
<file path=[Content_Types].xml><?xml version="1.0" encoding="utf-8"?>
<Types xmlns="http://schemas.openxmlformats.org/package/2006/content-types">
  <Default Extension="glb" ContentType="model/gltf.binary"/>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59"/>
  </p:notesMasterIdLst>
  <p:handoutMasterIdLst>
    <p:handoutMasterId r:id="rId60"/>
  </p:handoutMasterIdLst>
  <p:sldIdLst>
    <p:sldId id="256" r:id="rId5"/>
    <p:sldId id="257" r:id="rId6"/>
    <p:sldId id="258" r:id="rId7"/>
    <p:sldId id="286" r:id="rId8"/>
    <p:sldId id="303" r:id="rId9"/>
    <p:sldId id="290" r:id="rId10"/>
    <p:sldId id="291" r:id="rId11"/>
    <p:sldId id="287" r:id="rId12"/>
    <p:sldId id="300" r:id="rId13"/>
    <p:sldId id="288" r:id="rId14"/>
    <p:sldId id="289" r:id="rId15"/>
    <p:sldId id="298" r:id="rId16"/>
    <p:sldId id="299" r:id="rId17"/>
    <p:sldId id="302" r:id="rId18"/>
    <p:sldId id="276" r:id="rId19"/>
    <p:sldId id="292" r:id="rId20"/>
    <p:sldId id="293" r:id="rId21"/>
    <p:sldId id="294" r:id="rId22"/>
    <p:sldId id="295" r:id="rId23"/>
    <p:sldId id="296" r:id="rId24"/>
    <p:sldId id="297" r:id="rId25"/>
    <p:sldId id="301" r:id="rId26"/>
    <p:sldId id="304" r:id="rId27"/>
    <p:sldId id="309" r:id="rId28"/>
    <p:sldId id="277" r:id="rId29"/>
    <p:sldId id="305" r:id="rId30"/>
    <p:sldId id="306" r:id="rId31"/>
    <p:sldId id="307" r:id="rId32"/>
    <p:sldId id="279" r:id="rId33"/>
    <p:sldId id="317" r:id="rId34"/>
    <p:sldId id="318" r:id="rId35"/>
    <p:sldId id="314" r:id="rId36"/>
    <p:sldId id="315" r:id="rId37"/>
    <p:sldId id="316" r:id="rId38"/>
    <p:sldId id="313" r:id="rId39"/>
    <p:sldId id="312" r:id="rId40"/>
    <p:sldId id="319" r:id="rId41"/>
    <p:sldId id="320" r:id="rId42"/>
    <p:sldId id="321" r:id="rId43"/>
    <p:sldId id="325" r:id="rId44"/>
    <p:sldId id="322" r:id="rId45"/>
    <p:sldId id="324" r:id="rId46"/>
    <p:sldId id="323" r:id="rId47"/>
    <p:sldId id="280" r:id="rId48"/>
    <p:sldId id="328" r:id="rId49"/>
    <p:sldId id="329" r:id="rId50"/>
    <p:sldId id="330" r:id="rId51"/>
    <p:sldId id="331" r:id="rId52"/>
    <p:sldId id="332" r:id="rId53"/>
    <p:sldId id="333" r:id="rId54"/>
    <p:sldId id="263" r:id="rId55"/>
    <p:sldId id="260" r:id="rId56"/>
    <p:sldId id="261" r:id="rId57"/>
    <p:sldId id="262" r:id="rId5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A3A06"/>
    <a:srgbClr val="FBE3BD"/>
    <a:srgbClr val="FCE303"/>
    <a:srgbClr val="006600"/>
    <a:srgbClr val="800000"/>
    <a:srgbClr val="99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6" autoAdjust="0"/>
    <p:restoredTop sz="94660"/>
  </p:normalViewPr>
  <p:slideViewPr>
    <p:cSldViewPr snapToGrid="0">
      <p:cViewPr varScale="1">
        <p:scale>
          <a:sx n="83" d="100"/>
          <a:sy n="83" d="100"/>
        </p:scale>
        <p:origin x="207" y="4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5" Type="http://schemas.openxmlformats.org/officeDocument/2006/relationships/slide" Target="slides/slide1.xml"/><Relationship Id="rId61" Type="http://schemas.openxmlformats.org/officeDocument/2006/relationships/presProps" Target="presProp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notesMaster" Target="notesMasters/notesMaster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4DD7545-AF5E-4E91-9E70-2A8896DC5FD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r>
              <a:rPr lang="en-GB"/>
              <a:t>Educon</a:t>
            </a:r>
          </a:p>
        </p:txBody>
      </p:sp>
      <p:sp>
        <p:nvSpPr>
          <p:cNvPr id="3" name="Date Placeholder 2">
            <a:extLst>
              <a:ext uri="{FF2B5EF4-FFF2-40B4-BE49-F238E27FC236}">
                <a16:creationId xmlns:a16="http://schemas.microsoft.com/office/drawing/2014/main" id="{8B4152DB-95F0-4802-B87B-CC1346B631B7}"/>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34F4162-BFF1-4B9B-876E-77F0BD8A0CA4}" type="datetimeFigureOut">
              <a:rPr lang="en-GB" smtClean="0"/>
              <a:t>27/07/2026</a:t>
            </a:fld>
            <a:endParaRPr lang="en-GB"/>
          </a:p>
        </p:txBody>
      </p:sp>
      <p:sp>
        <p:nvSpPr>
          <p:cNvPr id="4" name="Footer Placeholder 3">
            <a:extLst>
              <a:ext uri="{FF2B5EF4-FFF2-40B4-BE49-F238E27FC236}">
                <a16:creationId xmlns:a16="http://schemas.microsoft.com/office/drawing/2014/main" id="{F6729DA5-1A64-4704-904B-A5B3BFE3ACF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5D793F26-AD7B-437B-8A26-6E0FD8B476B7}"/>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FD1D6B5-491F-45B4-90A2-781E2AE3ED9F}" type="slidenum">
              <a:rPr lang="en-GB" smtClean="0"/>
              <a:t>‹#›</a:t>
            </a:fld>
            <a:endParaRPr lang="en-GB"/>
          </a:p>
        </p:txBody>
      </p:sp>
    </p:spTree>
    <p:extLst>
      <p:ext uri="{BB962C8B-B14F-4D97-AF65-F5344CB8AC3E}">
        <p14:creationId xmlns:p14="http://schemas.microsoft.com/office/powerpoint/2010/main" val="3748378918"/>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r>
              <a:rPr lang="en-GB"/>
              <a:t>Educon</a:t>
            </a: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C37BE2A-0E24-4E3C-817A-B9F547C33509}" type="datetimeFigureOut">
              <a:rPr lang="en-GB" smtClean="0"/>
              <a:t>27/07/2026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5FB0795-35F4-4802-A63E-400C52EDE736}" type="slidenum">
              <a:rPr lang="en-GB" smtClean="0"/>
              <a:t>‹#›</a:t>
            </a:fld>
            <a:endParaRPr lang="en-GB"/>
          </a:p>
        </p:txBody>
      </p:sp>
    </p:spTree>
    <p:extLst>
      <p:ext uri="{BB962C8B-B14F-4D97-AF65-F5344CB8AC3E}">
        <p14:creationId xmlns:p14="http://schemas.microsoft.com/office/powerpoint/2010/main" val="459108143"/>
      </p:ext>
    </p:extLst>
  </p:cSld>
  <p:clrMap bg1="lt1" tx1="dk1" bg2="lt2" tx2="dk2" accent1="accent1" accent2="accent2" accent3="accent3" accent4="accent4" accent5="accent5" accent6="accent6" hlink="hlink" folHlink="folHlink"/>
  <p:hf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716968-90CE-41D5-8376-F5657374A5F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49F410E5-7678-4A5E-9502-D1EFF5DCE57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017B10E-CF41-4762-A201-F7798A72AD20}"/>
              </a:ext>
            </a:extLst>
          </p:cNvPr>
          <p:cNvSpPr>
            <a:spLocks noGrp="1"/>
          </p:cNvSpPr>
          <p:nvPr>
            <p:ph type="dt" sz="half" idx="10"/>
          </p:nvPr>
        </p:nvSpPr>
        <p:spPr/>
        <p:txBody>
          <a:bodyPr/>
          <a:lstStyle/>
          <a:p>
            <a:fld id="{801A0789-BD0C-4D0C-B341-39F0A1508750}" type="datetimeFigureOut">
              <a:rPr lang="en-GB" smtClean="0"/>
              <a:t>27/07/2026</a:t>
            </a:fld>
            <a:endParaRPr lang="en-GB"/>
          </a:p>
        </p:txBody>
      </p:sp>
      <p:sp>
        <p:nvSpPr>
          <p:cNvPr id="5" name="Footer Placeholder 4">
            <a:extLst>
              <a:ext uri="{FF2B5EF4-FFF2-40B4-BE49-F238E27FC236}">
                <a16:creationId xmlns:a16="http://schemas.microsoft.com/office/drawing/2014/main" id="{FF13C11A-8342-4C91-B188-2721C26B69B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6DB07E3-F8EA-47FD-93A0-8B04B25F275B}"/>
              </a:ext>
            </a:extLst>
          </p:cNvPr>
          <p:cNvSpPr>
            <a:spLocks noGrp="1"/>
          </p:cNvSpPr>
          <p:nvPr>
            <p:ph type="sldNum" sz="quarter" idx="12"/>
          </p:nvPr>
        </p:nvSpPr>
        <p:spPr/>
        <p:txBody>
          <a:bodyPr/>
          <a:lstStyle/>
          <a:p>
            <a:fld id="{A1BA2B97-AD64-4CFE-83BC-3512B03D3F49}" type="slidenum">
              <a:rPr lang="en-GB" smtClean="0"/>
              <a:t>‹#›</a:t>
            </a:fld>
            <a:endParaRPr lang="en-GB"/>
          </a:p>
        </p:txBody>
      </p:sp>
    </p:spTree>
    <p:extLst>
      <p:ext uri="{BB962C8B-B14F-4D97-AF65-F5344CB8AC3E}">
        <p14:creationId xmlns:p14="http://schemas.microsoft.com/office/powerpoint/2010/main" val="7601813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B4E69E-B4A7-478F-BCC5-0B54E1855487}"/>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3EE61D29-24AB-49A5-9A8F-CE470F91546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38BAF41-192B-4A6D-B887-0BCABA308EB5}"/>
              </a:ext>
            </a:extLst>
          </p:cNvPr>
          <p:cNvSpPr>
            <a:spLocks noGrp="1"/>
          </p:cNvSpPr>
          <p:nvPr>
            <p:ph type="dt" sz="half" idx="10"/>
          </p:nvPr>
        </p:nvSpPr>
        <p:spPr/>
        <p:txBody>
          <a:bodyPr/>
          <a:lstStyle/>
          <a:p>
            <a:fld id="{801A0789-BD0C-4D0C-B341-39F0A1508750}" type="datetimeFigureOut">
              <a:rPr lang="en-GB" smtClean="0"/>
              <a:t>27/07/2026</a:t>
            </a:fld>
            <a:endParaRPr lang="en-GB"/>
          </a:p>
        </p:txBody>
      </p:sp>
      <p:sp>
        <p:nvSpPr>
          <p:cNvPr id="5" name="Footer Placeholder 4">
            <a:extLst>
              <a:ext uri="{FF2B5EF4-FFF2-40B4-BE49-F238E27FC236}">
                <a16:creationId xmlns:a16="http://schemas.microsoft.com/office/drawing/2014/main" id="{89E2322E-6054-4815-9225-307B59B4FE7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6618C52-12CE-4096-BAB0-7B84527FB07E}"/>
              </a:ext>
            </a:extLst>
          </p:cNvPr>
          <p:cNvSpPr>
            <a:spLocks noGrp="1"/>
          </p:cNvSpPr>
          <p:nvPr>
            <p:ph type="sldNum" sz="quarter" idx="12"/>
          </p:nvPr>
        </p:nvSpPr>
        <p:spPr/>
        <p:txBody>
          <a:bodyPr/>
          <a:lstStyle/>
          <a:p>
            <a:fld id="{A1BA2B97-AD64-4CFE-83BC-3512B03D3F49}" type="slidenum">
              <a:rPr lang="en-GB" smtClean="0"/>
              <a:t>‹#›</a:t>
            </a:fld>
            <a:endParaRPr lang="en-GB"/>
          </a:p>
        </p:txBody>
      </p:sp>
    </p:spTree>
    <p:extLst>
      <p:ext uri="{BB962C8B-B14F-4D97-AF65-F5344CB8AC3E}">
        <p14:creationId xmlns:p14="http://schemas.microsoft.com/office/powerpoint/2010/main" val="23574207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5B13320-76E7-4BCC-92FC-729DF50D561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5B4052E3-8740-41E4-978E-C952F62CB85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AC38C68-CFC3-4214-812F-35F301A89A33}"/>
              </a:ext>
            </a:extLst>
          </p:cNvPr>
          <p:cNvSpPr>
            <a:spLocks noGrp="1"/>
          </p:cNvSpPr>
          <p:nvPr>
            <p:ph type="dt" sz="half" idx="10"/>
          </p:nvPr>
        </p:nvSpPr>
        <p:spPr/>
        <p:txBody>
          <a:bodyPr/>
          <a:lstStyle/>
          <a:p>
            <a:fld id="{801A0789-BD0C-4D0C-B341-39F0A1508750}" type="datetimeFigureOut">
              <a:rPr lang="en-GB" smtClean="0"/>
              <a:t>27/07/2026</a:t>
            </a:fld>
            <a:endParaRPr lang="en-GB"/>
          </a:p>
        </p:txBody>
      </p:sp>
      <p:sp>
        <p:nvSpPr>
          <p:cNvPr id="5" name="Footer Placeholder 4">
            <a:extLst>
              <a:ext uri="{FF2B5EF4-FFF2-40B4-BE49-F238E27FC236}">
                <a16:creationId xmlns:a16="http://schemas.microsoft.com/office/drawing/2014/main" id="{FDE8EAD5-6945-4E6A-AAE3-9C17F6BE675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5E74EDC-D752-4E95-8A04-06DF31247836}"/>
              </a:ext>
            </a:extLst>
          </p:cNvPr>
          <p:cNvSpPr>
            <a:spLocks noGrp="1"/>
          </p:cNvSpPr>
          <p:nvPr>
            <p:ph type="sldNum" sz="quarter" idx="12"/>
          </p:nvPr>
        </p:nvSpPr>
        <p:spPr/>
        <p:txBody>
          <a:bodyPr/>
          <a:lstStyle/>
          <a:p>
            <a:fld id="{A1BA2B97-AD64-4CFE-83BC-3512B03D3F49}" type="slidenum">
              <a:rPr lang="en-GB" smtClean="0"/>
              <a:t>‹#›</a:t>
            </a:fld>
            <a:endParaRPr lang="en-GB"/>
          </a:p>
        </p:txBody>
      </p:sp>
    </p:spTree>
    <p:extLst>
      <p:ext uri="{BB962C8B-B14F-4D97-AF65-F5344CB8AC3E}">
        <p14:creationId xmlns:p14="http://schemas.microsoft.com/office/powerpoint/2010/main" val="25848898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DE2FDF-D580-4A5C-B523-17C88AC58484}"/>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E6CAC49B-DBD3-47B0-9A15-65C54AC754B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4CA711B-B0D5-43CF-ADA7-39AE7CBAFDA6}"/>
              </a:ext>
            </a:extLst>
          </p:cNvPr>
          <p:cNvSpPr>
            <a:spLocks noGrp="1"/>
          </p:cNvSpPr>
          <p:nvPr>
            <p:ph type="dt" sz="half" idx="10"/>
          </p:nvPr>
        </p:nvSpPr>
        <p:spPr/>
        <p:txBody>
          <a:bodyPr/>
          <a:lstStyle/>
          <a:p>
            <a:fld id="{801A0789-BD0C-4D0C-B341-39F0A1508750}" type="datetimeFigureOut">
              <a:rPr lang="en-GB" smtClean="0"/>
              <a:t>27/07/2026</a:t>
            </a:fld>
            <a:endParaRPr lang="en-GB"/>
          </a:p>
        </p:txBody>
      </p:sp>
      <p:sp>
        <p:nvSpPr>
          <p:cNvPr id="5" name="Footer Placeholder 4">
            <a:extLst>
              <a:ext uri="{FF2B5EF4-FFF2-40B4-BE49-F238E27FC236}">
                <a16:creationId xmlns:a16="http://schemas.microsoft.com/office/drawing/2014/main" id="{156E87C6-2071-4FC0-BCBC-3D8AC1A2E82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225A862-74B0-4864-842F-36B0FCF650D2}"/>
              </a:ext>
            </a:extLst>
          </p:cNvPr>
          <p:cNvSpPr>
            <a:spLocks noGrp="1"/>
          </p:cNvSpPr>
          <p:nvPr>
            <p:ph type="sldNum" sz="quarter" idx="12"/>
          </p:nvPr>
        </p:nvSpPr>
        <p:spPr/>
        <p:txBody>
          <a:bodyPr/>
          <a:lstStyle/>
          <a:p>
            <a:fld id="{A1BA2B97-AD64-4CFE-83BC-3512B03D3F49}" type="slidenum">
              <a:rPr lang="en-GB" smtClean="0"/>
              <a:t>‹#›</a:t>
            </a:fld>
            <a:endParaRPr lang="en-GB"/>
          </a:p>
        </p:txBody>
      </p:sp>
    </p:spTree>
    <p:extLst>
      <p:ext uri="{BB962C8B-B14F-4D97-AF65-F5344CB8AC3E}">
        <p14:creationId xmlns:p14="http://schemas.microsoft.com/office/powerpoint/2010/main" val="42448309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EC7410-E1C7-4AA1-9ADD-A12EF68FCD8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B28957BA-DDAD-47A5-8899-8C5593A79DC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5C62B65-A6C9-4327-9376-677AD466F416}"/>
              </a:ext>
            </a:extLst>
          </p:cNvPr>
          <p:cNvSpPr>
            <a:spLocks noGrp="1"/>
          </p:cNvSpPr>
          <p:nvPr>
            <p:ph type="dt" sz="half" idx="10"/>
          </p:nvPr>
        </p:nvSpPr>
        <p:spPr/>
        <p:txBody>
          <a:bodyPr/>
          <a:lstStyle/>
          <a:p>
            <a:fld id="{801A0789-BD0C-4D0C-B341-39F0A1508750}" type="datetimeFigureOut">
              <a:rPr lang="en-GB" smtClean="0"/>
              <a:t>27/07/2026</a:t>
            </a:fld>
            <a:endParaRPr lang="en-GB"/>
          </a:p>
        </p:txBody>
      </p:sp>
      <p:sp>
        <p:nvSpPr>
          <p:cNvPr id="5" name="Footer Placeholder 4">
            <a:extLst>
              <a:ext uri="{FF2B5EF4-FFF2-40B4-BE49-F238E27FC236}">
                <a16:creationId xmlns:a16="http://schemas.microsoft.com/office/drawing/2014/main" id="{66FD3DB5-F58C-4461-8306-A9C3BF05AB0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E251AB9-6984-42DE-8E87-E9A4F9ABB1A5}"/>
              </a:ext>
            </a:extLst>
          </p:cNvPr>
          <p:cNvSpPr>
            <a:spLocks noGrp="1"/>
          </p:cNvSpPr>
          <p:nvPr>
            <p:ph type="sldNum" sz="quarter" idx="12"/>
          </p:nvPr>
        </p:nvSpPr>
        <p:spPr/>
        <p:txBody>
          <a:bodyPr/>
          <a:lstStyle/>
          <a:p>
            <a:fld id="{A1BA2B97-AD64-4CFE-83BC-3512B03D3F49}" type="slidenum">
              <a:rPr lang="en-GB" smtClean="0"/>
              <a:t>‹#›</a:t>
            </a:fld>
            <a:endParaRPr lang="en-GB"/>
          </a:p>
        </p:txBody>
      </p:sp>
    </p:spTree>
    <p:extLst>
      <p:ext uri="{BB962C8B-B14F-4D97-AF65-F5344CB8AC3E}">
        <p14:creationId xmlns:p14="http://schemas.microsoft.com/office/powerpoint/2010/main" val="24336296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BF4944-94B0-48F8-B2D4-33A88C60223E}"/>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3B4D75FB-1146-4860-9E93-2EF1BB30488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20597874-531F-4A67-9741-5CD9B2118E2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A212BE21-5764-4496-8395-EEB7CF32FC78}"/>
              </a:ext>
            </a:extLst>
          </p:cNvPr>
          <p:cNvSpPr>
            <a:spLocks noGrp="1"/>
          </p:cNvSpPr>
          <p:nvPr>
            <p:ph type="dt" sz="half" idx="10"/>
          </p:nvPr>
        </p:nvSpPr>
        <p:spPr/>
        <p:txBody>
          <a:bodyPr/>
          <a:lstStyle/>
          <a:p>
            <a:fld id="{801A0789-BD0C-4D0C-B341-39F0A1508750}" type="datetimeFigureOut">
              <a:rPr lang="en-GB" smtClean="0"/>
              <a:t>27/07/2026</a:t>
            </a:fld>
            <a:endParaRPr lang="en-GB"/>
          </a:p>
        </p:txBody>
      </p:sp>
      <p:sp>
        <p:nvSpPr>
          <p:cNvPr id="6" name="Footer Placeholder 5">
            <a:extLst>
              <a:ext uri="{FF2B5EF4-FFF2-40B4-BE49-F238E27FC236}">
                <a16:creationId xmlns:a16="http://schemas.microsoft.com/office/drawing/2014/main" id="{497CD56B-7F11-4CBC-B096-034AC8302955}"/>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BB7BB44C-198B-4124-BD8C-F82B6DD07FBE}"/>
              </a:ext>
            </a:extLst>
          </p:cNvPr>
          <p:cNvSpPr>
            <a:spLocks noGrp="1"/>
          </p:cNvSpPr>
          <p:nvPr>
            <p:ph type="sldNum" sz="quarter" idx="12"/>
          </p:nvPr>
        </p:nvSpPr>
        <p:spPr/>
        <p:txBody>
          <a:bodyPr/>
          <a:lstStyle/>
          <a:p>
            <a:fld id="{A1BA2B97-AD64-4CFE-83BC-3512B03D3F49}" type="slidenum">
              <a:rPr lang="en-GB" smtClean="0"/>
              <a:t>‹#›</a:t>
            </a:fld>
            <a:endParaRPr lang="en-GB"/>
          </a:p>
        </p:txBody>
      </p:sp>
    </p:spTree>
    <p:extLst>
      <p:ext uri="{BB962C8B-B14F-4D97-AF65-F5344CB8AC3E}">
        <p14:creationId xmlns:p14="http://schemas.microsoft.com/office/powerpoint/2010/main" val="25111472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0C2CE5-03A2-402A-9B9B-74E8991E2700}"/>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2DFF0B0C-2A7D-4432-85B7-BA60ECCD366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980CC19-4A00-43C6-9880-1E5CA2E0B3D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52CF9F7A-D67F-41BC-BB98-B48E65103EF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63DC798-BD78-47C9-8F58-34A3E96CD60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DD3703AE-5EBC-4BB5-850A-7523475227A8}"/>
              </a:ext>
            </a:extLst>
          </p:cNvPr>
          <p:cNvSpPr>
            <a:spLocks noGrp="1"/>
          </p:cNvSpPr>
          <p:nvPr>
            <p:ph type="dt" sz="half" idx="10"/>
          </p:nvPr>
        </p:nvSpPr>
        <p:spPr/>
        <p:txBody>
          <a:bodyPr/>
          <a:lstStyle/>
          <a:p>
            <a:fld id="{801A0789-BD0C-4D0C-B341-39F0A1508750}" type="datetimeFigureOut">
              <a:rPr lang="en-GB" smtClean="0"/>
              <a:t>27/07/2026</a:t>
            </a:fld>
            <a:endParaRPr lang="en-GB"/>
          </a:p>
        </p:txBody>
      </p:sp>
      <p:sp>
        <p:nvSpPr>
          <p:cNvPr id="8" name="Footer Placeholder 7">
            <a:extLst>
              <a:ext uri="{FF2B5EF4-FFF2-40B4-BE49-F238E27FC236}">
                <a16:creationId xmlns:a16="http://schemas.microsoft.com/office/drawing/2014/main" id="{49738F76-F32C-4C60-8D02-45FF20ADBE1A}"/>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E4112E27-4B54-4409-B70E-2F2E3C155E83}"/>
              </a:ext>
            </a:extLst>
          </p:cNvPr>
          <p:cNvSpPr>
            <a:spLocks noGrp="1"/>
          </p:cNvSpPr>
          <p:nvPr>
            <p:ph type="sldNum" sz="quarter" idx="12"/>
          </p:nvPr>
        </p:nvSpPr>
        <p:spPr/>
        <p:txBody>
          <a:bodyPr/>
          <a:lstStyle/>
          <a:p>
            <a:fld id="{A1BA2B97-AD64-4CFE-83BC-3512B03D3F49}" type="slidenum">
              <a:rPr lang="en-GB" smtClean="0"/>
              <a:t>‹#›</a:t>
            </a:fld>
            <a:endParaRPr lang="en-GB"/>
          </a:p>
        </p:txBody>
      </p:sp>
    </p:spTree>
    <p:extLst>
      <p:ext uri="{BB962C8B-B14F-4D97-AF65-F5344CB8AC3E}">
        <p14:creationId xmlns:p14="http://schemas.microsoft.com/office/powerpoint/2010/main" val="3572659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E65D99-10CD-4B55-8108-52CB5120CA23}"/>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34F2746C-3889-42C5-B021-9C15CE9E28E0}"/>
              </a:ext>
            </a:extLst>
          </p:cNvPr>
          <p:cNvSpPr>
            <a:spLocks noGrp="1"/>
          </p:cNvSpPr>
          <p:nvPr>
            <p:ph type="dt" sz="half" idx="10"/>
          </p:nvPr>
        </p:nvSpPr>
        <p:spPr/>
        <p:txBody>
          <a:bodyPr/>
          <a:lstStyle/>
          <a:p>
            <a:fld id="{801A0789-BD0C-4D0C-B341-39F0A1508750}" type="datetimeFigureOut">
              <a:rPr lang="en-GB" smtClean="0"/>
              <a:t>27/07/2026</a:t>
            </a:fld>
            <a:endParaRPr lang="en-GB"/>
          </a:p>
        </p:txBody>
      </p:sp>
      <p:sp>
        <p:nvSpPr>
          <p:cNvPr id="4" name="Footer Placeholder 3">
            <a:extLst>
              <a:ext uri="{FF2B5EF4-FFF2-40B4-BE49-F238E27FC236}">
                <a16:creationId xmlns:a16="http://schemas.microsoft.com/office/drawing/2014/main" id="{5E8E72EA-ABD6-435C-B1C5-E18E5D8AF274}"/>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15A0D4FF-DD1A-4A7B-9E9D-8E750F47A958}"/>
              </a:ext>
            </a:extLst>
          </p:cNvPr>
          <p:cNvSpPr>
            <a:spLocks noGrp="1"/>
          </p:cNvSpPr>
          <p:nvPr>
            <p:ph type="sldNum" sz="quarter" idx="12"/>
          </p:nvPr>
        </p:nvSpPr>
        <p:spPr/>
        <p:txBody>
          <a:bodyPr/>
          <a:lstStyle/>
          <a:p>
            <a:fld id="{A1BA2B97-AD64-4CFE-83BC-3512B03D3F49}" type="slidenum">
              <a:rPr lang="en-GB" smtClean="0"/>
              <a:t>‹#›</a:t>
            </a:fld>
            <a:endParaRPr lang="en-GB"/>
          </a:p>
        </p:txBody>
      </p:sp>
    </p:spTree>
    <p:extLst>
      <p:ext uri="{BB962C8B-B14F-4D97-AF65-F5344CB8AC3E}">
        <p14:creationId xmlns:p14="http://schemas.microsoft.com/office/powerpoint/2010/main" val="32881547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61CA198-0E32-4FD7-AE7D-AF4837ED6452}"/>
              </a:ext>
            </a:extLst>
          </p:cNvPr>
          <p:cNvSpPr>
            <a:spLocks noGrp="1"/>
          </p:cNvSpPr>
          <p:nvPr>
            <p:ph type="dt" sz="half" idx="10"/>
          </p:nvPr>
        </p:nvSpPr>
        <p:spPr/>
        <p:txBody>
          <a:bodyPr/>
          <a:lstStyle/>
          <a:p>
            <a:fld id="{801A0789-BD0C-4D0C-B341-39F0A1508750}" type="datetimeFigureOut">
              <a:rPr lang="en-GB" smtClean="0"/>
              <a:t>27/07/2026</a:t>
            </a:fld>
            <a:endParaRPr lang="en-GB"/>
          </a:p>
        </p:txBody>
      </p:sp>
      <p:sp>
        <p:nvSpPr>
          <p:cNvPr id="3" name="Footer Placeholder 2">
            <a:extLst>
              <a:ext uri="{FF2B5EF4-FFF2-40B4-BE49-F238E27FC236}">
                <a16:creationId xmlns:a16="http://schemas.microsoft.com/office/drawing/2014/main" id="{1237D865-881B-482D-840C-233DB7552676}"/>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71D2A7C6-C6FF-4D53-98DF-32E5202EC182}"/>
              </a:ext>
            </a:extLst>
          </p:cNvPr>
          <p:cNvSpPr>
            <a:spLocks noGrp="1"/>
          </p:cNvSpPr>
          <p:nvPr>
            <p:ph type="sldNum" sz="quarter" idx="12"/>
          </p:nvPr>
        </p:nvSpPr>
        <p:spPr/>
        <p:txBody>
          <a:bodyPr/>
          <a:lstStyle/>
          <a:p>
            <a:fld id="{A1BA2B97-AD64-4CFE-83BC-3512B03D3F49}" type="slidenum">
              <a:rPr lang="en-GB" smtClean="0"/>
              <a:t>‹#›</a:t>
            </a:fld>
            <a:endParaRPr lang="en-GB"/>
          </a:p>
        </p:txBody>
      </p:sp>
    </p:spTree>
    <p:extLst>
      <p:ext uri="{BB962C8B-B14F-4D97-AF65-F5344CB8AC3E}">
        <p14:creationId xmlns:p14="http://schemas.microsoft.com/office/powerpoint/2010/main" val="4528614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46252E-F2D9-4CBB-9643-4E31D4015F9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1256C816-23DA-4B7B-88F7-83C70654939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895BB610-8EB5-4457-A7FB-CD1A5BF0947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A7306B0-5F19-409B-B118-595D5B7FC2F9}"/>
              </a:ext>
            </a:extLst>
          </p:cNvPr>
          <p:cNvSpPr>
            <a:spLocks noGrp="1"/>
          </p:cNvSpPr>
          <p:nvPr>
            <p:ph type="dt" sz="half" idx="10"/>
          </p:nvPr>
        </p:nvSpPr>
        <p:spPr/>
        <p:txBody>
          <a:bodyPr/>
          <a:lstStyle/>
          <a:p>
            <a:fld id="{801A0789-BD0C-4D0C-B341-39F0A1508750}" type="datetimeFigureOut">
              <a:rPr lang="en-GB" smtClean="0"/>
              <a:t>27/07/2026</a:t>
            </a:fld>
            <a:endParaRPr lang="en-GB"/>
          </a:p>
        </p:txBody>
      </p:sp>
      <p:sp>
        <p:nvSpPr>
          <p:cNvPr id="6" name="Footer Placeholder 5">
            <a:extLst>
              <a:ext uri="{FF2B5EF4-FFF2-40B4-BE49-F238E27FC236}">
                <a16:creationId xmlns:a16="http://schemas.microsoft.com/office/drawing/2014/main" id="{871AFEC4-A36E-44AD-AB91-4CE3BCD517CF}"/>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3598DC25-DDD6-4631-8CBA-06A86F7A5619}"/>
              </a:ext>
            </a:extLst>
          </p:cNvPr>
          <p:cNvSpPr>
            <a:spLocks noGrp="1"/>
          </p:cNvSpPr>
          <p:nvPr>
            <p:ph type="sldNum" sz="quarter" idx="12"/>
          </p:nvPr>
        </p:nvSpPr>
        <p:spPr/>
        <p:txBody>
          <a:bodyPr/>
          <a:lstStyle/>
          <a:p>
            <a:fld id="{A1BA2B97-AD64-4CFE-83BC-3512B03D3F49}" type="slidenum">
              <a:rPr lang="en-GB" smtClean="0"/>
              <a:t>‹#›</a:t>
            </a:fld>
            <a:endParaRPr lang="en-GB"/>
          </a:p>
        </p:txBody>
      </p:sp>
    </p:spTree>
    <p:extLst>
      <p:ext uri="{BB962C8B-B14F-4D97-AF65-F5344CB8AC3E}">
        <p14:creationId xmlns:p14="http://schemas.microsoft.com/office/powerpoint/2010/main" val="26902967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1ABD13-4C98-4848-A3DF-481C6165951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4D08ECF7-B410-4F1B-AAA8-0B1B0F7FF41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6CA656EF-5675-4C24-A23D-B0B1E16D00D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12F5302-04CF-484C-B6EB-5BB27486A51C}"/>
              </a:ext>
            </a:extLst>
          </p:cNvPr>
          <p:cNvSpPr>
            <a:spLocks noGrp="1"/>
          </p:cNvSpPr>
          <p:nvPr>
            <p:ph type="dt" sz="half" idx="10"/>
          </p:nvPr>
        </p:nvSpPr>
        <p:spPr/>
        <p:txBody>
          <a:bodyPr/>
          <a:lstStyle/>
          <a:p>
            <a:fld id="{801A0789-BD0C-4D0C-B341-39F0A1508750}" type="datetimeFigureOut">
              <a:rPr lang="en-GB" smtClean="0"/>
              <a:t>27/07/2026</a:t>
            </a:fld>
            <a:endParaRPr lang="en-GB"/>
          </a:p>
        </p:txBody>
      </p:sp>
      <p:sp>
        <p:nvSpPr>
          <p:cNvPr id="6" name="Footer Placeholder 5">
            <a:extLst>
              <a:ext uri="{FF2B5EF4-FFF2-40B4-BE49-F238E27FC236}">
                <a16:creationId xmlns:a16="http://schemas.microsoft.com/office/drawing/2014/main" id="{B7796690-2A6B-4D9E-B6E1-17C859068214}"/>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AD77F7F-540A-4F30-B98C-411D1F6AB5A4}"/>
              </a:ext>
            </a:extLst>
          </p:cNvPr>
          <p:cNvSpPr>
            <a:spLocks noGrp="1"/>
          </p:cNvSpPr>
          <p:nvPr>
            <p:ph type="sldNum" sz="quarter" idx="12"/>
          </p:nvPr>
        </p:nvSpPr>
        <p:spPr/>
        <p:txBody>
          <a:bodyPr/>
          <a:lstStyle/>
          <a:p>
            <a:fld id="{A1BA2B97-AD64-4CFE-83BC-3512B03D3F49}" type="slidenum">
              <a:rPr lang="en-GB" smtClean="0"/>
              <a:t>‹#›</a:t>
            </a:fld>
            <a:endParaRPr lang="en-GB"/>
          </a:p>
        </p:txBody>
      </p:sp>
    </p:spTree>
    <p:extLst>
      <p:ext uri="{BB962C8B-B14F-4D97-AF65-F5344CB8AC3E}">
        <p14:creationId xmlns:p14="http://schemas.microsoft.com/office/powerpoint/2010/main" val="13208909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C044D0C-2E9C-4EA6-B68A-0ADAF2086BD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43AE404-29DC-485D-B71B-290063A55B5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CEC9D9F-0B96-4BF4-8C9F-ADAAAEE33B2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01A0789-BD0C-4D0C-B341-39F0A1508750}" type="datetimeFigureOut">
              <a:rPr lang="en-GB" smtClean="0"/>
              <a:t>27/07/2026</a:t>
            </a:fld>
            <a:endParaRPr lang="en-GB"/>
          </a:p>
        </p:txBody>
      </p:sp>
      <p:sp>
        <p:nvSpPr>
          <p:cNvPr id="5" name="Footer Placeholder 4">
            <a:extLst>
              <a:ext uri="{FF2B5EF4-FFF2-40B4-BE49-F238E27FC236}">
                <a16:creationId xmlns:a16="http://schemas.microsoft.com/office/drawing/2014/main" id="{D96C70EC-745D-4AB6-8DCE-3379B713237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B938DC11-22ED-431E-A4AE-8CAF972D006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1BA2B97-AD64-4CFE-83BC-3512B03D3F49}" type="slidenum">
              <a:rPr lang="en-GB" smtClean="0"/>
              <a:t>‹#›</a:t>
            </a:fld>
            <a:endParaRPr lang="en-GB"/>
          </a:p>
        </p:txBody>
      </p:sp>
    </p:spTree>
    <p:extLst>
      <p:ext uri="{BB962C8B-B14F-4D97-AF65-F5344CB8AC3E}">
        <p14:creationId xmlns:p14="http://schemas.microsoft.com/office/powerpoint/2010/main" val="175883021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2.pn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1.png"/><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5.png"/><Relationship Id="rId4" Type="http://schemas.openxmlformats.org/officeDocument/2006/relationships/image" Target="../media/image24.png"/></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1.png"/><Relationship Id="rId4" Type="http://schemas.openxmlformats.org/officeDocument/2006/relationships/image" Target="../media/image27.png"/></Relationships>
</file>

<file path=ppt/slides/_rels/slide1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30.png"/><Relationship Id="rId4" Type="http://schemas.openxmlformats.org/officeDocument/2006/relationships/image" Target="../media/image29.png"/></Relationships>
</file>

<file path=ppt/slides/_rels/slide1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34.png"/><Relationship Id="rId4" Type="http://schemas.openxmlformats.org/officeDocument/2006/relationships/image" Target="../media/image33.png"/></Relationships>
</file>

<file path=ppt/slides/_rels/slide1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37.png"/><Relationship Id="rId4" Type="http://schemas.openxmlformats.org/officeDocument/2006/relationships/image" Target="../media/image36.png"/></Relationships>
</file>

<file path=ppt/slides/_rels/slide1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40.png"/><Relationship Id="rId4" Type="http://schemas.openxmlformats.org/officeDocument/2006/relationships/image" Target="../media/image39.png"/></Relationships>
</file>

<file path=ppt/slides/_rels/slide18.xml.rels><?xml version="1.0" encoding="UTF-8" standalone="yes"?>
<Relationships xmlns="http://schemas.openxmlformats.org/package/2006/relationships"><Relationship Id="rId3" Type="http://schemas.openxmlformats.org/officeDocument/2006/relationships/image" Target="../media/image41.png"/><Relationship Id="rId7" Type="http://schemas.openxmlformats.org/officeDocument/2006/relationships/image" Target="../media/image22.pn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43.png"/><Relationship Id="rId4" Type="http://schemas.openxmlformats.org/officeDocument/2006/relationships/image" Target="../media/image42.png"/></Relationships>
</file>

<file path=ppt/slides/_rels/slide1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46.png"/><Relationship Id="rId4" Type="http://schemas.openxmlformats.org/officeDocument/2006/relationships/image" Target="../media/image45.png"/></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5.png"/><Relationship Id="rId1" Type="http://schemas.openxmlformats.org/officeDocument/2006/relationships/slideLayout" Target="../slideLayouts/slideLayout1.xml"/><Relationship Id="rId5" Type="http://schemas.openxmlformats.org/officeDocument/2006/relationships/image" Target="../media/image46.png"/><Relationship Id="rId4" Type="http://schemas.openxmlformats.org/officeDocument/2006/relationships/image" Target="../media/image48.png"/></Relationships>
</file>

<file path=ppt/slides/_rels/slide2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46.png"/><Relationship Id="rId4" Type="http://schemas.openxmlformats.org/officeDocument/2006/relationships/image" Target="../media/image50.png"/></Relationships>
</file>

<file path=ppt/slides/_rels/slide2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46.png"/><Relationship Id="rId4" Type="http://schemas.openxmlformats.org/officeDocument/2006/relationships/image" Target="../media/image52.png"/></Relationships>
</file>

<file path=ppt/slides/_rels/slide23.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53.png"/><Relationship Id="rId7" Type="http://schemas.openxmlformats.org/officeDocument/2006/relationships/image" Target="../media/image57.pn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s/_rels/slide24.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5.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png"/><Relationship Id="rId1" Type="http://schemas.openxmlformats.org/officeDocument/2006/relationships/slideLayout" Target="../slideLayouts/slideLayout1.xml"/><Relationship Id="rId5" Type="http://schemas.openxmlformats.org/officeDocument/2006/relationships/image" Target="../media/image22.png"/><Relationship Id="rId4" Type="http://schemas.openxmlformats.org/officeDocument/2006/relationships/image" Target="../media/image3.png"/></Relationships>
</file>

<file path=ppt/slides/_rels/slide29.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60.png"/><Relationship Id="rId4" Type="http://schemas.openxmlformats.org/officeDocument/2006/relationships/image" Target="../media/image59.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63.png"/><Relationship Id="rId4" Type="http://schemas.openxmlformats.org/officeDocument/2006/relationships/image" Target="../media/image62.png"/></Relationships>
</file>

<file path=ppt/slides/_rels/slide31.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66.png"/><Relationship Id="rId4" Type="http://schemas.openxmlformats.org/officeDocument/2006/relationships/image" Target="../media/image65.png"/></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8" Type="http://schemas.openxmlformats.org/officeDocument/2006/relationships/image" Target="../media/image72.png"/><Relationship Id="rId3" Type="http://schemas.openxmlformats.org/officeDocument/2006/relationships/image" Target="../media/image67.png"/><Relationship Id="rId7" Type="http://schemas.openxmlformats.org/officeDocument/2006/relationships/image" Target="../media/image71.pn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70.png"/><Relationship Id="rId5" Type="http://schemas.openxmlformats.org/officeDocument/2006/relationships/image" Target="../media/image69.png"/><Relationship Id="rId4" Type="http://schemas.openxmlformats.org/officeDocument/2006/relationships/image" Target="../media/image68.png"/><Relationship Id="rId9" Type="http://schemas.openxmlformats.org/officeDocument/2006/relationships/image" Target="../media/image3.png"/></Relationships>
</file>

<file path=ppt/slides/_rels/slide34.xml.rels><?xml version="1.0" encoding="UTF-8" standalone="yes"?>
<Relationships xmlns="http://schemas.openxmlformats.org/package/2006/relationships"><Relationship Id="rId8" Type="http://schemas.openxmlformats.org/officeDocument/2006/relationships/image" Target="../media/image78.png"/><Relationship Id="rId13" Type="http://schemas.openxmlformats.org/officeDocument/2006/relationships/image" Target="../media/image22.png"/><Relationship Id="rId3" Type="http://schemas.openxmlformats.org/officeDocument/2006/relationships/image" Target="../media/image73.png"/><Relationship Id="rId7" Type="http://schemas.openxmlformats.org/officeDocument/2006/relationships/image" Target="../media/image77.png"/><Relationship Id="rId12"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76.png"/><Relationship Id="rId11" Type="http://schemas.openxmlformats.org/officeDocument/2006/relationships/image" Target="../media/image81.png"/><Relationship Id="rId5" Type="http://schemas.openxmlformats.org/officeDocument/2006/relationships/image" Target="../media/image75.png"/><Relationship Id="rId10" Type="http://schemas.openxmlformats.org/officeDocument/2006/relationships/image" Target="../media/image80.png"/><Relationship Id="rId4" Type="http://schemas.openxmlformats.org/officeDocument/2006/relationships/image" Target="../media/image74.png"/><Relationship Id="rId9" Type="http://schemas.openxmlformats.org/officeDocument/2006/relationships/image" Target="../media/image79.png"/></Relationships>
</file>

<file path=ppt/slides/_rels/slide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84.png"/><Relationship Id="rId4" Type="http://schemas.microsoft.com/office/2017/06/relationships/model3d" Target="../media/model3d1.glb"/></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40.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87.png"/><Relationship Id="rId4" Type="http://schemas.openxmlformats.org/officeDocument/2006/relationships/image" Target="../media/image86.png"/></Relationships>
</file>

<file path=ppt/slides/_rels/slide41.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5.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89.png"/></Relationships>
</file>

<file path=ppt/slides/_rels/slide42.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43.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44.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5.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92.png"/></Relationships>
</file>

<file path=ppt/slides/_rels/slide45.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5.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94.png"/></Relationships>
</file>

<file path=ppt/slides/_rels/slide46.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5.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96.png"/></Relationships>
</file>

<file path=ppt/slides/_rels/slide47.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5.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98.png"/></Relationships>
</file>

<file path=ppt/slides/_rels/slide48.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image" Target="../media/image5.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00.png"/></Relationships>
</file>

<file path=ppt/slides/_rels/slide49.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image" Target="../media/image5.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02.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image" Target="../media/image5.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04.png"/></Relationships>
</file>

<file path=ppt/slides/_rels/slide51.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8" Type="http://schemas.openxmlformats.org/officeDocument/2006/relationships/hyperlink" Target="https://en.wikipedia.org/wiki/Wood_glue" TargetMode="External"/><Relationship Id="rId13" Type="http://schemas.openxmlformats.org/officeDocument/2006/relationships/hyperlink" Target="https://www.designingbuildings.co.uk/wiki/Types_of_screws" TargetMode="External"/><Relationship Id="rId18" Type="http://schemas.openxmlformats.org/officeDocument/2006/relationships/hyperlink" Target="https://www.youtube.com/watch?v=-REVw7qjSoQ" TargetMode="External"/><Relationship Id="rId26" Type="http://schemas.openxmlformats.org/officeDocument/2006/relationships/hyperlink" Target="https://www.youtube.com/watch?v=43n-PP2VmLk" TargetMode="External"/><Relationship Id="rId3" Type="http://schemas.openxmlformats.org/officeDocument/2006/relationships/image" Target="../media/image107.png"/><Relationship Id="rId21" Type="http://schemas.openxmlformats.org/officeDocument/2006/relationships/hyperlink" Target="https://www.youtube.com/watch?v=1GiYrFyNVUU" TargetMode="External"/><Relationship Id="rId7" Type="http://schemas.openxmlformats.org/officeDocument/2006/relationships/hyperlink" Target="https://feltmagnet.com/crafts/5-Woodworking-Glue-Tips" TargetMode="External"/><Relationship Id="rId12" Type="http://schemas.openxmlformats.org/officeDocument/2006/relationships/hyperlink" Target="https://www.accoya.com/blog/hardwood-vs-softwood-how-to-choose-the-right-timber/" TargetMode="External"/><Relationship Id="rId17" Type="http://schemas.openxmlformats.org/officeDocument/2006/relationships/hyperlink" Target="https://www.youtube.com/watch?v=0AN7NZwzmFA" TargetMode="External"/><Relationship Id="rId25" Type="http://schemas.openxmlformats.org/officeDocument/2006/relationships/hyperlink" Target="https://www.youtube.com/watch?v=WJe4Lwi1GhM" TargetMode="External"/><Relationship Id="rId2" Type="http://schemas.openxmlformats.org/officeDocument/2006/relationships/image" Target="../media/image4.png"/><Relationship Id="rId16" Type="http://schemas.openxmlformats.org/officeDocument/2006/relationships/hyperlink" Target="https://www.youtube.com/watch?v=VT6dIJoDxA4" TargetMode="External"/><Relationship Id="rId20" Type="http://schemas.openxmlformats.org/officeDocument/2006/relationships/hyperlink" Target="https://www.youtube.com/watch?v=tlbHHgKk_GY" TargetMode="External"/><Relationship Id="rId1" Type="http://schemas.openxmlformats.org/officeDocument/2006/relationships/slideLayout" Target="../slideLayouts/slideLayout1.xml"/><Relationship Id="rId6" Type="http://schemas.openxmlformats.org/officeDocument/2006/relationships/image" Target="../media/image110.png"/><Relationship Id="rId11" Type="http://schemas.openxmlformats.org/officeDocument/2006/relationships/hyperlink" Target="https://www.diffen.com/difference/Hardwood_vs_Softwood" TargetMode="External"/><Relationship Id="rId24" Type="http://schemas.openxmlformats.org/officeDocument/2006/relationships/hyperlink" Target="https://www.youtube.com/watch?v=N3jG5xtSQAo" TargetMode="External"/><Relationship Id="rId5" Type="http://schemas.openxmlformats.org/officeDocument/2006/relationships/image" Target="../media/image109.png"/><Relationship Id="rId15" Type="http://schemas.openxmlformats.org/officeDocument/2006/relationships/hyperlink" Target="https://www.youtube.com/watch?v=-lc3vLCKdmg" TargetMode="External"/><Relationship Id="rId23" Type="http://schemas.openxmlformats.org/officeDocument/2006/relationships/hyperlink" Target="https://www.youtube.com/watch?v=MNLsQW6JI50" TargetMode="External"/><Relationship Id="rId10" Type="http://schemas.openxmlformats.org/officeDocument/2006/relationships/hyperlink" Target="https://gardenerdy.com/whats-difference-between-deciduous-coniferous-trees" TargetMode="External"/><Relationship Id="rId19" Type="http://schemas.openxmlformats.org/officeDocument/2006/relationships/hyperlink" Target="https://www.youtube.com/watch?v=CI39sMIy6mE" TargetMode="External"/><Relationship Id="rId4" Type="http://schemas.openxmlformats.org/officeDocument/2006/relationships/image" Target="../media/image108.png"/><Relationship Id="rId9" Type="http://schemas.openxmlformats.org/officeDocument/2006/relationships/hyperlink" Target="https://homeguides.sfgate.com/difference-between-deciduous-coniferous-72832.html" TargetMode="External"/><Relationship Id="rId14" Type="http://schemas.openxmlformats.org/officeDocument/2006/relationships/hyperlink" Target="https://www.designingbuildings.co.uk/wiki/Types_of_nails" TargetMode="External"/><Relationship Id="rId22" Type="http://schemas.openxmlformats.org/officeDocument/2006/relationships/hyperlink" Target="https://www.youtube.com/watch?v=magp9832DEk" TargetMode="External"/></Relationships>
</file>

<file path=ppt/slides/_rels/slide54.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1.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4.pn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1.png"/><Relationship Id="rId4" Type="http://schemas.openxmlformats.org/officeDocument/2006/relationships/image" Target="../media/image16.jpeg"/></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8.png"/><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Flowchart: Document 3">
            <a:extLst>
              <a:ext uri="{FF2B5EF4-FFF2-40B4-BE49-F238E27FC236}">
                <a16:creationId xmlns:a16="http://schemas.microsoft.com/office/drawing/2014/main" id="{C89538B8-1B1D-4877-8E53-A364BED51804}"/>
              </a:ext>
            </a:extLst>
          </p:cNvPr>
          <p:cNvSpPr/>
          <p:nvPr/>
        </p:nvSpPr>
        <p:spPr>
          <a:xfrm>
            <a:off x="146958" y="0"/>
            <a:ext cx="1779814" cy="2318657"/>
          </a:xfrm>
          <a:prstGeom prst="flowChartDocumen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559813AE-1ADC-4172-8DF3-AC89B6082393}"/>
              </a:ext>
            </a:extLst>
          </p:cNvPr>
          <p:cNvSpPr txBox="1"/>
          <p:nvPr/>
        </p:nvSpPr>
        <p:spPr>
          <a:xfrm>
            <a:off x="3546284" y="2287880"/>
            <a:ext cx="6612706" cy="769441"/>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rtlCol="0">
            <a:spAutoFit/>
          </a:bodyPr>
          <a:lstStyle/>
          <a:p>
            <a:r>
              <a:rPr lang="en-GB" sz="4400" b="1" dirty="0">
                <a:solidFill>
                  <a:srgbClr val="5A3A06"/>
                </a:solidFill>
              </a:rPr>
              <a:t>Materials</a:t>
            </a:r>
          </a:p>
        </p:txBody>
      </p:sp>
      <p:pic>
        <p:nvPicPr>
          <p:cNvPr id="5" name="Picture 4">
            <a:extLst>
              <a:ext uri="{FF2B5EF4-FFF2-40B4-BE49-F238E27FC236}">
                <a16:creationId xmlns:a16="http://schemas.microsoft.com/office/drawing/2014/main" id="{3C45307D-CC90-AE06-A627-80A509F5E99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6865" y="-67378"/>
            <a:ext cx="1800000" cy="1800000"/>
          </a:xfrm>
          <a:prstGeom prst="rect">
            <a:avLst/>
          </a:prstGeom>
        </p:spPr>
      </p:pic>
      <p:pic>
        <p:nvPicPr>
          <p:cNvPr id="9" name="Picture 8">
            <a:extLst>
              <a:ext uri="{FF2B5EF4-FFF2-40B4-BE49-F238E27FC236}">
                <a16:creationId xmlns:a16="http://schemas.microsoft.com/office/drawing/2014/main" id="{F291C9A0-DEFB-B5FD-CC8A-3977CB0201D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9453" y="5951667"/>
            <a:ext cx="720354" cy="720000"/>
          </a:xfrm>
          <a:prstGeom prst="rect">
            <a:avLst/>
          </a:prstGeom>
        </p:spPr>
      </p:pic>
      <p:sp>
        <p:nvSpPr>
          <p:cNvPr id="13" name="TextBox 12">
            <a:extLst>
              <a:ext uri="{FF2B5EF4-FFF2-40B4-BE49-F238E27FC236}">
                <a16:creationId xmlns:a16="http://schemas.microsoft.com/office/drawing/2014/main" id="{3770D300-D05A-9768-325B-2BF73E689371}"/>
              </a:ext>
            </a:extLst>
          </p:cNvPr>
          <p:cNvSpPr txBox="1"/>
          <p:nvPr/>
        </p:nvSpPr>
        <p:spPr>
          <a:xfrm>
            <a:off x="10158990" y="6400801"/>
            <a:ext cx="2170973" cy="369332"/>
          </a:xfrm>
          <a:prstGeom prst="rect">
            <a:avLst/>
          </a:prstGeom>
          <a:noFill/>
        </p:spPr>
        <p:txBody>
          <a:bodyPr wrap="square" rtlCol="0">
            <a:spAutoFit/>
          </a:bodyPr>
          <a:lstStyle/>
          <a:p>
            <a:r>
              <a:rPr lang="en-GB" b="1" dirty="0">
                <a:solidFill>
                  <a:schemeClr val="bg1"/>
                </a:solidFill>
              </a:rPr>
              <a:t>Lecturer: James Rix</a:t>
            </a:r>
          </a:p>
        </p:txBody>
      </p:sp>
      <p:sp>
        <p:nvSpPr>
          <p:cNvPr id="14" name="Rectangle 13">
            <a:extLst>
              <a:ext uri="{FF2B5EF4-FFF2-40B4-BE49-F238E27FC236}">
                <a16:creationId xmlns:a16="http://schemas.microsoft.com/office/drawing/2014/main" id="{CA1C234C-0346-CB6C-CF62-49A7FD4366AD}"/>
              </a:ext>
            </a:extLst>
          </p:cNvPr>
          <p:cNvSpPr/>
          <p:nvPr/>
        </p:nvSpPr>
        <p:spPr>
          <a:xfrm>
            <a:off x="136865" y="2318657"/>
            <a:ext cx="857927" cy="1477328"/>
          </a:xfrm>
          <a:prstGeom prst="rect">
            <a:avLst/>
          </a:prstGeom>
          <a:noFill/>
        </p:spPr>
        <p:txBody>
          <a:bodyPr wrap="none" lIns="91440" tIns="45720" rIns="91440" bIns="45720">
            <a:spAutoFit/>
          </a:bodyPr>
          <a:lstStyle/>
          <a:p>
            <a:r>
              <a:rPr lang="en-GB" sz="1000" b="0" cap="none" spc="0" dirty="0">
                <a:ln w="0"/>
                <a:solidFill>
                  <a:srgbClr val="5A3A06"/>
                </a:solidFill>
                <a:effectLst>
                  <a:outerShdw blurRad="38100" dist="19050" dir="2700000" algn="tl" rotWithShape="0">
                    <a:schemeClr val="dk1">
                      <a:alpha val="40000"/>
                    </a:schemeClr>
                  </a:outerShdw>
                </a:effectLst>
              </a:rPr>
              <a:t>Unit </a:t>
            </a:r>
            <a:r>
              <a:rPr lang="en-GB" sz="1000" dirty="0">
                <a:ln w="0"/>
                <a:solidFill>
                  <a:srgbClr val="5A3A06"/>
                </a:solidFill>
                <a:effectLst>
                  <a:outerShdw blurRad="38100" dist="19050" dir="2700000" algn="tl" rotWithShape="0">
                    <a:schemeClr val="dk1">
                      <a:alpha val="40000"/>
                    </a:schemeClr>
                  </a:outerShdw>
                </a:effectLst>
              </a:rPr>
              <a:t>001.1.2</a:t>
            </a:r>
          </a:p>
          <a:p>
            <a:r>
              <a:rPr lang="en-GB" sz="1000" b="0" cap="none" spc="0" dirty="0">
                <a:ln w="0"/>
                <a:solidFill>
                  <a:srgbClr val="5A3A06"/>
                </a:solidFill>
                <a:effectLst>
                  <a:outerShdw blurRad="38100" dist="19050" dir="2700000" algn="tl" rotWithShape="0">
                    <a:schemeClr val="dk1">
                      <a:alpha val="40000"/>
                    </a:schemeClr>
                  </a:outerShdw>
                </a:effectLst>
              </a:rPr>
              <a:t>Unit 002.1.3</a:t>
            </a:r>
          </a:p>
          <a:p>
            <a:r>
              <a:rPr lang="en-GB" sz="1000" dirty="0">
                <a:ln w="0"/>
                <a:solidFill>
                  <a:srgbClr val="5A3A06"/>
                </a:solidFill>
                <a:effectLst>
                  <a:outerShdw blurRad="38100" dist="19050" dir="2700000" algn="tl" rotWithShape="0">
                    <a:schemeClr val="dk1">
                      <a:alpha val="40000"/>
                    </a:schemeClr>
                  </a:outerShdw>
                </a:effectLst>
              </a:rPr>
              <a:t>Unit 103.1.2</a:t>
            </a:r>
          </a:p>
          <a:p>
            <a:r>
              <a:rPr lang="en-GB" sz="1000" b="0" cap="none" spc="0" dirty="0">
                <a:ln w="0"/>
                <a:solidFill>
                  <a:srgbClr val="5A3A06"/>
                </a:solidFill>
                <a:effectLst>
                  <a:outerShdw blurRad="38100" dist="19050" dir="2700000" algn="tl" rotWithShape="0">
                    <a:schemeClr val="dk1">
                      <a:alpha val="40000"/>
                    </a:schemeClr>
                  </a:outerShdw>
                </a:effectLst>
              </a:rPr>
              <a:t>Unit 104.1.2</a:t>
            </a:r>
          </a:p>
          <a:p>
            <a:r>
              <a:rPr lang="en-GB" sz="1000" dirty="0">
                <a:ln w="0"/>
                <a:solidFill>
                  <a:srgbClr val="5A3A06"/>
                </a:solidFill>
                <a:effectLst>
                  <a:outerShdw blurRad="38100" dist="19050" dir="2700000" algn="tl" rotWithShape="0">
                    <a:schemeClr val="dk1">
                      <a:alpha val="40000"/>
                    </a:schemeClr>
                  </a:outerShdw>
                </a:effectLst>
              </a:rPr>
              <a:t>Unit 105.1.2</a:t>
            </a:r>
          </a:p>
          <a:p>
            <a:r>
              <a:rPr lang="en-GB" sz="1000" b="0" cap="none" spc="0" dirty="0">
                <a:ln w="0"/>
                <a:solidFill>
                  <a:srgbClr val="5A3A06"/>
                </a:solidFill>
                <a:effectLst>
                  <a:outerShdw blurRad="38100" dist="19050" dir="2700000" algn="tl" rotWithShape="0">
                    <a:schemeClr val="dk1">
                      <a:alpha val="40000"/>
                    </a:schemeClr>
                  </a:outerShdw>
                </a:effectLst>
              </a:rPr>
              <a:t>Unit 106.1.2</a:t>
            </a:r>
          </a:p>
          <a:p>
            <a:r>
              <a:rPr lang="en-GB" sz="1000" dirty="0">
                <a:ln w="0"/>
                <a:solidFill>
                  <a:srgbClr val="5A3A06"/>
                </a:solidFill>
                <a:effectLst>
                  <a:outerShdw blurRad="38100" dist="19050" dir="2700000" algn="tl" rotWithShape="0">
                    <a:schemeClr val="dk1">
                      <a:alpha val="40000"/>
                    </a:schemeClr>
                  </a:outerShdw>
                </a:effectLst>
              </a:rPr>
              <a:t>Unit 107.1.2</a:t>
            </a:r>
          </a:p>
          <a:p>
            <a:r>
              <a:rPr lang="en-GB" sz="1000" b="0" cap="none" spc="0" dirty="0">
                <a:ln w="0"/>
                <a:solidFill>
                  <a:srgbClr val="5A3A06"/>
                </a:solidFill>
                <a:effectLst>
                  <a:outerShdw blurRad="38100" dist="19050" dir="2700000" algn="tl" rotWithShape="0">
                    <a:schemeClr val="dk1">
                      <a:alpha val="40000"/>
                    </a:schemeClr>
                  </a:outerShdw>
                </a:effectLst>
              </a:rPr>
              <a:t>Unit 108.1.3</a:t>
            </a:r>
          </a:p>
          <a:p>
            <a:r>
              <a:rPr lang="en-GB" sz="1000" dirty="0">
                <a:ln w="0"/>
                <a:solidFill>
                  <a:srgbClr val="5A3A06"/>
                </a:solidFill>
                <a:effectLst>
                  <a:outerShdw blurRad="38100" dist="19050" dir="2700000" algn="tl" rotWithShape="0">
                    <a:schemeClr val="dk1">
                      <a:alpha val="40000"/>
                    </a:schemeClr>
                  </a:outerShdw>
                </a:effectLst>
              </a:rPr>
              <a:t>Unit 109.1.2</a:t>
            </a:r>
            <a:endParaRPr lang="en-GB" sz="1000" b="0" cap="none" spc="0" dirty="0">
              <a:ln w="0"/>
              <a:solidFill>
                <a:srgbClr val="5A3A06"/>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4399741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51C9B307-AEAA-4B7E-B1F7-014CA786071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6223000" cy="1077218"/>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Coniferous Trees – Softwoods.</a:t>
            </a:r>
          </a:p>
          <a:p>
            <a:r>
              <a:rPr lang="en-US" sz="3200" dirty="0">
                <a:ln w="0"/>
                <a:solidFill>
                  <a:schemeClr val="bg1"/>
                </a:solidFill>
                <a:effectLst>
                  <a:outerShdw blurRad="38100" dist="19050" dir="2700000" algn="tl" rotWithShape="0">
                    <a:schemeClr val="dk1">
                      <a:alpha val="40000"/>
                    </a:schemeClr>
                  </a:outerShdw>
                </a:effectLst>
              </a:rPr>
              <a:t>European Redwood.</a:t>
            </a:r>
            <a:endParaRPr lang="en-US" sz="3200" b="0" cap="none" spc="0" dirty="0">
              <a:ln w="0"/>
              <a:solidFill>
                <a:schemeClr val="bg1"/>
              </a:solidFill>
              <a:effectLst>
                <a:outerShdw blurRad="38100" dist="19050" dir="2700000" algn="tl" rotWithShape="0">
                  <a:schemeClr val="dk1">
                    <a:alpha val="40000"/>
                  </a:schemeClr>
                </a:outerShdw>
              </a:effectLst>
            </a:endParaRPr>
          </a:p>
        </p:txBody>
      </p:sp>
      <p:pic>
        <p:nvPicPr>
          <p:cNvPr id="6" name="Picture 5">
            <a:extLst>
              <a:ext uri="{FF2B5EF4-FFF2-40B4-BE49-F238E27FC236}">
                <a16:creationId xmlns:a16="http://schemas.microsoft.com/office/drawing/2014/main" id="{60493A20-F6E8-4D79-8F2A-8FC65050C4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676400"/>
            <a:ext cx="5079365" cy="5079365"/>
          </a:xfrm>
          <a:prstGeom prst="rect">
            <a:avLst/>
          </a:prstGeom>
          <a:ln>
            <a:noFill/>
          </a:ln>
          <a:effectLst>
            <a:outerShdw blurRad="292100" dist="139700" dir="2700000" algn="tl" rotWithShape="0">
              <a:srgbClr val="333333">
                <a:alpha val="65000"/>
              </a:srgbClr>
            </a:outerShdw>
          </a:effectLst>
        </p:spPr>
      </p:pic>
      <p:pic>
        <p:nvPicPr>
          <p:cNvPr id="7" name="Picture 6" descr="A picture containing outdoor, orange&#10;&#10;Description generated with high confidence">
            <a:extLst>
              <a:ext uri="{FF2B5EF4-FFF2-40B4-BE49-F238E27FC236}">
                <a16:creationId xmlns:a16="http://schemas.microsoft.com/office/drawing/2014/main" id="{3A66CF7D-DA41-4303-A5EC-97271ED9A0B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91600" y="317254"/>
            <a:ext cx="2592000" cy="2592000"/>
          </a:xfrm>
          <a:prstGeom prst="rect">
            <a:avLst/>
          </a:prstGeom>
          <a:ln>
            <a:noFill/>
          </a:ln>
          <a:effectLst>
            <a:outerShdw blurRad="292100" dist="139700" dir="2700000" algn="tl" rotWithShape="0">
              <a:srgbClr val="333333">
                <a:alpha val="65000"/>
              </a:srgbClr>
            </a:outerShdw>
          </a:effectLst>
        </p:spPr>
      </p:pic>
      <p:pic>
        <p:nvPicPr>
          <p:cNvPr id="8" name="Picture 7" descr="A screenshot of a cell phone&#10;&#10;Description generated with high confidence">
            <a:extLst>
              <a:ext uri="{FF2B5EF4-FFF2-40B4-BE49-F238E27FC236}">
                <a16:creationId xmlns:a16="http://schemas.microsoft.com/office/drawing/2014/main" id="{FE3156FB-7035-4669-9378-FFBECF9F97D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32136" y="909000"/>
            <a:ext cx="2520000" cy="2520000"/>
          </a:xfrm>
          <a:prstGeom prst="rect">
            <a:avLst/>
          </a:prstGeom>
          <a:ln>
            <a:noFill/>
          </a:ln>
          <a:effectLst>
            <a:outerShdw blurRad="292100" dist="139700" dir="2700000" algn="tl" rotWithShape="0">
              <a:srgbClr val="333333">
                <a:alpha val="65000"/>
              </a:srgbClr>
            </a:outerShdw>
          </a:effectLst>
        </p:spPr>
      </p:pic>
      <p:sp>
        <p:nvSpPr>
          <p:cNvPr id="9" name="Rectangle 8">
            <a:extLst>
              <a:ext uri="{FF2B5EF4-FFF2-40B4-BE49-F238E27FC236}">
                <a16:creationId xmlns:a16="http://schemas.microsoft.com/office/drawing/2014/main" id="{802BF3B9-8FC6-4AD8-8151-BFEA489BFBEB}"/>
              </a:ext>
            </a:extLst>
          </p:cNvPr>
          <p:cNvSpPr/>
          <p:nvPr/>
        </p:nvSpPr>
        <p:spPr>
          <a:xfrm>
            <a:off x="5079365" y="3296164"/>
            <a:ext cx="4572000" cy="3231654"/>
          </a:xfrm>
          <a:prstGeom prst="rect">
            <a:avLst/>
          </a:prstGeom>
        </p:spPr>
        <p:txBody>
          <a:bodyPr>
            <a:spAutoFit/>
          </a:bodyPr>
          <a:lstStyle/>
          <a:p>
            <a:r>
              <a:rPr lang="en-GB" sz="1200" b="1" dirty="0">
                <a:solidFill>
                  <a:srgbClr val="5A3A06"/>
                </a:solidFill>
              </a:rPr>
              <a:t>Botanical Name:</a:t>
            </a:r>
          </a:p>
          <a:p>
            <a:r>
              <a:rPr lang="en-GB" sz="1200" i="1" dirty="0">
                <a:solidFill>
                  <a:srgbClr val="5A3A06"/>
                </a:solidFill>
              </a:rPr>
              <a:t>Pinus </a:t>
            </a:r>
            <a:r>
              <a:rPr lang="en-GB" sz="1200" i="1" dirty="0" err="1">
                <a:solidFill>
                  <a:srgbClr val="5A3A06"/>
                </a:solidFill>
              </a:rPr>
              <a:t>sylvestris</a:t>
            </a:r>
            <a:endParaRPr lang="en-GB" sz="1200" i="1" dirty="0">
              <a:solidFill>
                <a:srgbClr val="5A3A06"/>
              </a:solidFill>
            </a:endParaRPr>
          </a:p>
          <a:p>
            <a:endParaRPr lang="en-GB" sz="1200" i="1" dirty="0">
              <a:solidFill>
                <a:srgbClr val="5A3A06"/>
              </a:solidFill>
            </a:endParaRPr>
          </a:p>
          <a:p>
            <a:r>
              <a:rPr lang="en-GB" sz="1200" b="1" dirty="0">
                <a:solidFill>
                  <a:srgbClr val="5A3A06"/>
                </a:solidFill>
              </a:rPr>
              <a:t>Tree Size:</a:t>
            </a:r>
          </a:p>
          <a:p>
            <a:r>
              <a:rPr lang="en-GB" sz="1200" dirty="0">
                <a:solidFill>
                  <a:srgbClr val="5A3A06"/>
                </a:solidFill>
              </a:rPr>
              <a:t>Height: 65-115ft / 20-35m</a:t>
            </a:r>
          </a:p>
          <a:p>
            <a:r>
              <a:rPr lang="en-GB" sz="1200" dirty="0">
                <a:solidFill>
                  <a:srgbClr val="5A3A06"/>
                </a:solidFill>
              </a:rPr>
              <a:t>Girth: 2-3ft / 0.6-1m</a:t>
            </a:r>
          </a:p>
          <a:p>
            <a:endParaRPr lang="en-GB" sz="1200" dirty="0">
              <a:solidFill>
                <a:srgbClr val="5A3A06"/>
              </a:solidFill>
            </a:endParaRPr>
          </a:p>
          <a:p>
            <a:r>
              <a:rPr lang="en-GB" sz="1200" b="1" dirty="0">
                <a:solidFill>
                  <a:srgbClr val="5A3A06"/>
                </a:solidFill>
              </a:rPr>
              <a:t>Indigenous to:</a:t>
            </a:r>
          </a:p>
          <a:p>
            <a:r>
              <a:rPr lang="en-GB" sz="1200" dirty="0">
                <a:solidFill>
                  <a:srgbClr val="5A3A06"/>
                </a:solidFill>
              </a:rPr>
              <a:t>Scandinavia, Scotland, USSR and mountains of Europe</a:t>
            </a:r>
          </a:p>
          <a:p>
            <a:endParaRPr lang="en-GB" sz="1200" dirty="0">
              <a:solidFill>
                <a:srgbClr val="5A3A06"/>
              </a:solidFill>
            </a:endParaRPr>
          </a:p>
          <a:p>
            <a:r>
              <a:rPr lang="en-GB" sz="1200" b="1" dirty="0">
                <a:solidFill>
                  <a:srgbClr val="5A3A06"/>
                </a:solidFill>
              </a:rPr>
              <a:t>Appearance: </a:t>
            </a:r>
          </a:p>
          <a:p>
            <a:r>
              <a:rPr lang="en-GB" sz="1200" dirty="0">
                <a:solidFill>
                  <a:srgbClr val="5A3A06"/>
                </a:solidFill>
              </a:rPr>
              <a:t>Heartwood is light reddish brown, demarcated sapwood is pale yellow to nearly white.</a:t>
            </a:r>
          </a:p>
          <a:p>
            <a:endParaRPr lang="en-GB" sz="1200" dirty="0">
              <a:solidFill>
                <a:srgbClr val="5A3A06"/>
              </a:solidFill>
            </a:endParaRPr>
          </a:p>
          <a:p>
            <a:r>
              <a:rPr lang="en-GB" sz="1200" b="1" dirty="0">
                <a:solidFill>
                  <a:srgbClr val="5A3A06"/>
                </a:solidFill>
              </a:rPr>
              <a:t>Uses:</a:t>
            </a:r>
          </a:p>
          <a:p>
            <a:r>
              <a:rPr lang="en-GB" sz="1200" dirty="0">
                <a:solidFill>
                  <a:srgbClr val="5A3A06"/>
                </a:solidFill>
              </a:rPr>
              <a:t>Utility poles, posts, boxes/crates, flooring, paper (pulpwood), and construction lumber.</a:t>
            </a:r>
            <a:endParaRPr lang="en-US" sz="1200" dirty="0">
              <a:solidFill>
                <a:srgbClr val="5A3A06"/>
              </a:solidFill>
            </a:endParaRPr>
          </a:p>
        </p:txBody>
      </p:sp>
      <p:pic>
        <p:nvPicPr>
          <p:cNvPr id="2" name="Picture 1">
            <a:extLst>
              <a:ext uri="{FF2B5EF4-FFF2-40B4-BE49-F238E27FC236}">
                <a16:creationId xmlns:a16="http://schemas.microsoft.com/office/drawing/2014/main" id="{B22D1E0F-82E8-976A-31FF-914458A90EF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4711" y="6412869"/>
            <a:ext cx="360178" cy="360000"/>
          </a:xfrm>
          <a:prstGeom prst="rect">
            <a:avLst/>
          </a:prstGeom>
        </p:spPr>
      </p:pic>
      <p:pic>
        <p:nvPicPr>
          <p:cNvPr id="3" name="Picture 2">
            <a:extLst>
              <a:ext uri="{FF2B5EF4-FFF2-40B4-BE49-F238E27FC236}">
                <a16:creationId xmlns:a16="http://schemas.microsoft.com/office/drawing/2014/main" id="{278AC847-0B3D-007F-EEE9-67CDBC13764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31554" y="6484869"/>
            <a:ext cx="643270" cy="216000"/>
          </a:xfrm>
          <a:prstGeom prst="rect">
            <a:avLst/>
          </a:prstGeom>
        </p:spPr>
      </p:pic>
    </p:spTree>
    <p:extLst>
      <p:ext uri="{BB962C8B-B14F-4D97-AF65-F5344CB8AC3E}">
        <p14:creationId xmlns:p14="http://schemas.microsoft.com/office/powerpoint/2010/main" val="19719668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51C9B307-AEAA-4B7E-B1F7-014CA786071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6223000" cy="1077218"/>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Coniferous Trees – Softwoods.</a:t>
            </a:r>
          </a:p>
          <a:p>
            <a:r>
              <a:rPr lang="en-US" sz="3200" dirty="0">
                <a:ln w="0"/>
                <a:solidFill>
                  <a:schemeClr val="bg1"/>
                </a:solidFill>
                <a:effectLst>
                  <a:outerShdw blurRad="38100" dist="19050" dir="2700000" algn="tl" rotWithShape="0">
                    <a:schemeClr val="dk1">
                      <a:alpha val="40000"/>
                    </a:schemeClr>
                  </a:outerShdw>
                </a:effectLst>
              </a:rPr>
              <a:t>Parana Pine.</a:t>
            </a:r>
            <a:endParaRPr lang="en-US" sz="3200" b="0" cap="none" spc="0" dirty="0">
              <a:ln w="0"/>
              <a:solidFill>
                <a:schemeClr val="bg1"/>
              </a:solidFill>
              <a:effectLst>
                <a:outerShdw blurRad="38100" dist="19050" dir="2700000" algn="tl" rotWithShape="0">
                  <a:schemeClr val="dk1">
                    <a:alpha val="40000"/>
                  </a:schemeClr>
                </a:outerShdw>
              </a:effectLst>
            </a:endParaRPr>
          </a:p>
        </p:txBody>
      </p:sp>
      <p:pic>
        <p:nvPicPr>
          <p:cNvPr id="6" name="Picture 5">
            <a:extLst>
              <a:ext uri="{FF2B5EF4-FFF2-40B4-BE49-F238E27FC236}">
                <a16:creationId xmlns:a16="http://schemas.microsoft.com/office/drawing/2014/main" id="{57EF0DE9-D1F6-438F-975E-7655B91FE4E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01" y="2057400"/>
            <a:ext cx="4572000" cy="4572000"/>
          </a:xfrm>
          <a:prstGeom prst="rect">
            <a:avLst/>
          </a:prstGeom>
          <a:ln>
            <a:noFill/>
          </a:ln>
          <a:effectLst>
            <a:outerShdw blurRad="292100" dist="139700" dir="2700000" algn="tl" rotWithShape="0">
              <a:srgbClr val="333333">
                <a:alpha val="65000"/>
              </a:srgbClr>
            </a:outerShdw>
          </a:effectLst>
        </p:spPr>
      </p:pic>
      <p:pic>
        <p:nvPicPr>
          <p:cNvPr id="7" name="Picture 6" descr="A picture containing indoor, sitting&#10;&#10;Description generated with high confidence">
            <a:extLst>
              <a:ext uri="{FF2B5EF4-FFF2-40B4-BE49-F238E27FC236}">
                <a16:creationId xmlns:a16="http://schemas.microsoft.com/office/drawing/2014/main" id="{C101F285-83B3-4AE3-89D6-89FB4B7E9E3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10463" y="495300"/>
            <a:ext cx="2592000" cy="2592000"/>
          </a:xfrm>
          <a:prstGeom prst="rect">
            <a:avLst/>
          </a:prstGeom>
          <a:ln>
            <a:noFill/>
          </a:ln>
          <a:effectLst>
            <a:outerShdw blurRad="292100" dist="139700" dir="2700000" algn="tl" rotWithShape="0">
              <a:srgbClr val="333333">
                <a:alpha val="65000"/>
              </a:srgbClr>
            </a:outerShdw>
          </a:effectLst>
        </p:spPr>
      </p:pic>
      <p:pic>
        <p:nvPicPr>
          <p:cNvPr id="8" name="Picture 7" descr="A close up of a womans face&#10;&#10;Description generated with high confidence">
            <a:extLst>
              <a:ext uri="{FF2B5EF4-FFF2-40B4-BE49-F238E27FC236}">
                <a16:creationId xmlns:a16="http://schemas.microsoft.com/office/drawing/2014/main" id="{C75BC704-A69D-4171-A30C-E70F706E2F7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06579" y="1191985"/>
            <a:ext cx="2520000" cy="2520000"/>
          </a:xfrm>
          <a:prstGeom prst="rect">
            <a:avLst/>
          </a:prstGeom>
          <a:ln>
            <a:noFill/>
          </a:ln>
          <a:effectLst>
            <a:outerShdw blurRad="292100" dist="139700" dir="2700000" algn="tl" rotWithShape="0">
              <a:srgbClr val="333333">
                <a:alpha val="65000"/>
              </a:srgbClr>
            </a:outerShdw>
          </a:effectLst>
        </p:spPr>
      </p:pic>
      <p:sp>
        <p:nvSpPr>
          <p:cNvPr id="9" name="Rectangle 8">
            <a:extLst>
              <a:ext uri="{FF2B5EF4-FFF2-40B4-BE49-F238E27FC236}">
                <a16:creationId xmlns:a16="http://schemas.microsoft.com/office/drawing/2014/main" id="{05C0F853-1794-404F-8949-B161EB33AB3B}"/>
              </a:ext>
            </a:extLst>
          </p:cNvPr>
          <p:cNvSpPr/>
          <p:nvPr/>
        </p:nvSpPr>
        <p:spPr>
          <a:xfrm>
            <a:off x="5295901" y="3582412"/>
            <a:ext cx="4572000" cy="3046988"/>
          </a:xfrm>
          <a:prstGeom prst="rect">
            <a:avLst/>
          </a:prstGeom>
        </p:spPr>
        <p:txBody>
          <a:bodyPr>
            <a:spAutoFit/>
          </a:bodyPr>
          <a:lstStyle/>
          <a:p>
            <a:r>
              <a:rPr lang="en-GB" sz="1200" b="1" dirty="0">
                <a:solidFill>
                  <a:srgbClr val="5A3A06"/>
                </a:solidFill>
              </a:rPr>
              <a:t>Botanical Name:</a:t>
            </a:r>
          </a:p>
          <a:p>
            <a:r>
              <a:rPr lang="en-GB" sz="1200" i="1" dirty="0">
                <a:solidFill>
                  <a:srgbClr val="5A3A06"/>
                </a:solidFill>
              </a:rPr>
              <a:t>Araucaria </a:t>
            </a:r>
            <a:r>
              <a:rPr lang="en-GB" sz="1200" i="1" dirty="0" err="1">
                <a:solidFill>
                  <a:srgbClr val="5A3A06"/>
                </a:solidFill>
              </a:rPr>
              <a:t>angustifolia</a:t>
            </a:r>
            <a:endParaRPr lang="en-GB" sz="1200" i="1" dirty="0">
              <a:solidFill>
                <a:srgbClr val="5A3A06"/>
              </a:solidFill>
            </a:endParaRPr>
          </a:p>
          <a:p>
            <a:endParaRPr lang="en-GB" sz="1200" i="1" dirty="0">
              <a:solidFill>
                <a:srgbClr val="5A3A06"/>
              </a:solidFill>
            </a:endParaRPr>
          </a:p>
          <a:p>
            <a:r>
              <a:rPr lang="en-GB" sz="1200" b="1" dirty="0">
                <a:solidFill>
                  <a:srgbClr val="5A3A06"/>
                </a:solidFill>
              </a:rPr>
              <a:t>Tree Size:</a:t>
            </a:r>
          </a:p>
          <a:p>
            <a:r>
              <a:rPr lang="en-GB" sz="1200" dirty="0">
                <a:solidFill>
                  <a:srgbClr val="5A3A06"/>
                </a:solidFill>
              </a:rPr>
              <a:t>Height: 65-115ft / 20-35m</a:t>
            </a:r>
          </a:p>
          <a:p>
            <a:r>
              <a:rPr lang="en-GB" sz="1200" dirty="0">
                <a:solidFill>
                  <a:srgbClr val="5A3A06"/>
                </a:solidFill>
              </a:rPr>
              <a:t>Girth: 2-3ft / 0.6-1m</a:t>
            </a:r>
          </a:p>
          <a:p>
            <a:endParaRPr lang="en-GB" sz="1200" dirty="0">
              <a:solidFill>
                <a:srgbClr val="5A3A06"/>
              </a:solidFill>
            </a:endParaRPr>
          </a:p>
          <a:p>
            <a:r>
              <a:rPr lang="en-GB" sz="1200" b="1" dirty="0">
                <a:solidFill>
                  <a:srgbClr val="5A3A06"/>
                </a:solidFill>
              </a:rPr>
              <a:t>Indigenous to:</a:t>
            </a:r>
          </a:p>
          <a:p>
            <a:r>
              <a:rPr lang="en-GB" sz="1200" dirty="0">
                <a:solidFill>
                  <a:srgbClr val="5A3A06"/>
                </a:solidFill>
              </a:rPr>
              <a:t>Argentina and Brazil</a:t>
            </a:r>
          </a:p>
          <a:p>
            <a:endParaRPr lang="en-GB" sz="1200" dirty="0">
              <a:solidFill>
                <a:srgbClr val="5A3A06"/>
              </a:solidFill>
            </a:endParaRPr>
          </a:p>
          <a:p>
            <a:r>
              <a:rPr lang="en-GB" sz="1200" b="1" dirty="0">
                <a:solidFill>
                  <a:srgbClr val="5A3A06"/>
                </a:solidFill>
              </a:rPr>
              <a:t>Appearance: </a:t>
            </a:r>
          </a:p>
          <a:p>
            <a:r>
              <a:rPr lang="en-GB" sz="1200" dirty="0">
                <a:solidFill>
                  <a:srgbClr val="5A3A06"/>
                </a:solidFill>
              </a:rPr>
              <a:t>Heartwood is light to medium brown, commonly with red streaks. Sapwood is  yellow.</a:t>
            </a:r>
          </a:p>
          <a:p>
            <a:endParaRPr lang="en-GB" sz="1200" dirty="0">
              <a:solidFill>
                <a:srgbClr val="5A3A06"/>
              </a:solidFill>
            </a:endParaRPr>
          </a:p>
          <a:p>
            <a:r>
              <a:rPr lang="en-GB" sz="1200" b="1" dirty="0">
                <a:solidFill>
                  <a:srgbClr val="5A3A06"/>
                </a:solidFill>
              </a:rPr>
              <a:t>Uses:</a:t>
            </a:r>
          </a:p>
          <a:p>
            <a:r>
              <a:rPr lang="en-GB" sz="1200" dirty="0">
                <a:solidFill>
                  <a:srgbClr val="5A3A06"/>
                </a:solidFill>
              </a:rPr>
              <a:t>Veneer, furniture, flooring, and interior millwork.</a:t>
            </a:r>
            <a:endParaRPr lang="en-US" sz="1200" dirty="0">
              <a:solidFill>
                <a:srgbClr val="5A3A06"/>
              </a:solidFill>
            </a:endParaRPr>
          </a:p>
        </p:txBody>
      </p:sp>
      <p:pic>
        <p:nvPicPr>
          <p:cNvPr id="2" name="Picture 1">
            <a:extLst>
              <a:ext uri="{FF2B5EF4-FFF2-40B4-BE49-F238E27FC236}">
                <a16:creationId xmlns:a16="http://schemas.microsoft.com/office/drawing/2014/main" id="{B8A30E79-DED1-5883-89EF-C801413DB8C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4711" y="6412869"/>
            <a:ext cx="360178" cy="360000"/>
          </a:xfrm>
          <a:prstGeom prst="rect">
            <a:avLst/>
          </a:prstGeom>
        </p:spPr>
      </p:pic>
    </p:spTree>
    <p:extLst>
      <p:ext uri="{BB962C8B-B14F-4D97-AF65-F5344CB8AC3E}">
        <p14:creationId xmlns:p14="http://schemas.microsoft.com/office/powerpoint/2010/main" val="34221216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51C9B307-AEAA-4B7E-B1F7-014CA786071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6223000" cy="1077218"/>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Coniferous Trees – Softwoods.</a:t>
            </a:r>
          </a:p>
          <a:p>
            <a:r>
              <a:rPr lang="en-US" sz="3200" dirty="0">
                <a:ln w="0"/>
                <a:solidFill>
                  <a:schemeClr val="bg1"/>
                </a:solidFill>
                <a:effectLst>
                  <a:outerShdw blurRad="38100" dist="19050" dir="2700000" algn="tl" rotWithShape="0">
                    <a:schemeClr val="dk1">
                      <a:alpha val="40000"/>
                    </a:schemeClr>
                  </a:outerShdw>
                </a:effectLst>
              </a:rPr>
              <a:t>Western Cedar Red.</a:t>
            </a:r>
            <a:endParaRPr lang="en-US" sz="3200" b="0" cap="none" spc="0" dirty="0">
              <a:ln w="0"/>
              <a:solidFill>
                <a:schemeClr val="bg1"/>
              </a:solidFill>
              <a:effectLst>
                <a:outerShdw blurRad="38100" dist="19050" dir="2700000" algn="tl" rotWithShape="0">
                  <a:schemeClr val="dk1">
                    <a:alpha val="40000"/>
                  </a:schemeClr>
                </a:outerShdw>
              </a:effectLst>
            </a:endParaRPr>
          </a:p>
        </p:txBody>
      </p:sp>
      <p:pic>
        <p:nvPicPr>
          <p:cNvPr id="6" name="Picture 5" descr="A picture containing plant&#10;&#10;Description generated with high confidence">
            <a:extLst>
              <a:ext uri="{FF2B5EF4-FFF2-40B4-BE49-F238E27FC236}">
                <a16:creationId xmlns:a16="http://schemas.microsoft.com/office/drawing/2014/main" id="{A27C998F-9A20-4BDE-A202-2B073712F9D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25" y="1676400"/>
            <a:ext cx="5079365" cy="5079365"/>
          </a:xfrm>
          <a:prstGeom prst="rect">
            <a:avLst/>
          </a:prstGeom>
          <a:ln>
            <a:noFill/>
          </a:ln>
          <a:effectLst>
            <a:outerShdw blurRad="292100" dist="139700" dir="2700000" algn="tl" rotWithShape="0">
              <a:srgbClr val="333333">
                <a:alpha val="65000"/>
              </a:srgbClr>
            </a:outerShdw>
          </a:effectLst>
        </p:spPr>
      </p:pic>
      <p:pic>
        <p:nvPicPr>
          <p:cNvPr id="7" name="Picture 6" descr="A close up of a door&#10;&#10;Description generated with high confidence">
            <a:extLst>
              <a:ext uri="{FF2B5EF4-FFF2-40B4-BE49-F238E27FC236}">
                <a16:creationId xmlns:a16="http://schemas.microsoft.com/office/drawing/2014/main" id="{4FA669C6-D6BF-40B5-A82D-EF75034DC59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04300" y="380400"/>
            <a:ext cx="2592000" cy="2592000"/>
          </a:xfrm>
          <a:prstGeom prst="rect">
            <a:avLst/>
          </a:prstGeom>
          <a:ln>
            <a:noFill/>
          </a:ln>
          <a:effectLst>
            <a:outerShdw blurRad="292100" dist="139700" dir="2700000" algn="tl" rotWithShape="0">
              <a:srgbClr val="333333">
                <a:alpha val="65000"/>
              </a:srgbClr>
            </a:outerShdw>
          </a:effectLst>
        </p:spPr>
      </p:pic>
      <p:pic>
        <p:nvPicPr>
          <p:cNvPr id="8" name="Picture 7" descr="A screenshot of a cell phone&#10;&#10;Description generated with high confidence">
            <a:extLst>
              <a:ext uri="{FF2B5EF4-FFF2-40B4-BE49-F238E27FC236}">
                <a16:creationId xmlns:a16="http://schemas.microsoft.com/office/drawing/2014/main" id="{62F36E12-FD27-412E-A0C9-329A4C1A105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63905" y="750881"/>
            <a:ext cx="2520000" cy="2520000"/>
          </a:xfrm>
          <a:prstGeom prst="rect">
            <a:avLst/>
          </a:prstGeom>
          <a:ln>
            <a:noFill/>
          </a:ln>
          <a:effectLst>
            <a:outerShdw blurRad="292100" dist="139700" dir="2700000" algn="tl" rotWithShape="0">
              <a:srgbClr val="333333">
                <a:alpha val="65000"/>
              </a:srgbClr>
            </a:outerShdw>
          </a:effectLst>
        </p:spPr>
      </p:pic>
      <p:sp>
        <p:nvSpPr>
          <p:cNvPr id="9" name="Rectangle 8">
            <a:extLst>
              <a:ext uri="{FF2B5EF4-FFF2-40B4-BE49-F238E27FC236}">
                <a16:creationId xmlns:a16="http://schemas.microsoft.com/office/drawing/2014/main" id="{647B56C4-E6E7-474A-B766-BD62BFFE344F}"/>
              </a:ext>
            </a:extLst>
          </p:cNvPr>
          <p:cNvSpPr/>
          <p:nvPr/>
        </p:nvSpPr>
        <p:spPr>
          <a:xfrm>
            <a:off x="5163905" y="3303262"/>
            <a:ext cx="4572000" cy="3416320"/>
          </a:xfrm>
          <a:prstGeom prst="rect">
            <a:avLst/>
          </a:prstGeom>
        </p:spPr>
        <p:txBody>
          <a:bodyPr>
            <a:spAutoFit/>
          </a:bodyPr>
          <a:lstStyle/>
          <a:p>
            <a:r>
              <a:rPr lang="en-GB" sz="1200" b="1" dirty="0">
                <a:solidFill>
                  <a:srgbClr val="5A3A06"/>
                </a:solidFill>
              </a:rPr>
              <a:t>Botanical Name:</a:t>
            </a:r>
          </a:p>
          <a:p>
            <a:r>
              <a:rPr lang="en-GB" sz="1200" i="1" dirty="0" err="1">
                <a:solidFill>
                  <a:srgbClr val="5A3A06"/>
                </a:solidFill>
              </a:rPr>
              <a:t>Thuja</a:t>
            </a:r>
            <a:r>
              <a:rPr lang="en-GB" sz="1200" i="1" dirty="0">
                <a:solidFill>
                  <a:srgbClr val="5A3A06"/>
                </a:solidFill>
              </a:rPr>
              <a:t> </a:t>
            </a:r>
            <a:r>
              <a:rPr lang="en-GB" sz="1200" i="1" dirty="0" err="1">
                <a:solidFill>
                  <a:srgbClr val="5A3A06"/>
                </a:solidFill>
              </a:rPr>
              <a:t>plicata</a:t>
            </a:r>
            <a:endParaRPr lang="en-GB" sz="1200" i="1" dirty="0">
              <a:solidFill>
                <a:srgbClr val="5A3A06"/>
              </a:solidFill>
            </a:endParaRPr>
          </a:p>
          <a:p>
            <a:endParaRPr lang="en-GB" sz="1200" i="1" dirty="0">
              <a:solidFill>
                <a:srgbClr val="5A3A06"/>
              </a:solidFill>
            </a:endParaRPr>
          </a:p>
          <a:p>
            <a:r>
              <a:rPr lang="en-GB" sz="1200" b="1" dirty="0">
                <a:solidFill>
                  <a:srgbClr val="5A3A06"/>
                </a:solidFill>
              </a:rPr>
              <a:t>Tree Size:</a:t>
            </a:r>
          </a:p>
          <a:p>
            <a:r>
              <a:rPr lang="en-GB" sz="1200" dirty="0">
                <a:solidFill>
                  <a:srgbClr val="5A3A06"/>
                </a:solidFill>
              </a:rPr>
              <a:t>Height: 165-200ft / 50-60m</a:t>
            </a:r>
          </a:p>
          <a:p>
            <a:r>
              <a:rPr lang="en-GB" sz="1200" dirty="0">
                <a:solidFill>
                  <a:srgbClr val="5A3A06"/>
                </a:solidFill>
              </a:rPr>
              <a:t>Girth: 7-13ft / 2-4m</a:t>
            </a:r>
          </a:p>
          <a:p>
            <a:endParaRPr lang="en-GB" sz="1200" dirty="0">
              <a:solidFill>
                <a:srgbClr val="5A3A06"/>
              </a:solidFill>
            </a:endParaRPr>
          </a:p>
          <a:p>
            <a:r>
              <a:rPr lang="en-GB" sz="1200" b="1" dirty="0">
                <a:solidFill>
                  <a:srgbClr val="5A3A06"/>
                </a:solidFill>
              </a:rPr>
              <a:t>Indigenous to:</a:t>
            </a:r>
          </a:p>
          <a:p>
            <a:r>
              <a:rPr lang="en-GB" sz="1200" dirty="0">
                <a:solidFill>
                  <a:srgbClr val="5A3A06"/>
                </a:solidFill>
              </a:rPr>
              <a:t>Western North America</a:t>
            </a:r>
          </a:p>
          <a:p>
            <a:endParaRPr lang="en-GB" sz="1200" dirty="0">
              <a:solidFill>
                <a:srgbClr val="5A3A06"/>
              </a:solidFill>
            </a:endParaRPr>
          </a:p>
          <a:p>
            <a:r>
              <a:rPr lang="en-GB" sz="1200" b="1" dirty="0">
                <a:solidFill>
                  <a:srgbClr val="5A3A06"/>
                </a:solidFill>
              </a:rPr>
              <a:t>Appearance: </a:t>
            </a:r>
          </a:p>
          <a:p>
            <a:r>
              <a:rPr lang="en-GB" sz="1200" dirty="0">
                <a:solidFill>
                  <a:srgbClr val="5A3A06"/>
                </a:solidFill>
              </a:rPr>
              <a:t>Heartwood reddish to pinkish brown, often with random streaks and bands of darker red/brown areas. Narrow sapwood is pale yellowish white and isn’t always sharply demarcated from the heartwood.</a:t>
            </a:r>
          </a:p>
          <a:p>
            <a:endParaRPr lang="en-GB" sz="1200" dirty="0">
              <a:solidFill>
                <a:srgbClr val="5A3A06"/>
              </a:solidFill>
            </a:endParaRPr>
          </a:p>
          <a:p>
            <a:r>
              <a:rPr lang="en-GB" sz="1200" b="1" dirty="0">
                <a:solidFill>
                  <a:srgbClr val="5A3A06"/>
                </a:solidFill>
              </a:rPr>
              <a:t>Uses:</a:t>
            </a:r>
          </a:p>
          <a:p>
            <a:r>
              <a:rPr lang="en-GB" sz="1200" dirty="0">
                <a:solidFill>
                  <a:srgbClr val="5A3A06"/>
                </a:solidFill>
              </a:rPr>
              <a:t>Shingles, exterior siding and lumber, boatbuilding, boxes, crates, and musical instruments.</a:t>
            </a:r>
            <a:endParaRPr lang="en-US" sz="1200" dirty="0">
              <a:solidFill>
                <a:srgbClr val="5A3A06"/>
              </a:solidFill>
            </a:endParaRPr>
          </a:p>
        </p:txBody>
      </p:sp>
      <p:pic>
        <p:nvPicPr>
          <p:cNvPr id="2" name="Picture 1">
            <a:extLst>
              <a:ext uri="{FF2B5EF4-FFF2-40B4-BE49-F238E27FC236}">
                <a16:creationId xmlns:a16="http://schemas.microsoft.com/office/drawing/2014/main" id="{07987260-B8C7-4355-AEB6-395E96D5868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4711" y="6412869"/>
            <a:ext cx="360178" cy="360000"/>
          </a:xfrm>
          <a:prstGeom prst="rect">
            <a:avLst/>
          </a:prstGeom>
        </p:spPr>
      </p:pic>
    </p:spTree>
    <p:extLst>
      <p:ext uri="{BB962C8B-B14F-4D97-AF65-F5344CB8AC3E}">
        <p14:creationId xmlns:p14="http://schemas.microsoft.com/office/powerpoint/2010/main" val="20928057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51C9B307-AEAA-4B7E-B1F7-014CA786071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6223000" cy="1077218"/>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Coniferous Trees – Softwoods.</a:t>
            </a:r>
          </a:p>
          <a:p>
            <a:r>
              <a:rPr lang="en-US" sz="3200" dirty="0">
                <a:ln w="0"/>
                <a:solidFill>
                  <a:schemeClr val="bg1"/>
                </a:solidFill>
                <a:effectLst>
                  <a:outerShdw blurRad="38100" dist="19050" dir="2700000" algn="tl" rotWithShape="0">
                    <a:schemeClr val="dk1">
                      <a:alpha val="40000"/>
                    </a:schemeClr>
                  </a:outerShdw>
                </a:effectLst>
              </a:rPr>
              <a:t>Yew.</a:t>
            </a:r>
            <a:endParaRPr lang="en-US" sz="3200" b="0" cap="none" spc="0" dirty="0">
              <a:ln w="0"/>
              <a:solidFill>
                <a:schemeClr val="bg1"/>
              </a:solidFill>
              <a:effectLst>
                <a:outerShdw blurRad="38100" dist="19050" dir="2700000" algn="tl" rotWithShape="0">
                  <a:schemeClr val="dk1">
                    <a:alpha val="40000"/>
                  </a:schemeClr>
                </a:outerShdw>
              </a:effectLst>
            </a:endParaRPr>
          </a:p>
        </p:txBody>
      </p:sp>
      <p:pic>
        <p:nvPicPr>
          <p:cNvPr id="6" name="Picture 5">
            <a:extLst>
              <a:ext uri="{FF2B5EF4-FFF2-40B4-BE49-F238E27FC236}">
                <a16:creationId xmlns:a16="http://schemas.microsoft.com/office/drawing/2014/main" id="{912F7591-07E6-472C-B231-5B96A078899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1306" y="1613254"/>
            <a:ext cx="5079365" cy="5079365"/>
          </a:xfrm>
          <a:prstGeom prst="rect">
            <a:avLst/>
          </a:prstGeom>
          <a:ln>
            <a:noFill/>
          </a:ln>
          <a:effectLst>
            <a:outerShdw blurRad="292100" dist="139700" dir="2700000" algn="tl" rotWithShape="0">
              <a:srgbClr val="333333">
                <a:alpha val="65000"/>
              </a:srgbClr>
            </a:outerShdw>
          </a:effectLst>
        </p:spPr>
      </p:pic>
      <p:pic>
        <p:nvPicPr>
          <p:cNvPr id="7" name="Picture 6" descr="A picture containing indoor&#10;&#10;Description generated with high confidence">
            <a:extLst>
              <a:ext uri="{FF2B5EF4-FFF2-40B4-BE49-F238E27FC236}">
                <a16:creationId xmlns:a16="http://schemas.microsoft.com/office/drawing/2014/main" id="{F767BB45-BADF-44D7-9462-C9DE372D4D5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09147" y="317254"/>
            <a:ext cx="2592000" cy="2592000"/>
          </a:xfrm>
          <a:prstGeom prst="rect">
            <a:avLst/>
          </a:prstGeom>
          <a:ln>
            <a:noFill/>
          </a:ln>
          <a:effectLst>
            <a:outerShdw blurRad="292100" dist="139700" dir="2700000" algn="tl" rotWithShape="0">
              <a:srgbClr val="333333">
                <a:alpha val="65000"/>
              </a:srgbClr>
            </a:outerShdw>
          </a:effectLst>
        </p:spPr>
      </p:pic>
      <p:pic>
        <p:nvPicPr>
          <p:cNvPr id="8" name="Picture 7" descr="A close up of a logo&#10;&#10;Description generated with high confidence">
            <a:extLst>
              <a:ext uri="{FF2B5EF4-FFF2-40B4-BE49-F238E27FC236}">
                <a16:creationId xmlns:a16="http://schemas.microsoft.com/office/drawing/2014/main" id="{C5BDF2F3-B07A-4BBB-8448-E63ADA6E3C6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96830" y="819158"/>
            <a:ext cx="2520000" cy="2520000"/>
          </a:xfrm>
          <a:prstGeom prst="rect">
            <a:avLst/>
          </a:prstGeom>
          <a:ln>
            <a:noFill/>
          </a:ln>
          <a:effectLst>
            <a:outerShdw blurRad="292100" dist="139700" dir="2700000" algn="tl" rotWithShape="0">
              <a:srgbClr val="333333">
                <a:alpha val="65000"/>
              </a:srgbClr>
            </a:outerShdw>
          </a:effectLst>
        </p:spPr>
      </p:pic>
      <p:sp>
        <p:nvSpPr>
          <p:cNvPr id="9" name="Rectangle 8">
            <a:extLst>
              <a:ext uri="{FF2B5EF4-FFF2-40B4-BE49-F238E27FC236}">
                <a16:creationId xmlns:a16="http://schemas.microsoft.com/office/drawing/2014/main" id="{CFA3CD37-054D-4C6F-B8CD-6C8C936B6BF3}"/>
              </a:ext>
            </a:extLst>
          </p:cNvPr>
          <p:cNvSpPr/>
          <p:nvPr/>
        </p:nvSpPr>
        <p:spPr>
          <a:xfrm>
            <a:off x="5596830" y="3229408"/>
            <a:ext cx="4572000" cy="3416320"/>
          </a:xfrm>
          <a:prstGeom prst="rect">
            <a:avLst/>
          </a:prstGeom>
        </p:spPr>
        <p:txBody>
          <a:bodyPr>
            <a:spAutoFit/>
          </a:bodyPr>
          <a:lstStyle/>
          <a:p>
            <a:r>
              <a:rPr lang="en-GB" sz="1200" b="1" dirty="0">
                <a:solidFill>
                  <a:srgbClr val="5A3A06"/>
                </a:solidFill>
              </a:rPr>
              <a:t>Botanical Name:</a:t>
            </a:r>
          </a:p>
          <a:p>
            <a:r>
              <a:rPr lang="en-GB" sz="1200" i="1" dirty="0">
                <a:solidFill>
                  <a:srgbClr val="5A3A06"/>
                </a:solidFill>
              </a:rPr>
              <a:t>Taxus </a:t>
            </a:r>
            <a:r>
              <a:rPr lang="en-GB" sz="1200" i="1" dirty="0" err="1">
                <a:solidFill>
                  <a:srgbClr val="5A3A06"/>
                </a:solidFill>
              </a:rPr>
              <a:t>baccata</a:t>
            </a:r>
            <a:endParaRPr lang="en-GB" sz="1200" i="1" dirty="0">
              <a:solidFill>
                <a:srgbClr val="5A3A06"/>
              </a:solidFill>
            </a:endParaRPr>
          </a:p>
          <a:p>
            <a:endParaRPr lang="en-GB" sz="1200" i="1" dirty="0">
              <a:solidFill>
                <a:srgbClr val="5A3A06"/>
              </a:solidFill>
            </a:endParaRPr>
          </a:p>
          <a:p>
            <a:r>
              <a:rPr lang="en-GB" sz="1200" b="1" dirty="0">
                <a:solidFill>
                  <a:srgbClr val="5A3A06"/>
                </a:solidFill>
              </a:rPr>
              <a:t>Tree Size:</a:t>
            </a:r>
          </a:p>
          <a:p>
            <a:r>
              <a:rPr lang="en-GB" sz="1200" dirty="0">
                <a:solidFill>
                  <a:srgbClr val="5A3A06"/>
                </a:solidFill>
              </a:rPr>
              <a:t>Height: 30-65ft / 10-20m</a:t>
            </a:r>
          </a:p>
          <a:p>
            <a:r>
              <a:rPr lang="en-GB" sz="1200" dirty="0">
                <a:solidFill>
                  <a:srgbClr val="5A3A06"/>
                </a:solidFill>
              </a:rPr>
              <a:t>Girth: 3-5ft / 1.1.5m</a:t>
            </a:r>
          </a:p>
          <a:p>
            <a:endParaRPr lang="en-GB" sz="1200" dirty="0">
              <a:solidFill>
                <a:srgbClr val="5A3A06"/>
              </a:solidFill>
            </a:endParaRPr>
          </a:p>
          <a:p>
            <a:r>
              <a:rPr lang="en-GB" sz="1200" b="1" dirty="0">
                <a:solidFill>
                  <a:srgbClr val="5A3A06"/>
                </a:solidFill>
              </a:rPr>
              <a:t>Indigenous to:</a:t>
            </a:r>
          </a:p>
          <a:p>
            <a:r>
              <a:rPr lang="en-GB" sz="1200" dirty="0">
                <a:solidFill>
                  <a:srgbClr val="5A3A06"/>
                </a:solidFill>
              </a:rPr>
              <a:t>Asia, Europe and North Africa</a:t>
            </a:r>
          </a:p>
          <a:p>
            <a:endParaRPr lang="en-GB" sz="1200" dirty="0">
              <a:solidFill>
                <a:srgbClr val="5A3A06"/>
              </a:solidFill>
            </a:endParaRPr>
          </a:p>
          <a:p>
            <a:r>
              <a:rPr lang="en-GB" sz="1200" b="1" dirty="0">
                <a:solidFill>
                  <a:srgbClr val="5A3A06"/>
                </a:solidFill>
              </a:rPr>
              <a:t>Appearance: </a:t>
            </a:r>
          </a:p>
          <a:p>
            <a:r>
              <a:rPr lang="en-GB" sz="1200" dirty="0">
                <a:solidFill>
                  <a:srgbClr val="5A3A06"/>
                </a:solidFill>
              </a:rPr>
              <a:t>Sapwood is usually a thin band of pale yellow or tan </a:t>
            </a:r>
            <a:r>
              <a:rPr lang="en-GB" sz="1200" dirty="0" err="1">
                <a:solidFill>
                  <a:srgbClr val="5A3A06"/>
                </a:solidFill>
              </a:rPr>
              <a:t>color</a:t>
            </a:r>
            <a:r>
              <a:rPr lang="en-GB" sz="1200" dirty="0">
                <a:solidFill>
                  <a:srgbClr val="5A3A06"/>
                </a:solidFill>
              </a:rPr>
              <a:t>, while the heartwood is an orangish brown, sometimes with a darker brown or purplish hue. </a:t>
            </a:r>
            <a:r>
              <a:rPr lang="en-GB" sz="1200" dirty="0" err="1">
                <a:solidFill>
                  <a:srgbClr val="5A3A06"/>
                </a:solidFill>
              </a:rPr>
              <a:t>Color</a:t>
            </a:r>
            <a:r>
              <a:rPr lang="en-GB" sz="1200" dirty="0">
                <a:solidFill>
                  <a:srgbClr val="5A3A06"/>
                </a:solidFill>
              </a:rPr>
              <a:t> tends to darken with age.</a:t>
            </a:r>
          </a:p>
          <a:p>
            <a:endParaRPr lang="en-GB" sz="1200" dirty="0">
              <a:solidFill>
                <a:srgbClr val="5A3A06"/>
              </a:solidFill>
            </a:endParaRPr>
          </a:p>
          <a:p>
            <a:r>
              <a:rPr lang="en-GB" sz="1200" b="1" dirty="0">
                <a:solidFill>
                  <a:srgbClr val="5A3A06"/>
                </a:solidFill>
              </a:rPr>
              <a:t>Uses:</a:t>
            </a:r>
          </a:p>
          <a:p>
            <a:r>
              <a:rPr lang="en-GB" sz="1200" dirty="0">
                <a:solidFill>
                  <a:srgbClr val="5A3A06"/>
                </a:solidFill>
              </a:rPr>
              <a:t>Bows (archery), veneer, cabinetry, furniture, carvings, musical instruments (lutes), and turned objects.</a:t>
            </a:r>
            <a:endParaRPr lang="en-US" sz="1200" dirty="0">
              <a:solidFill>
                <a:srgbClr val="5A3A06"/>
              </a:solidFill>
            </a:endParaRPr>
          </a:p>
        </p:txBody>
      </p:sp>
      <p:pic>
        <p:nvPicPr>
          <p:cNvPr id="2" name="Picture 1">
            <a:extLst>
              <a:ext uri="{FF2B5EF4-FFF2-40B4-BE49-F238E27FC236}">
                <a16:creationId xmlns:a16="http://schemas.microsoft.com/office/drawing/2014/main" id="{27F8DC99-01DF-2301-B8C9-7C7A9B5885A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4711" y="6412869"/>
            <a:ext cx="360178" cy="360000"/>
          </a:xfrm>
          <a:prstGeom prst="rect">
            <a:avLst/>
          </a:prstGeom>
        </p:spPr>
      </p:pic>
    </p:spTree>
    <p:extLst>
      <p:ext uri="{BB962C8B-B14F-4D97-AF65-F5344CB8AC3E}">
        <p14:creationId xmlns:p14="http://schemas.microsoft.com/office/powerpoint/2010/main" val="23952343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Picture 2" descr="A close up of a tree&#10;&#10;Description automatically generated">
            <a:extLst>
              <a:ext uri="{FF2B5EF4-FFF2-40B4-BE49-F238E27FC236}">
                <a16:creationId xmlns:a16="http://schemas.microsoft.com/office/drawing/2014/main" id="{753F67A9-6B8B-429E-A6E6-47E602E151D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95899" y="-38101"/>
            <a:ext cx="6896101" cy="6896101"/>
          </a:xfrm>
          <a:prstGeom prst="rect">
            <a:avLst/>
          </a:prstGeom>
        </p:spPr>
      </p:pic>
      <p:sp>
        <p:nvSpPr>
          <p:cNvPr id="45" name="Rectangle: Top Corners Snipped 44">
            <a:extLst>
              <a:ext uri="{FF2B5EF4-FFF2-40B4-BE49-F238E27FC236}">
                <a16:creationId xmlns:a16="http://schemas.microsoft.com/office/drawing/2014/main" id="{51C9B307-AEAA-4B7E-B1F7-014CA786071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6413500" cy="707886"/>
          </a:xfrm>
          <a:prstGeom prst="rect">
            <a:avLst/>
          </a:prstGeom>
          <a:noFill/>
        </p:spPr>
        <p:txBody>
          <a:bodyPr wrap="square" lIns="91440" tIns="45720" rIns="91440" bIns="45720">
            <a:spAutoFit/>
          </a:bodyPr>
          <a:lstStyle/>
          <a:p>
            <a:r>
              <a:rPr lang="en-US" sz="4000" b="0" cap="none" spc="0" dirty="0">
                <a:ln w="0"/>
                <a:solidFill>
                  <a:schemeClr val="bg1"/>
                </a:solidFill>
                <a:effectLst>
                  <a:outerShdw blurRad="38100" dist="19050" dir="2700000" algn="tl" rotWithShape="0">
                    <a:schemeClr val="dk1">
                      <a:alpha val="40000"/>
                    </a:schemeClr>
                  </a:outerShdw>
                </a:effectLst>
              </a:rPr>
              <a:t>Deciduous Trees - </a:t>
            </a:r>
            <a:r>
              <a:rPr lang="en-US" sz="4000" dirty="0">
                <a:ln w="0"/>
                <a:solidFill>
                  <a:schemeClr val="bg1"/>
                </a:solidFill>
                <a:effectLst>
                  <a:outerShdw blurRad="38100" dist="19050" dir="2700000" algn="tl" rotWithShape="0">
                    <a:schemeClr val="dk1">
                      <a:alpha val="40000"/>
                    </a:schemeClr>
                  </a:outerShdw>
                </a:effectLst>
              </a:rPr>
              <a:t>Hard</a:t>
            </a:r>
            <a:r>
              <a:rPr lang="en-US" sz="4000" b="0" cap="none" spc="0" dirty="0">
                <a:ln w="0"/>
                <a:solidFill>
                  <a:schemeClr val="bg1"/>
                </a:solidFill>
                <a:effectLst>
                  <a:outerShdw blurRad="38100" dist="19050" dir="2700000" algn="tl" rotWithShape="0">
                    <a:schemeClr val="dk1">
                      <a:alpha val="40000"/>
                    </a:schemeClr>
                  </a:outerShdw>
                </a:effectLst>
              </a:rPr>
              <a:t>woods</a:t>
            </a:r>
          </a:p>
        </p:txBody>
      </p:sp>
      <p:sp>
        <p:nvSpPr>
          <p:cNvPr id="9" name="Rectangle 8">
            <a:extLst>
              <a:ext uri="{FF2B5EF4-FFF2-40B4-BE49-F238E27FC236}">
                <a16:creationId xmlns:a16="http://schemas.microsoft.com/office/drawing/2014/main" id="{C3218704-E56C-4EF3-9831-E139BAE36A26}"/>
              </a:ext>
            </a:extLst>
          </p:cNvPr>
          <p:cNvSpPr/>
          <p:nvPr/>
        </p:nvSpPr>
        <p:spPr>
          <a:xfrm>
            <a:off x="958484" y="2455334"/>
            <a:ext cx="5898346" cy="1569660"/>
          </a:xfrm>
          <a:prstGeom prst="rect">
            <a:avLst/>
          </a:prstGeom>
          <a:noFill/>
        </p:spPr>
        <p:txBody>
          <a:bodyPr wrap="none" lIns="91440" tIns="45720" rIns="91440" bIns="45720">
            <a:spAutoFit/>
          </a:bodyPr>
          <a:lstStyle/>
          <a:p>
            <a:pPr algn="ctr"/>
            <a:r>
              <a:rPr lang="en-US" sz="9600" dirty="0">
                <a:ln w="0"/>
                <a:solidFill>
                  <a:srgbClr val="5A3A06"/>
                </a:solidFill>
                <a:effectLst>
                  <a:outerShdw blurRad="38100" dist="19050" dir="2700000" algn="tl" rotWithShape="0">
                    <a:schemeClr val="dk1">
                      <a:alpha val="40000"/>
                    </a:schemeClr>
                  </a:outerShdw>
                </a:effectLst>
              </a:rPr>
              <a:t>Hard</a:t>
            </a:r>
            <a:r>
              <a:rPr lang="en-US" sz="9600" b="0" cap="none" spc="0" dirty="0">
                <a:ln w="0"/>
                <a:solidFill>
                  <a:srgbClr val="5A3A06"/>
                </a:solidFill>
                <a:effectLst>
                  <a:outerShdw blurRad="38100" dist="19050" dir="2700000" algn="tl" rotWithShape="0">
                    <a:schemeClr val="dk1">
                      <a:alpha val="40000"/>
                    </a:schemeClr>
                  </a:outerShdw>
                </a:effectLst>
              </a:rPr>
              <a:t>woods</a:t>
            </a:r>
          </a:p>
        </p:txBody>
      </p:sp>
    </p:spTree>
    <p:extLst>
      <p:ext uri="{BB962C8B-B14F-4D97-AF65-F5344CB8AC3E}">
        <p14:creationId xmlns:p14="http://schemas.microsoft.com/office/powerpoint/2010/main" val="31060671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51C9B307-AEAA-4B7E-B1F7-014CA786071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6223000" cy="1077218"/>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Deciduous Trees - Hardwoods.</a:t>
            </a:r>
          </a:p>
          <a:p>
            <a:r>
              <a:rPr lang="en-US" sz="3200" dirty="0">
                <a:ln w="0"/>
                <a:solidFill>
                  <a:schemeClr val="bg1"/>
                </a:solidFill>
                <a:effectLst>
                  <a:outerShdw blurRad="38100" dist="19050" dir="2700000" algn="tl" rotWithShape="0">
                    <a:schemeClr val="dk1">
                      <a:alpha val="40000"/>
                    </a:schemeClr>
                  </a:outerShdw>
                </a:effectLst>
              </a:rPr>
              <a:t>African Mahogany.</a:t>
            </a:r>
            <a:endParaRPr lang="en-US" sz="3200" b="0" cap="none" spc="0" dirty="0">
              <a:ln w="0"/>
              <a:solidFill>
                <a:schemeClr val="bg1"/>
              </a:solidFill>
              <a:effectLst>
                <a:outerShdw blurRad="38100" dist="19050" dir="2700000" algn="tl" rotWithShape="0">
                  <a:schemeClr val="dk1">
                    <a:alpha val="40000"/>
                  </a:schemeClr>
                </a:outerShdw>
              </a:effectLst>
            </a:endParaRPr>
          </a:p>
        </p:txBody>
      </p:sp>
      <p:pic>
        <p:nvPicPr>
          <p:cNvPr id="6" name="Picture 5" descr="A close up of a flower&#10;&#10;Description generated with high confidence">
            <a:extLst>
              <a:ext uri="{FF2B5EF4-FFF2-40B4-BE49-F238E27FC236}">
                <a16:creationId xmlns:a16="http://schemas.microsoft.com/office/drawing/2014/main" id="{81DB09A2-B9FC-463C-A6FE-812B2E6CBA7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778635"/>
            <a:ext cx="5079365" cy="5079365"/>
          </a:xfrm>
          <a:prstGeom prst="rect">
            <a:avLst/>
          </a:prstGeom>
          <a:ln>
            <a:noFill/>
          </a:ln>
          <a:effectLst>
            <a:outerShdw blurRad="292100" dist="139700" dir="2700000" algn="tl" rotWithShape="0">
              <a:srgbClr val="333333">
                <a:alpha val="65000"/>
              </a:srgbClr>
            </a:outerShdw>
          </a:effectLst>
        </p:spPr>
      </p:pic>
      <p:pic>
        <p:nvPicPr>
          <p:cNvPr id="7" name="Picture 6" descr="A close up of a wood floor&#10;&#10;Description generated with very high confidence">
            <a:extLst>
              <a:ext uri="{FF2B5EF4-FFF2-40B4-BE49-F238E27FC236}">
                <a16:creationId xmlns:a16="http://schemas.microsoft.com/office/drawing/2014/main" id="{4F35AC03-FCEE-4D6A-85A7-1C4FC868A3C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57630" y="482635"/>
            <a:ext cx="2592000" cy="2592000"/>
          </a:xfrm>
          <a:prstGeom prst="rect">
            <a:avLst/>
          </a:prstGeom>
          <a:ln>
            <a:noFill/>
          </a:ln>
          <a:effectLst>
            <a:outerShdw blurRad="292100" dist="139700" dir="2700000" algn="tl" rotWithShape="0">
              <a:srgbClr val="333333">
                <a:alpha val="65000"/>
              </a:srgbClr>
            </a:outerShdw>
          </a:effectLst>
        </p:spPr>
      </p:pic>
      <p:pic>
        <p:nvPicPr>
          <p:cNvPr id="8" name="Picture 7" descr="A close up of a logo&#10;&#10;Description generated with high confidence">
            <a:extLst>
              <a:ext uri="{FF2B5EF4-FFF2-40B4-BE49-F238E27FC236}">
                <a16:creationId xmlns:a16="http://schemas.microsoft.com/office/drawing/2014/main" id="{9DFA3A32-96A9-4269-B40E-7B39F48639A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93995" y="974695"/>
            <a:ext cx="2520000" cy="2520000"/>
          </a:xfrm>
          <a:prstGeom prst="rect">
            <a:avLst/>
          </a:prstGeom>
          <a:ln>
            <a:noFill/>
          </a:ln>
          <a:effectLst>
            <a:outerShdw blurRad="292100" dist="139700" dir="2700000" algn="tl" rotWithShape="0">
              <a:srgbClr val="333333">
                <a:alpha val="65000"/>
              </a:srgbClr>
            </a:outerShdw>
          </a:effectLst>
        </p:spPr>
      </p:pic>
      <p:sp>
        <p:nvSpPr>
          <p:cNvPr id="9" name="Rectangle 8">
            <a:extLst>
              <a:ext uri="{FF2B5EF4-FFF2-40B4-BE49-F238E27FC236}">
                <a16:creationId xmlns:a16="http://schemas.microsoft.com/office/drawing/2014/main" id="{1FFD4D26-C6E1-466A-9672-E29BB1B1624A}"/>
              </a:ext>
            </a:extLst>
          </p:cNvPr>
          <p:cNvSpPr/>
          <p:nvPr/>
        </p:nvSpPr>
        <p:spPr>
          <a:xfrm>
            <a:off x="5193994" y="3257014"/>
            <a:ext cx="5562905" cy="3231654"/>
          </a:xfrm>
          <a:prstGeom prst="rect">
            <a:avLst/>
          </a:prstGeom>
        </p:spPr>
        <p:txBody>
          <a:bodyPr wrap="square">
            <a:spAutoFit/>
          </a:bodyPr>
          <a:lstStyle/>
          <a:p>
            <a:r>
              <a:rPr lang="en-GB" sz="1200" b="1" dirty="0">
                <a:solidFill>
                  <a:srgbClr val="5A3A06"/>
                </a:solidFill>
              </a:rPr>
              <a:t>Botanical Name:</a:t>
            </a:r>
          </a:p>
          <a:p>
            <a:r>
              <a:rPr lang="en-GB" sz="1200" i="1" dirty="0" err="1">
                <a:solidFill>
                  <a:srgbClr val="5A3A06"/>
                </a:solidFill>
              </a:rPr>
              <a:t>Khaya</a:t>
            </a:r>
            <a:r>
              <a:rPr lang="en-GB" sz="1200" i="1" dirty="0">
                <a:solidFill>
                  <a:srgbClr val="5A3A06"/>
                </a:solidFill>
              </a:rPr>
              <a:t> spp.</a:t>
            </a:r>
          </a:p>
          <a:p>
            <a:endParaRPr lang="en-GB" sz="1200" i="1" dirty="0">
              <a:solidFill>
                <a:srgbClr val="5A3A06"/>
              </a:solidFill>
            </a:endParaRPr>
          </a:p>
          <a:p>
            <a:r>
              <a:rPr lang="en-GB" sz="1200" b="1" dirty="0">
                <a:solidFill>
                  <a:srgbClr val="5A3A06"/>
                </a:solidFill>
              </a:rPr>
              <a:t>Tree Size:</a:t>
            </a:r>
          </a:p>
          <a:p>
            <a:r>
              <a:rPr lang="en-GB" sz="1200" dirty="0">
                <a:solidFill>
                  <a:srgbClr val="5A3A06"/>
                </a:solidFill>
              </a:rPr>
              <a:t>Height: 100-130ft / 30-40m</a:t>
            </a:r>
          </a:p>
          <a:p>
            <a:r>
              <a:rPr lang="en-GB" sz="1200" dirty="0">
                <a:solidFill>
                  <a:srgbClr val="5A3A06"/>
                </a:solidFill>
              </a:rPr>
              <a:t>Girth: 3-5ft / 1-1.5m</a:t>
            </a:r>
          </a:p>
          <a:p>
            <a:endParaRPr lang="en-GB" sz="1200" dirty="0">
              <a:solidFill>
                <a:srgbClr val="5A3A06"/>
              </a:solidFill>
            </a:endParaRPr>
          </a:p>
          <a:p>
            <a:r>
              <a:rPr lang="en-GB" sz="1200" b="1" dirty="0">
                <a:solidFill>
                  <a:srgbClr val="5A3A06"/>
                </a:solidFill>
              </a:rPr>
              <a:t>Indigenous to:</a:t>
            </a:r>
          </a:p>
          <a:p>
            <a:r>
              <a:rPr lang="en-GB" sz="1200" dirty="0">
                <a:solidFill>
                  <a:srgbClr val="5A3A06"/>
                </a:solidFill>
              </a:rPr>
              <a:t>Ghana, Ivory Coast and Nigeria</a:t>
            </a:r>
          </a:p>
          <a:p>
            <a:endParaRPr lang="en-GB" sz="1200" dirty="0">
              <a:solidFill>
                <a:srgbClr val="5A3A06"/>
              </a:solidFill>
            </a:endParaRPr>
          </a:p>
          <a:p>
            <a:r>
              <a:rPr lang="en-GB" sz="1200" b="1" dirty="0">
                <a:solidFill>
                  <a:srgbClr val="5A3A06"/>
                </a:solidFill>
              </a:rPr>
              <a:t>Appearance: </a:t>
            </a:r>
          </a:p>
          <a:p>
            <a:r>
              <a:rPr lang="en-GB" sz="1200" dirty="0">
                <a:solidFill>
                  <a:srgbClr val="5A3A06"/>
                </a:solidFill>
              </a:rPr>
              <a:t>Heartwood colour is variable, ranging from a very pale pink to a deeper reddish brown, sometimes with streaks of medium to dark reddish brown. Colour tends to darken with age. Quarter sawn surfaces can also exhibit a ribbon-stripe appearance.</a:t>
            </a:r>
          </a:p>
          <a:p>
            <a:endParaRPr lang="en-GB" sz="1200" dirty="0">
              <a:solidFill>
                <a:srgbClr val="5A3A06"/>
              </a:solidFill>
            </a:endParaRPr>
          </a:p>
          <a:p>
            <a:r>
              <a:rPr lang="en-GB" sz="1200" b="1" dirty="0">
                <a:solidFill>
                  <a:srgbClr val="5A3A06"/>
                </a:solidFill>
              </a:rPr>
              <a:t>Uses:</a:t>
            </a:r>
          </a:p>
          <a:p>
            <a:r>
              <a:rPr lang="en-GB" sz="1200" dirty="0">
                <a:solidFill>
                  <a:srgbClr val="5A3A06"/>
                </a:solidFill>
              </a:rPr>
              <a:t>Veneer, plywood, turned items, furniture, boatbuilding, and interior trim.</a:t>
            </a:r>
            <a:endParaRPr lang="en-US" sz="1200" dirty="0">
              <a:solidFill>
                <a:srgbClr val="5A3A06"/>
              </a:solidFill>
            </a:endParaRPr>
          </a:p>
        </p:txBody>
      </p:sp>
      <p:pic>
        <p:nvPicPr>
          <p:cNvPr id="2" name="Picture 1">
            <a:extLst>
              <a:ext uri="{FF2B5EF4-FFF2-40B4-BE49-F238E27FC236}">
                <a16:creationId xmlns:a16="http://schemas.microsoft.com/office/drawing/2014/main" id="{4E5CD22F-E3AB-0047-D0FE-CD62F682FAA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4711" y="6412869"/>
            <a:ext cx="360178" cy="360000"/>
          </a:xfrm>
          <a:prstGeom prst="rect">
            <a:avLst/>
          </a:prstGeom>
        </p:spPr>
      </p:pic>
    </p:spTree>
    <p:extLst>
      <p:ext uri="{BB962C8B-B14F-4D97-AF65-F5344CB8AC3E}">
        <p14:creationId xmlns:p14="http://schemas.microsoft.com/office/powerpoint/2010/main" val="5636231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51C9B307-AEAA-4B7E-B1F7-014CA786071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6223000" cy="1077218"/>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Deciduous Trees - Hardwoods.</a:t>
            </a:r>
          </a:p>
          <a:p>
            <a:r>
              <a:rPr lang="en-US" sz="3200" dirty="0">
                <a:ln w="0"/>
                <a:solidFill>
                  <a:schemeClr val="bg1"/>
                </a:solidFill>
                <a:effectLst>
                  <a:outerShdw blurRad="38100" dist="19050" dir="2700000" algn="tl" rotWithShape="0">
                    <a:schemeClr val="dk1">
                      <a:alpha val="40000"/>
                    </a:schemeClr>
                  </a:outerShdw>
                </a:effectLst>
              </a:rPr>
              <a:t>American Red Oak.</a:t>
            </a:r>
            <a:endParaRPr lang="en-US" sz="3200" b="0" cap="none" spc="0" dirty="0">
              <a:ln w="0"/>
              <a:solidFill>
                <a:schemeClr val="bg1"/>
              </a:solidFill>
              <a:effectLst>
                <a:outerShdw blurRad="38100" dist="19050" dir="2700000" algn="tl" rotWithShape="0">
                  <a:schemeClr val="dk1">
                    <a:alpha val="40000"/>
                  </a:schemeClr>
                </a:outerShdw>
              </a:effectLst>
            </a:endParaRPr>
          </a:p>
        </p:txBody>
      </p:sp>
      <p:pic>
        <p:nvPicPr>
          <p:cNvPr id="6" name="Picture 5">
            <a:extLst>
              <a:ext uri="{FF2B5EF4-FFF2-40B4-BE49-F238E27FC236}">
                <a16:creationId xmlns:a16="http://schemas.microsoft.com/office/drawing/2014/main" id="{38570000-00C3-4AED-AD4C-5C573399458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00" y="1788160"/>
            <a:ext cx="5079365" cy="5079365"/>
          </a:xfrm>
          <a:prstGeom prst="rect">
            <a:avLst/>
          </a:prstGeom>
          <a:ln>
            <a:noFill/>
          </a:ln>
          <a:effectLst>
            <a:outerShdw blurRad="292100" dist="139700" dir="2700000" algn="tl" rotWithShape="0">
              <a:srgbClr val="333333">
                <a:alpha val="65000"/>
              </a:srgbClr>
            </a:outerShdw>
          </a:effectLst>
        </p:spPr>
      </p:pic>
      <p:pic>
        <p:nvPicPr>
          <p:cNvPr id="7" name="Picture 6" descr="A picture containing brown&#10;&#10;Description generated with high confidence">
            <a:extLst>
              <a:ext uri="{FF2B5EF4-FFF2-40B4-BE49-F238E27FC236}">
                <a16:creationId xmlns:a16="http://schemas.microsoft.com/office/drawing/2014/main" id="{DC25244A-7230-436B-AE11-4959337216A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33200" y="368519"/>
            <a:ext cx="2592000" cy="2592000"/>
          </a:xfrm>
          <a:prstGeom prst="rect">
            <a:avLst/>
          </a:prstGeom>
          <a:ln>
            <a:noFill/>
          </a:ln>
          <a:effectLst>
            <a:outerShdw blurRad="292100" dist="139700" dir="2700000" algn="tl" rotWithShape="0">
              <a:srgbClr val="333333">
                <a:alpha val="65000"/>
              </a:srgbClr>
            </a:outerShdw>
          </a:effectLst>
        </p:spPr>
      </p:pic>
      <p:pic>
        <p:nvPicPr>
          <p:cNvPr id="8" name="Picture 7" descr="A close up of a logo&#10;&#10;Description generated with high confidence">
            <a:extLst>
              <a:ext uri="{FF2B5EF4-FFF2-40B4-BE49-F238E27FC236}">
                <a16:creationId xmlns:a16="http://schemas.microsoft.com/office/drawing/2014/main" id="{8CBE260C-1E1C-437F-88B6-FD0D04C1FD1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279915" y="1001742"/>
            <a:ext cx="2520000" cy="2520000"/>
          </a:xfrm>
          <a:prstGeom prst="rect">
            <a:avLst/>
          </a:prstGeom>
          <a:ln>
            <a:noFill/>
          </a:ln>
          <a:effectLst>
            <a:outerShdw blurRad="292100" dist="139700" dir="2700000" algn="tl" rotWithShape="0">
              <a:srgbClr val="333333">
                <a:alpha val="65000"/>
              </a:srgbClr>
            </a:outerShdw>
          </a:effectLst>
        </p:spPr>
      </p:pic>
      <p:sp>
        <p:nvSpPr>
          <p:cNvPr id="9" name="Rectangle 8">
            <a:extLst>
              <a:ext uri="{FF2B5EF4-FFF2-40B4-BE49-F238E27FC236}">
                <a16:creationId xmlns:a16="http://schemas.microsoft.com/office/drawing/2014/main" id="{028B2472-5639-44B9-BB33-A37A1C60E48F}"/>
              </a:ext>
            </a:extLst>
          </p:cNvPr>
          <p:cNvSpPr/>
          <p:nvPr/>
        </p:nvSpPr>
        <p:spPr>
          <a:xfrm>
            <a:off x="5117464" y="3429000"/>
            <a:ext cx="4661535" cy="3231654"/>
          </a:xfrm>
          <a:prstGeom prst="rect">
            <a:avLst/>
          </a:prstGeom>
        </p:spPr>
        <p:txBody>
          <a:bodyPr wrap="square">
            <a:spAutoFit/>
          </a:bodyPr>
          <a:lstStyle/>
          <a:p>
            <a:r>
              <a:rPr lang="en-GB" sz="1200" b="1" dirty="0">
                <a:solidFill>
                  <a:srgbClr val="5A3A06"/>
                </a:solidFill>
              </a:rPr>
              <a:t>Botanical Name:</a:t>
            </a:r>
          </a:p>
          <a:p>
            <a:r>
              <a:rPr lang="en-GB" sz="1200" i="1" dirty="0">
                <a:solidFill>
                  <a:srgbClr val="5A3A06"/>
                </a:solidFill>
              </a:rPr>
              <a:t>Quercus </a:t>
            </a:r>
            <a:r>
              <a:rPr lang="en-GB" sz="1200" i="1" dirty="0" err="1">
                <a:solidFill>
                  <a:srgbClr val="5A3A06"/>
                </a:solidFill>
              </a:rPr>
              <a:t>Rubra</a:t>
            </a:r>
            <a:endParaRPr lang="en-GB" sz="1200" i="1" dirty="0">
              <a:solidFill>
                <a:srgbClr val="5A3A06"/>
              </a:solidFill>
            </a:endParaRPr>
          </a:p>
          <a:p>
            <a:endParaRPr lang="en-GB" sz="1200" i="1" dirty="0">
              <a:solidFill>
                <a:srgbClr val="5A3A06"/>
              </a:solidFill>
            </a:endParaRPr>
          </a:p>
          <a:p>
            <a:r>
              <a:rPr lang="en-GB" sz="1200" b="1" dirty="0">
                <a:solidFill>
                  <a:srgbClr val="5A3A06"/>
                </a:solidFill>
              </a:rPr>
              <a:t>Tree Size:</a:t>
            </a:r>
          </a:p>
          <a:p>
            <a:r>
              <a:rPr lang="en-GB" sz="1200" dirty="0">
                <a:solidFill>
                  <a:srgbClr val="5A3A06"/>
                </a:solidFill>
              </a:rPr>
              <a:t>Height: 80-100ft / 25-30m</a:t>
            </a:r>
          </a:p>
          <a:p>
            <a:r>
              <a:rPr lang="en-GB" sz="1200" dirty="0">
                <a:solidFill>
                  <a:srgbClr val="5A3A06"/>
                </a:solidFill>
              </a:rPr>
              <a:t>Girth: 3-5ft / 1-1.5m</a:t>
            </a:r>
          </a:p>
          <a:p>
            <a:endParaRPr lang="en-GB" sz="1200" dirty="0">
              <a:solidFill>
                <a:srgbClr val="5A3A06"/>
              </a:solidFill>
            </a:endParaRPr>
          </a:p>
          <a:p>
            <a:r>
              <a:rPr lang="en-GB" sz="1200" b="1" dirty="0">
                <a:solidFill>
                  <a:srgbClr val="5A3A06"/>
                </a:solidFill>
              </a:rPr>
              <a:t>Indigenous to:</a:t>
            </a:r>
          </a:p>
          <a:p>
            <a:r>
              <a:rPr lang="en-GB" sz="1200" dirty="0">
                <a:solidFill>
                  <a:srgbClr val="5A3A06"/>
                </a:solidFill>
              </a:rPr>
              <a:t>North America</a:t>
            </a:r>
          </a:p>
          <a:p>
            <a:endParaRPr lang="en-GB" sz="1200" dirty="0">
              <a:solidFill>
                <a:srgbClr val="5A3A06"/>
              </a:solidFill>
            </a:endParaRPr>
          </a:p>
          <a:p>
            <a:r>
              <a:rPr lang="en-GB" sz="1200" b="1" dirty="0">
                <a:solidFill>
                  <a:srgbClr val="5A3A06"/>
                </a:solidFill>
              </a:rPr>
              <a:t>Appearance: </a:t>
            </a:r>
          </a:p>
          <a:p>
            <a:r>
              <a:rPr lang="en-GB" sz="1200" dirty="0">
                <a:solidFill>
                  <a:srgbClr val="5A3A06"/>
                </a:solidFill>
              </a:rPr>
              <a:t>Has a light to medium reddish-brown colour, though there can be a fair amount of variation in colour.</a:t>
            </a:r>
          </a:p>
          <a:p>
            <a:endParaRPr lang="en-GB" sz="1200" dirty="0">
              <a:solidFill>
                <a:srgbClr val="5A3A06"/>
              </a:solidFill>
            </a:endParaRPr>
          </a:p>
          <a:p>
            <a:r>
              <a:rPr lang="en-GB" sz="1200" b="1" dirty="0">
                <a:solidFill>
                  <a:srgbClr val="5A3A06"/>
                </a:solidFill>
              </a:rPr>
              <a:t>Uses:</a:t>
            </a:r>
          </a:p>
          <a:p>
            <a:r>
              <a:rPr lang="en-GB" sz="1200" dirty="0">
                <a:solidFill>
                  <a:srgbClr val="5A3A06"/>
                </a:solidFill>
              </a:rPr>
              <a:t>Shingles, exterior siding and lumber, boatbuilding, boxes, crates, and musical instruments.</a:t>
            </a:r>
          </a:p>
        </p:txBody>
      </p:sp>
      <p:pic>
        <p:nvPicPr>
          <p:cNvPr id="2" name="Picture 1">
            <a:extLst>
              <a:ext uri="{FF2B5EF4-FFF2-40B4-BE49-F238E27FC236}">
                <a16:creationId xmlns:a16="http://schemas.microsoft.com/office/drawing/2014/main" id="{3E9223E2-0A3A-DDD1-D453-0168F8EFA2C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4711" y="6412869"/>
            <a:ext cx="360178" cy="360000"/>
          </a:xfrm>
          <a:prstGeom prst="rect">
            <a:avLst/>
          </a:prstGeom>
        </p:spPr>
      </p:pic>
    </p:spTree>
    <p:extLst>
      <p:ext uri="{BB962C8B-B14F-4D97-AF65-F5344CB8AC3E}">
        <p14:creationId xmlns:p14="http://schemas.microsoft.com/office/powerpoint/2010/main" val="11240416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51C9B307-AEAA-4B7E-B1F7-014CA786071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6223000" cy="1077218"/>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Deciduous Trees - Hardwoods.</a:t>
            </a:r>
          </a:p>
          <a:p>
            <a:r>
              <a:rPr lang="en-US" sz="3200" dirty="0">
                <a:ln w="0"/>
                <a:solidFill>
                  <a:schemeClr val="bg1"/>
                </a:solidFill>
                <a:effectLst>
                  <a:outerShdw blurRad="38100" dist="19050" dir="2700000" algn="tl" rotWithShape="0">
                    <a:schemeClr val="dk1">
                      <a:alpha val="40000"/>
                    </a:schemeClr>
                  </a:outerShdw>
                </a:effectLst>
              </a:rPr>
              <a:t>Black Bean.</a:t>
            </a:r>
            <a:endParaRPr lang="en-US" sz="3200" b="0" cap="none" spc="0" dirty="0">
              <a:ln w="0"/>
              <a:solidFill>
                <a:schemeClr val="bg1"/>
              </a:solidFill>
              <a:effectLst>
                <a:outerShdw blurRad="38100" dist="19050" dir="2700000" algn="tl" rotWithShape="0">
                  <a:schemeClr val="dk1">
                    <a:alpha val="40000"/>
                  </a:schemeClr>
                </a:outerShdw>
              </a:effectLst>
            </a:endParaRPr>
          </a:p>
        </p:txBody>
      </p:sp>
      <p:pic>
        <p:nvPicPr>
          <p:cNvPr id="6" name="Picture 5" descr="A close up of a plant&#10;&#10;Description generated with very high confidence">
            <a:extLst>
              <a:ext uri="{FF2B5EF4-FFF2-40B4-BE49-F238E27FC236}">
                <a16:creationId xmlns:a16="http://schemas.microsoft.com/office/drawing/2014/main" id="{0AFB567C-720A-477F-BC09-9FA854D3DF3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664" y="1778635"/>
            <a:ext cx="5079365" cy="5079365"/>
          </a:xfrm>
          <a:prstGeom prst="rect">
            <a:avLst/>
          </a:prstGeom>
          <a:ln>
            <a:noFill/>
          </a:ln>
          <a:effectLst>
            <a:outerShdw blurRad="292100" dist="139700" dir="2700000" algn="tl" rotWithShape="0">
              <a:srgbClr val="333333">
                <a:alpha val="65000"/>
              </a:srgbClr>
            </a:outerShdw>
          </a:effectLst>
        </p:spPr>
      </p:pic>
      <p:pic>
        <p:nvPicPr>
          <p:cNvPr id="7" name="Picture 6" descr="A picture containing indoor, floor&#10;&#10;Description generated with high confidence">
            <a:extLst>
              <a:ext uri="{FF2B5EF4-FFF2-40B4-BE49-F238E27FC236}">
                <a16:creationId xmlns:a16="http://schemas.microsoft.com/office/drawing/2014/main" id="{C3CA2E6D-A61B-4BB1-8F48-BE2E9239665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16600" y="482635"/>
            <a:ext cx="2592000" cy="2592000"/>
          </a:xfrm>
          <a:prstGeom prst="rect">
            <a:avLst/>
          </a:prstGeom>
          <a:ln>
            <a:noFill/>
          </a:ln>
          <a:effectLst>
            <a:outerShdw blurRad="292100" dist="139700" dir="2700000" algn="tl" rotWithShape="0">
              <a:srgbClr val="333333">
                <a:alpha val="65000"/>
              </a:srgbClr>
            </a:outerShdw>
          </a:effectLst>
        </p:spPr>
      </p:pic>
      <p:pic>
        <p:nvPicPr>
          <p:cNvPr id="8" name="Picture 7" descr="A close up of a logo&#10;&#10;Description generated with high confidence">
            <a:extLst>
              <a:ext uri="{FF2B5EF4-FFF2-40B4-BE49-F238E27FC236}">
                <a16:creationId xmlns:a16="http://schemas.microsoft.com/office/drawing/2014/main" id="{08EBBBBB-FA54-4850-ABCC-46496B60050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203616" y="770718"/>
            <a:ext cx="2520000" cy="2520000"/>
          </a:xfrm>
          <a:prstGeom prst="rect">
            <a:avLst/>
          </a:prstGeom>
          <a:ln>
            <a:noFill/>
          </a:ln>
          <a:effectLst>
            <a:outerShdw blurRad="292100" dist="139700" dir="2700000" algn="tl" rotWithShape="0">
              <a:srgbClr val="333333">
                <a:alpha val="65000"/>
              </a:srgbClr>
            </a:outerShdw>
          </a:effectLst>
        </p:spPr>
      </p:pic>
      <p:sp>
        <p:nvSpPr>
          <p:cNvPr id="9" name="Rectangle 8">
            <a:extLst>
              <a:ext uri="{FF2B5EF4-FFF2-40B4-BE49-F238E27FC236}">
                <a16:creationId xmlns:a16="http://schemas.microsoft.com/office/drawing/2014/main" id="{2727716E-C40A-417C-B2DD-1D6696B1EF96}"/>
              </a:ext>
            </a:extLst>
          </p:cNvPr>
          <p:cNvSpPr/>
          <p:nvPr/>
        </p:nvSpPr>
        <p:spPr>
          <a:xfrm>
            <a:off x="5058701" y="2890854"/>
            <a:ext cx="6904699" cy="3754874"/>
          </a:xfrm>
          <a:prstGeom prst="rect">
            <a:avLst/>
          </a:prstGeom>
        </p:spPr>
        <p:txBody>
          <a:bodyPr wrap="square">
            <a:spAutoFit/>
          </a:bodyPr>
          <a:lstStyle/>
          <a:p>
            <a:r>
              <a:rPr lang="en-GB" sz="1400" b="1" dirty="0">
                <a:solidFill>
                  <a:srgbClr val="5A3A06"/>
                </a:solidFill>
              </a:rPr>
              <a:t>Botanical Name:</a:t>
            </a:r>
          </a:p>
          <a:p>
            <a:r>
              <a:rPr lang="en-GB" sz="1400" i="1" dirty="0" err="1">
                <a:solidFill>
                  <a:srgbClr val="5A3A06"/>
                </a:solidFill>
              </a:rPr>
              <a:t>Castanospermum</a:t>
            </a:r>
            <a:r>
              <a:rPr lang="en-GB" sz="1400" i="1" dirty="0">
                <a:solidFill>
                  <a:srgbClr val="5A3A06"/>
                </a:solidFill>
              </a:rPr>
              <a:t> </a:t>
            </a:r>
            <a:r>
              <a:rPr lang="en-GB" sz="1400" i="1" dirty="0" err="1">
                <a:solidFill>
                  <a:srgbClr val="5A3A06"/>
                </a:solidFill>
              </a:rPr>
              <a:t>australe</a:t>
            </a:r>
            <a:endParaRPr lang="en-GB" sz="1400" i="1" dirty="0">
              <a:solidFill>
                <a:srgbClr val="5A3A06"/>
              </a:solidFill>
            </a:endParaRPr>
          </a:p>
          <a:p>
            <a:endParaRPr lang="en-GB" sz="1400" i="1" dirty="0">
              <a:solidFill>
                <a:srgbClr val="5A3A06"/>
              </a:solidFill>
            </a:endParaRPr>
          </a:p>
          <a:p>
            <a:r>
              <a:rPr lang="en-GB" sz="1400" b="1" dirty="0">
                <a:solidFill>
                  <a:srgbClr val="5A3A06"/>
                </a:solidFill>
              </a:rPr>
              <a:t>Tree Size:</a:t>
            </a:r>
          </a:p>
          <a:p>
            <a:r>
              <a:rPr lang="en-GB" sz="1400" dirty="0">
                <a:solidFill>
                  <a:srgbClr val="5A3A06"/>
                </a:solidFill>
              </a:rPr>
              <a:t>Height: 000-000ft / 00-00m</a:t>
            </a:r>
          </a:p>
          <a:p>
            <a:r>
              <a:rPr lang="en-GB" sz="1400" dirty="0">
                <a:solidFill>
                  <a:srgbClr val="5A3A06"/>
                </a:solidFill>
              </a:rPr>
              <a:t>Girth: 0-00ft / 0-0m</a:t>
            </a:r>
          </a:p>
          <a:p>
            <a:endParaRPr lang="en-GB" sz="1400" dirty="0">
              <a:solidFill>
                <a:srgbClr val="5A3A06"/>
              </a:solidFill>
            </a:endParaRPr>
          </a:p>
          <a:p>
            <a:r>
              <a:rPr lang="en-GB" sz="1400" b="1" dirty="0">
                <a:solidFill>
                  <a:srgbClr val="5A3A06"/>
                </a:solidFill>
              </a:rPr>
              <a:t>Indigenous to:</a:t>
            </a:r>
          </a:p>
          <a:p>
            <a:r>
              <a:rPr lang="en-GB" sz="1400" dirty="0">
                <a:solidFill>
                  <a:srgbClr val="5A3A06"/>
                </a:solidFill>
              </a:rPr>
              <a:t>North Eastern Australia</a:t>
            </a:r>
          </a:p>
          <a:p>
            <a:endParaRPr lang="en-GB" sz="1400" dirty="0">
              <a:solidFill>
                <a:srgbClr val="5A3A06"/>
              </a:solidFill>
            </a:endParaRPr>
          </a:p>
          <a:p>
            <a:r>
              <a:rPr lang="en-GB" sz="1400" b="1" dirty="0">
                <a:solidFill>
                  <a:srgbClr val="5A3A06"/>
                </a:solidFill>
              </a:rPr>
              <a:t>Appearance: </a:t>
            </a:r>
          </a:p>
          <a:p>
            <a:r>
              <a:rPr lang="en-GB" sz="1400" dirty="0">
                <a:solidFill>
                  <a:srgbClr val="5A3A06"/>
                </a:solidFill>
              </a:rPr>
              <a:t>A large hardwood that grows from northern NSW to northern QLD. The heartwood is a very dark brown with lighter streaks. This timber is a little greasy to the touch. The grain is often wavy or interlocked.</a:t>
            </a:r>
          </a:p>
          <a:p>
            <a:endParaRPr lang="en-GB" sz="1400" dirty="0">
              <a:solidFill>
                <a:srgbClr val="5A3A06"/>
              </a:solidFill>
            </a:endParaRPr>
          </a:p>
          <a:p>
            <a:r>
              <a:rPr lang="en-GB" sz="1400" b="1" dirty="0">
                <a:solidFill>
                  <a:srgbClr val="5A3A06"/>
                </a:solidFill>
              </a:rPr>
              <a:t>Uses:</a:t>
            </a:r>
          </a:p>
          <a:p>
            <a:r>
              <a:rPr lang="en-GB" sz="1400" dirty="0">
                <a:solidFill>
                  <a:srgbClr val="5A3A06"/>
                </a:solidFill>
              </a:rPr>
              <a:t>cabinet timber.</a:t>
            </a:r>
            <a:endParaRPr lang="en-US" sz="1400" dirty="0">
              <a:solidFill>
                <a:srgbClr val="5A3A06"/>
              </a:solidFill>
            </a:endParaRPr>
          </a:p>
        </p:txBody>
      </p:sp>
      <p:pic>
        <p:nvPicPr>
          <p:cNvPr id="2" name="Picture 1">
            <a:extLst>
              <a:ext uri="{FF2B5EF4-FFF2-40B4-BE49-F238E27FC236}">
                <a16:creationId xmlns:a16="http://schemas.microsoft.com/office/drawing/2014/main" id="{55D607DA-B2E3-8136-0741-A9C723EBC60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4711" y="6412869"/>
            <a:ext cx="360178" cy="360000"/>
          </a:xfrm>
          <a:prstGeom prst="rect">
            <a:avLst/>
          </a:prstGeom>
        </p:spPr>
      </p:pic>
    </p:spTree>
    <p:extLst>
      <p:ext uri="{BB962C8B-B14F-4D97-AF65-F5344CB8AC3E}">
        <p14:creationId xmlns:p14="http://schemas.microsoft.com/office/powerpoint/2010/main" val="2699525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51C9B307-AEAA-4B7E-B1F7-014CA786071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6223000" cy="1077218"/>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Deciduous Trees - Hardwoods.</a:t>
            </a:r>
          </a:p>
          <a:p>
            <a:r>
              <a:rPr lang="en-US" sz="3200" dirty="0">
                <a:ln w="0"/>
                <a:solidFill>
                  <a:schemeClr val="bg1"/>
                </a:solidFill>
                <a:effectLst>
                  <a:outerShdw blurRad="38100" dist="19050" dir="2700000" algn="tl" rotWithShape="0">
                    <a:schemeClr val="dk1">
                      <a:alpha val="40000"/>
                    </a:schemeClr>
                  </a:outerShdw>
                </a:effectLst>
              </a:rPr>
              <a:t>Dark Red Meranti.</a:t>
            </a:r>
            <a:endParaRPr lang="en-US" sz="3200" b="0" cap="none" spc="0" dirty="0">
              <a:ln w="0"/>
              <a:solidFill>
                <a:schemeClr val="bg1"/>
              </a:solidFill>
              <a:effectLst>
                <a:outerShdw blurRad="38100" dist="19050" dir="2700000" algn="tl" rotWithShape="0">
                  <a:schemeClr val="dk1">
                    <a:alpha val="40000"/>
                  </a:schemeClr>
                </a:outerShdw>
              </a:effectLst>
            </a:endParaRPr>
          </a:p>
        </p:txBody>
      </p:sp>
      <p:pic>
        <p:nvPicPr>
          <p:cNvPr id="6" name="Picture 5">
            <a:extLst>
              <a:ext uri="{FF2B5EF4-FFF2-40B4-BE49-F238E27FC236}">
                <a16:creationId xmlns:a16="http://schemas.microsoft.com/office/drawing/2014/main" id="{8C9C2EB7-9A0D-4205-AB44-75F67FA5526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625" y="1778635"/>
            <a:ext cx="5079365" cy="5079365"/>
          </a:xfrm>
          <a:prstGeom prst="rect">
            <a:avLst/>
          </a:prstGeom>
          <a:ln>
            <a:noFill/>
          </a:ln>
          <a:effectLst>
            <a:outerShdw blurRad="292100" dist="139700" dir="2700000" algn="tl" rotWithShape="0">
              <a:srgbClr val="333333">
                <a:alpha val="65000"/>
              </a:srgbClr>
            </a:outerShdw>
          </a:effectLst>
        </p:spPr>
      </p:pic>
      <p:pic>
        <p:nvPicPr>
          <p:cNvPr id="7" name="Picture 6" descr="A picture containing building&#10;&#10;Description generated with high confidence">
            <a:extLst>
              <a:ext uri="{FF2B5EF4-FFF2-40B4-BE49-F238E27FC236}">
                <a16:creationId xmlns:a16="http://schemas.microsoft.com/office/drawing/2014/main" id="{3A36E82E-596B-44BB-9AEB-BD299F04941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60790" y="317254"/>
            <a:ext cx="2592000" cy="2592000"/>
          </a:xfrm>
          <a:prstGeom prst="rect">
            <a:avLst/>
          </a:prstGeom>
          <a:ln>
            <a:noFill/>
          </a:ln>
          <a:effectLst>
            <a:outerShdw blurRad="292100" dist="139700" dir="2700000" algn="tl" rotWithShape="0">
              <a:srgbClr val="333333">
                <a:alpha val="65000"/>
              </a:srgbClr>
            </a:outerShdw>
          </a:effectLst>
        </p:spPr>
      </p:pic>
      <p:pic>
        <p:nvPicPr>
          <p:cNvPr id="8" name="Picture 7" descr="A close up of a logo&#10;&#10;Description generated with high confidence">
            <a:extLst>
              <a:ext uri="{FF2B5EF4-FFF2-40B4-BE49-F238E27FC236}">
                <a16:creationId xmlns:a16="http://schemas.microsoft.com/office/drawing/2014/main" id="{8A78F155-9EA2-475B-984B-BAB174EEF68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62390" y="1001742"/>
            <a:ext cx="2520000" cy="2520000"/>
          </a:xfrm>
          <a:prstGeom prst="rect">
            <a:avLst/>
          </a:prstGeom>
          <a:ln>
            <a:noFill/>
          </a:ln>
          <a:effectLst>
            <a:outerShdw blurRad="292100" dist="139700" dir="2700000" algn="tl" rotWithShape="0">
              <a:srgbClr val="333333">
                <a:alpha val="65000"/>
              </a:srgbClr>
            </a:outerShdw>
          </a:effectLst>
        </p:spPr>
      </p:pic>
      <p:sp>
        <p:nvSpPr>
          <p:cNvPr id="9" name="Rectangle 8">
            <a:extLst>
              <a:ext uri="{FF2B5EF4-FFF2-40B4-BE49-F238E27FC236}">
                <a16:creationId xmlns:a16="http://schemas.microsoft.com/office/drawing/2014/main" id="{C43D8968-E79A-4F63-B57A-C7EBFABA4AAE}"/>
              </a:ext>
            </a:extLst>
          </p:cNvPr>
          <p:cNvSpPr/>
          <p:nvPr/>
        </p:nvSpPr>
        <p:spPr>
          <a:xfrm>
            <a:off x="4955704" y="3086100"/>
            <a:ext cx="6067896" cy="3754874"/>
          </a:xfrm>
          <a:prstGeom prst="rect">
            <a:avLst/>
          </a:prstGeom>
        </p:spPr>
        <p:txBody>
          <a:bodyPr wrap="square">
            <a:spAutoFit/>
          </a:bodyPr>
          <a:lstStyle/>
          <a:p>
            <a:r>
              <a:rPr lang="en-GB" sz="1400" b="1" dirty="0">
                <a:solidFill>
                  <a:srgbClr val="5A3A06"/>
                </a:solidFill>
              </a:rPr>
              <a:t>Botanical Name:</a:t>
            </a:r>
          </a:p>
          <a:p>
            <a:r>
              <a:rPr lang="en-GB" sz="1400" i="1" dirty="0" err="1">
                <a:solidFill>
                  <a:srgbClr val="5A3A06"/>
                </a:solidFill>
              </a:rPr>
              <a:t>Shorea</a:t>
            </a:r>
            <a:r>
              <a:rPr lang="en-GB" sz="1400" i="1" dirty="0">
                <a:solidFill>
                  <a:srgbClr val="5A3A06"/>
                </a:solidFill>
              </a:rPr>
              <a:t> spp.</a:t>
            </a:r>
          </a:p>
          <a:p>
            <a:endParaRPr lang="en-GB" sz="1400" i="1" dirty="0">
              <a:solidFill>
                <a:srgbClr val="5A3A06"/>
              </a:solidFill>
            </a:endParaRPr>
          </a:p>
          <a:p>
            <a:r>
              <a:rPr lang="en-GB" sz="1400" b="1" dirty="0">
                <a:solidFill>
                  <a:srgbClr val="5A3A06"/>
                </a:solidFill>
              </a:rPr>
              <a:t>Tree Size:</a:t>
            </a:r>
          </a:p>
          <a:p>
            <a:r>
              <a:rPr lang="en-GB" sz="1400" dirty="0">
                <a:solidFill>
                  <a:srgbClr val="5A3A06"/>
                </a:solidFill>
              </a:rPr>
              <a:t>Height: 65-130ft / 20-40m</a:t>
            </a:r>
          </a:p>
          <a:p>
            <a:r>
              <a:rPr lang="en-GB" sz="1400" dirty="0">
                <a:solidFill>
                  <a:srgbClr val="5A3A06"/>
                </a:solidFill>
              </a:rPr>
              <a:t>Girth: 3-6ft / 1-2m</a:t>
            </a:r>
          </a:p>
          <a:p>
            <a:endParaRPr lang="en-GB" sz="1400" dirty="0">
              <a:solidFill>
                <a:srgbClr val="5A3A06"/>
              </a:solidFill>
            </a:endParaRPr>
          </a:p>
          <a:p>
            <a:r>
              <a:rPr lang="en-GB" sz="1400" b="1" dirty="0">
                <a:solidFill>
                  <a:srgbClr val="5A3A06"/>
                </a:solidFill>
              </a:rPr>
              <a:t>Indigenous to:</a:t>
            </a:r>
          </a:p>
          <a:p>
            <a:r>
              <a:rPr lang="en-GB" sz="1400" dirty="0">
                <a:solidFill>
                  <a:srgbClr val="5A3A06"/>
                </a:solidFill>
              </a:rPr>
              <a:t>Malaysia</a:t>
            </a:r>
          </a:p>
          <a:p>
            <a:endParaRPr lang="en-GB" sz="1400" dirty="0">
              <a:solidFill>
                <a:srgbClr val="5A3A06"/>
              </a:solidFill>
            </a:endParaRPr>
          </a:p>
          <a:p>
            <a:r>
              <a:rPr lang="en-GB" sz="1400" b="1" dirty="0">
                <a:solidFill>
                  <a:srgbClr val="5A3A06"/>
                </a:solidFill>
              </a:rPr>
              <a:t>Appearance: </a:t>
            </a:r>
          </a:p>
          <a:p>
            <a:r>
              <a:rPr lang="en-GB" sz="1400" dirty="0">
                <a:solidFill>
                  <a:srgbClr val="5A3A06"/>
                </a:solidFill>
              </a:rPr>
              <a:t>Typically a dark reddish or purplish brown; commonly with white resin streaks present.</a:t>
            </a:r>
          </a:p>
          <a:p>
            <a:endParaRPr lang="en-GB" sz="1400" dirty="0">
              <a:solidFill>
                <a:srgbClr val="5A3A06"/>
              </a:solidFill>
            </a:endParaRPr>
          </a:p>
          <a:p>
            <a:r>
              <a:rPr lang="en-GB" sz="1400" b="1" dirty="0">
                <a:solidFill>
                  <a:srgbClr val="5A3A06"/>
                </a:solidFill>
              </a:rPr>
              <a:t>Uses:</a:t>
            </a:r>
          </a:p>
          <a:p>
            <a:r>
              <a:rPr lang="en-GB" sz="1400" dirty="0">
                <a:solidFill>
                  <a:srgbClr val="5A3A06"/>
                </a:solidFill>
              </a:rPr>
              <a:t>Plywood, interior furniture, general construction, concrete forms, veneer, and boatbuilding.</a:t>
            </a:r>
          </a:p>
        </p:txBody>
      </p:sp>
      <p:pic>
        <p:nvPicPr>
          <p:cNvPr id="2" name="Picture 1">
            <a:extLst>
              <a:ext uri="{FF2B5EF4-FFF2-40B4-BE49-F238E27FC236}">
                <a16:creationId xmlns:a16="http://schemas.microsoft.com/office/drawing/2014/main" id="{AE21D33C-DE27-E1C9-AAF6-2351BE1765E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4711" y="6412869"/>
            <a:ext cx="360178" cy="360000"/>
          </a:xfrm>
          <a:prstGeom prst="rect">
            <a:avLst/>
          </a:prstGeom>
        </p:spPr>
      </p:pic>
      <p:pic>
        <p:nvPicPr>
          <p:cNvPr id="3" name="Picture 2">
            <a:extLst>
              <a:ext uri="{FF2B5EF4-FFF2-40B4-BE49-F238E27FC236}">
                <a16:creationId xmlns:a16="http://schemas.microsoft.com/office/drawing/2014/main" id="{662D1736-0D5F-5CEA-896A-AED845425AB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31554" y="6484869"/>
            <a:ext cx="643270" cy="216000"/>
          </a:xfrm>
          <a:prstGeom prst="rect">
            <a:avLst/>
          </a:prstGeom>
        </p:spPr>
      </p:pic>
    </p:spTree>
    <p:extLst>
      <p:ext uri="{BB962C8B-B14F-4D97-AF65-F5344CB8AC3E}">
        <p14:creationId xmlns:p14="http://schemas.microsoft.com/office/powerpoint/2010/main" val="36743318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51C9B307-AEAA-4B7E-B1F7-014CA786071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6223000" cy="1077218"/>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Deciduous Trees - Hardwoods.</a:t>
            </a:r>
          </a:p>
          <a:p>
            <a:r>
              <a:rPr lang="en-US" sz="3200" dirty="0">
                <a:ln w="0"/>
                <a:solidFill>
                  <a:schemeClr val="bg1"/>
                </a:solidFill>
                <a:effectLst>
                  <a:outerShdw blurRad="38100" dist="19050" dir="2700000" algn="tl" rotWithShape="0">
                    <a:schemeClr val="dk1">
                      <a:alpha val="40000"/>
                    </a:schemeClr>
                  </a:outerShdw>
                </a:effectLst>
              </a:rPr>
              <a:t>European Oak.</a:t>
            </a:r>
            <a:endParaRPr lang="en-US" sz="3200" b="0" cap="none" spc="0" dirty="0">
              <a:ln w="0"/>
              <a:solidFill>
                <a:schemeClr val="bg1"/>
              </a:solidFill>
              <a:effectLst>
                <a:outerShdw blurRad="38100" dist="19050" dir="2700000" algn="tl" rotWithShape="0">
                  <a:schemeClr val="dk1">
                    <a:alpha val="40000"/>
                  </a:schemeClr>
                </a:outerShdw>
              </a:effectLst>
            </a:endParaRPr>
          </a:p>
        </p:txBody>
      </p:sp>
      <p:pic>
        <p:nvPicPr>
          <p:cNvPr id="6" name="Picture 5" descr="A close up of a tree&#10;&#10;Description generated with high confidence">
            <a:extLst>
              <a:ext uri="{FF2B5EF4-FFF2-40B4-BE49-F238E27FC236}">
                <a16:creationId xmlns:a16="http://schemas.microsoft.com/office/drawing/2014/main" id="{33428152-3B50-487E-8166-45D8424562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675" y="1721485"/>
            <a:ext cx="5079365" cy="5079365"/>
          </a:xfrm>
          <a:prstGeom prst="rect">
            <a:avLst/>
          </a:prstGeom>
          <a:ln>
            <a:noFill/>
          </a:ln>
          <a:effectLst>
            <a:outerShdw blurRad="292100" dist="139700" dir="2700000" algn="tl" rotWithShape="0">
              <a:srgbClr val="333333">
                <a:alpha val="65000"/>
              </a:srgbClr>
            </a:outerShdw>
          </a:effectLst>
        </p:spPr>
      </p:pic>
      <p:pic>
        <p:nvPicPr>
          <p:cNvPr id="7" name="Picture 6" descr="A picture containing floor, building, outdoor, riding&#10;&#10;Description generated with very high confidence">
            <a:extLst>
              <a:ext uri="{FF2B5EF4-FFF2-40B4-BE49-F238E27FC236}">
                <a16:creationId xmlns:a16="http://schemas.microsoft.com/office/drawing/2014/main" id="{B397DA94-FE57-45D0-A715-6905ECF3A5D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50640" y="317254"/>
            <a:ext cx="2592000" cy="2592000"/>
          </a:xfrm>
          <a:prstGeom prst="rect">
            <a:avLst/>
          </a:prstGeom>
          <a:ln>
            <a:noFill/>
          </a:ln>
          <a:effectLst>
            <a:outerShdw blurRad="292100" dist="139700" dir="2700000" algn="tl" rotWithShape="0">
              <a:srgbClr val="333333">
                <a:alpha val="65000"/>
              </a:srgbClr>
            </a:outerShdw>
          </a:effectLst>
        </p:spPr>
      </p:pic>
      <p:pic>
        <p:nvPicPr>
          <p:cNvPr id="8" name="Picture 7" descr="A close up of a logo&#10;&#10;Description generated with high confidence">
            <a:extLst>
              <a:ext uri="{FF2B5EF4-FFF2-40B4-BE49-F238E27FC236}">
                <a16:creationId xmlns:a16="http://schemas.microsoft.com/office/drawing/2014/main" id="{EA40AE8E-677A-4A4F-A74E-AD4C5FC20FC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255686" y="882462"/>
            <a:ext cx="2520000" cy="2520000"/>
          </a:xfrm>
          <a:prstGeom prst="rect">
            <a:avLst/>
          </a:prstGeom>
          <a:ln>
            <a:noFill/>
          </a:ln>
          <a:effectLst>
            <a:outerShdw blurRad="292100" dist="139700" dir="2700000" algn="tl" rotWithShape="0">
              <a:srgbClr val="333333">
                <a:alpha val="65000"/>
              </a:srgbClr>
            </a:outerShdw>
          </a:effectLst>
        </p:spPr>
      </p:pic>
      <p:sp>
        <p:nvSpPr>
          <p:cNvPr id="9" name="Rectangle 8">
            <a:extLst>
              <a:ext uri="{FF2B5EF4-FFF2-40B4-BE49-F238E27FC236}">
                <a16:creationId xmlns:a16="http://schemas.microsoft.com/office/drawing/2014/main" id="{57D4F27F-EA0C-44BF-BA23-AEEE784E9EC0}"/>
              </a:ext>
            </a:extLst>
          </p:cNvPr>
          <p:cNvSpPr/>
          <p:nvPr/>
        </p:nvSpPr>
        <p:spPr>
          <a:xfrm>
            <a:off x="5146040" y="2983187"/>
            <a:ext cx="6664960" cy="3662541"/>
          </a:xfrm>
          <a:prstGeom prst="rect">
            <a:avLst/>
          </a:prstGeom>
        </p:spPr>
        <p:txBody>
          <a:bodyPr wrap="square">
            <a:spAutoFit/>
          </a:bodyPr>
          <a:lstStyle/>
          <a:p>
            <a:r>
              <a:rPr lang="en-GB" sz="1400" b="1" dirty="0">
                <a:solidFill>
                  <a:srgbClr val="5A3A06"/>
                </a:solidFill>
              </a:rPr>
              <a:t>Botanical Name:</a:t>
            </a:r>
          </a:p>
          <a:p>
            <a:r>
              <a:rPr lang="en-GB" sz="1400" i="1" dirty="0">
                <a:solidFill>
                  <a:srgbClr val="5A3A06"/>
                </a:solidFill>
              </a:rPr>
              <a:t>Quercus </a:t>
            </a:r>
            <a:r>
              <a:rPr lang="en-GB" sz="1400" i="1" dirty="0" err="1">
                <a:solidFill>
                  <a:srgbClr val="5A3A06"/>
                </a:solidFill>
              </a:rPr>
              <a:t>robur</a:t>
            </a:r>
            <a:endParaRPr lang="en-GB" sz="1400" i="1" dirty="0">
              <a:solidFill>
                <a:srgbClr val="5A3A06"/>
              </a:solidFill>
            </a:endParaRPr>
          </a:p>
          <a:p>
            <a:endParaRPr lang="en-GB" sz="1400" i="1" dirty="0">
              <a:solidFill>
                <a:srgbClr val="5A3A06"/>
              </a:solidFill>
            </a:endParaRPr>
          </a:p>
          <a:p>
            <a:r>
              <a:rPr lang="en-GB" sz="1400" b="1" dirty="0">
                <a:solidFill>
                  <a:srgbClr val="5A3A06"/>
                </a:solidFill>
              </a:rPr>
              <a:t>Tree Size:</a:t>
            </a:r>
          </a:p>
          <a:p>
            <a:r>
              <a:rPr lang="en-GB" sz="1400" dirty="0">
                <a:solidFill>
                  <a:srgbClr val="5A3A06"/>
                </a:solidFill>
              </a:rPr>
              <a:t>Height: 80-115ft / 24-35m</a:t>
            </a:r>
          </a:p>
          <a:p>
            <a:r>
              <a:rPr lang="en-GB" sz="1400" dirty="0">
                <a:solidFill>
                  <a:srgbClr val="5A3A06"/>
                </a:solidFill>
              </a:rPr>
              <a:t>Girth: 3-5ft / 1-1.5m</a:t>
            </a:r>
          </a:p>
          <a:p>
            <a:endParaRPr lang="en-GB" sz="1400" dirty="0">
              <a:solidFill>
                <a:srgbClr val="5A3A06"/>
              </a:solidFill>
            </a:endParaRPr>
          </a:p>
          <a:p>
            <a:r>
              <a:rPr lang="en-GB" sz="1400" b="1" dirty="0">
                <a:solidFill>
                  <a:srgbClr val="5A3A06"/>
                </a:solidFill>
              </a:rPr>
              <a:t>Indigenous to:</a:t>
            </a:r>
          </a:p>
          <a:p>
            <a:r>
              <a:rPr lang="en-GB" sz="1400" dirty="0">
                <a:solidFill>
                  <a:srgbClr val="5A3A06"/>
                </a:solidFill>
              </a:rPr>
              <a:t>Europe and North Africa</a:t>
            </a:r>
          </a:p>
          <a:p>
            <a:endParaRPr lang="en-GB" sz="1400" dirty="0">
              <a:solidFill>
                <a:srgbClr val="5A3A06"/>
              </a:solidFill>
            </a:endParaRPr>
          </a:p>
          <a:p>
            <a:r>
              <a:rPr lang="en-GB" sz="1400" b="1" dirty="0">
                <a:solidFill>
                  <a:srgbClr val="5A3A06"/>
                </a:solidFill>
              </a:rPr>
              <a:t>Appearance: </a:t>
            </a:r>
          </a:p>
          <a:p>
            <a:r>
              <a:rPr lang="en-GB" sz="1200" dirty="0">
                <a:solidFill>
                  <a:srgbClr val="5A3A06"/>
                </a:solidFill>
              </a:rPr>
              <a:t>Heartwood is a light to medium brown, commonly with an olive cast, though there can be a fair amount of variation in colour. Nearly white to light brown sapwood is not always sharply demarcated from the heartwood. Quarter sawn sections display prominent ray fleck patterns.</a:t>
            </a:r>
          </a:p>
          <a:p>
            <a:endParaRPr lang="en-GB" sz="1400" dirty="0">
              <a:solidFill>
                <a:srgbClr val="5A3A06"/>
              </a:solidFill>
            </a:endParaRPr>
          </a:p>
          <a:p>
            <a:r>
              <a:rPr lang="en-GB" sz="1400" b="1" dirty="0">
                <a:solidFill>
                  <a:srgbClr val="5A3A06"/>
                </a:solidFill>
              </a:rPr>
              <a:t>Uses:</a:t>
            </a:r>
          </a:p>
          <a:p>
            <a:r>
              <a:rPr lang="en-GB" sz="1400" dirty="0">
                <a:solidFill>
                  <a:srgbClr val="5A3A06"/>
                </a:solidFill>
              </a:rPr>
              <a:t>Cabinetry, furniture, interior trim, flooring, boatbuilding, barrels, and veneer.</a:t>
            </a:r>
          </a:p>
        </p:txBody>
      </p:sp>
      <p:pic>
        <p:nvPicPr>
          <p:cNvPr id="2" name="Picture 1">
            <a:extLst>
              <a:ext uri="{FF2B5EF4-FFF2-40B4-BE49-F238E27FC236}">
                <a16:creationId xmlns:a16="http://schemas.microsoft.com/office/drawing/2014/main" id="{DFC70045-45BF-A445-F4DF-5CBBD51D3AA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4711" y="6412869"/>
            <a:ext cx="360178" cy="360000"/>
          </a:xfrm>
          <a:prstGeom prst="rect">
            <a:avLst/>
          </a:prstGeom>
        </p:spPr>
      </p:pic>
    </p:spTree>
    <p:extLst>
      <p:ext uri="{BB962C8B-B14F-4D97-AF65-F5344CB8AC3E}">
        <p14:creationId xmlns:p14="http://schemas.microsoft.com/office/powerpoint/2010/main" val="13752125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Top Corners Snipped 1">
            <a:extLst>
              <a:ext uri="{FF2B5EF4-FFF2-40B4-BE49-F238E27FC236}">
                <a16:creationId xmlns:a16="http://schemas.microsoft.com/office/drawing/2014/main" id="{AC3AA610-AE4C-4430-86A7-CC6533FE8BAF}"/>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a:extLst>
              <a:ext uri="{FF2B5EF4-FFF2-40B4-BE49-F238E27FC236}">
                <a16:creationId xmlns:a16="http://schemas.microsoft.com/office/drawing/2014/main" id="{F6B498D7-9700-4166-AF7F-85A1B453D13C}"/>
              </a:ext>
            </a:extLst>
          </p:cNvPr>
          <p:cNvSpPr/>
          <p:nvPr/>
        </p:nvSpPr>
        <p:spPr>
          <a:xfrm>
            <a:off x="0" y="212272"/>
            <a:ext cx="5467843" cy="923330"/>
          </a:xfrm>
          <a:prstGeom prst="rect">
            <a:avLst/>
          </a:prstGeom>
          <a:noFill/>
        </p:spPr>
        <p:txBody>
          <a:bodyPr wrap="none" lIns="91440" tIns="45720" rIns="91440" bIns="45720">
            <a:spAutoFit/>
          </a:bodyPr>
          <a:lstStyle/>
          <a:p>
            <a:pPr algn="ctr"/>
            <a:r>
              <a:rPr lang="en-US" sz="5400" b="0" cap="none" spc="0" dirty="0">
                <a:ln w="0"/>
                <a:solidFill>
                  <a:schemeClr val="bg1"/>
                </a:solidFill>
                <a:effectLst>
                  <a:outerShdw blurRad="38100" dist="19050" dir="2700000" algn="tl" rotWithShape="0">
                    <a:schemeClr val="dk1">
                      <a:alpha val="40000"/>
                    </a:schemeClr>
                  </a:outerShdw>
                </a:effectLst>
              </a:rPr>
              <a:t>Aims &amp; Objectives.</a:t>
            </a:r>
          </a:p>
        </p:txBody>
      </p:sp>
      <p:sp>
        <p:nvSpPr>
          <p:cNvPr id="4" name="Rectangle 3">
            <a:extLst>
              <a:ext uri="{FF2B5EF4-FFF2-40B4-BE49-F238E27FC236}">
                <a16:creationId xmlns:a16="http://schemas.microsoft.com/office/drawing/2014/main" id="{D14C62B3-5A7B-4F8D-BA0C-E934FCB16899}"/>
              </a:ext>
            </a:extLst>
          </p:cNvPr>
          <p:cNvSpPr/>
          <p:nvPr/>
        </p:nvSpPr>
        <p:spPr>
          <a:xfrm>
            <a:off x="206125" y="1399792"/>
            <a:ext cx="1754006" cy="923330"/>
          </a:xfrm>
          <a:prstGeom prst="rect">
            <a:avLst/>
          </a:prstGeom>
          <a:noFill/>
          <a:effectLst>
            <a:outerShdw blurRad="50800" dist="38100" dir="2700000" algn="tl" rotWithShape="0">
              <a:prstClr val="black">
                <a:alpha val="40000"/>
              </a:prstClr>
            </a:outerShdw>
          </a:effectLst>
        </p:spPr>
        <p:txBody>
          <a:bodyPr wrap="none" lIns="91440" tIns="45720" rIns="91440" bIns="45720">
            <a:spAutoFit/>
          </a:bodyPr>
          <a:lstStyle/>
          <a:p>
            <a:r>
              <a:rPr lang="en-US" sz="5400" b="0" cap="none" spc="0" dirty="0">
                <a:ln w="0"/>
                <a:solidFill>
                  <a:srgbClr val="5A3A06"/>
                </a:solidFill>
                <a:effectLst>
                  <a:outerShdw blurRad="38100" dist="19050" dir="2700000" algn="tl" rotWithShape="0">
                    <a:schemeClr val="dk1">
                      <a:alpha val="40000"/>
                    </a:schemeClr>
                  </a:outerShdw>
                </a:effectLst>
              </a:rPr>
              <a:t>Aims:</a:t>
            </a:r>
          </a:p>
        </p:txBody>
      </p:sp>
      <p:sp>
        <p:nvSpPr>
          <p:cNvPr id="5" name="Rectangle 4">
            <a:extLst>
              <a:ext uri="{FF2B5EF4-FFF2-40B4-BE49-F238E27FC236}">
                <a16:creationId xmlns:a16="http://schemas.microsoft.com/office/drawing/2014/main" id="{8AD263DF-1D40-48D2-8445-DC4648D8805C}"/>
              </a:ext>
            </a:extLst>
          </p:cNvPr>
          <p:cNvSpPr/>
          <p:nvPr/>
        </p:nvSpPr>
        <p:spPr>
          <a:xfrm>
            <a:off x="206125" y="3154119"/>
            <a:ext cx="3308599" cy="923330"/>
          </a:xfrm>
          <a:prstGeom prst="rect">
            <a:avLst/>
          </a:prstGeom>
          <a:noFill/>
          <a:effectLst>
            <a:outerShdw blurRad="50800" dist="38100" dir="2700000" algn="tl" rotWithShape="0">
              <a:prstClr val="black">
                <a:alpha val="40000"/>
              </a:prstClr>
            </a:outerShdw>
          </a:effectLst>
        </p:spPr>
        <p:txBody>
          <a:bodyPr wrap="none" lIns="91440" tIns="45720" rIns="91440" bIns="45720">
            <a:spAutoFit/>
          </a:bodyPr>
          <a:lstStyle/>
          <a:p>
            <a:r>
              <a:rPr lang="en-US" sz="5400" b="0" cap="none" spc="0" dirty="0">
                <a:ln w="0"/>
                <a:solidFill>
                  <a:srgbClr val="5A3A06"/>
                </a:solidFill>
                <a:effectLst>
                  <a:outerShdw blurRad="38100" dist="19050" dir="2700000" algn="tl" rotWithShape="0">
                    <a:schemeClr val="dk1">
                      <a:alpha val="40000"/>
                    </a:schemeClr>
                  </a:outerShdw>
                </a:effectLst>
              </a:rPr>
              <a:t>Objectives:</a:t>
            </a:r>
          </a:p>
        </p:txBody>
      </p:sp>
      <p:sp>
        <p:nvSpPr>
          <p:cNvPr id="7" name="TextBox 6">
            <a:extLst>
              <a:ext uri="{FF2B5EF4-FFF2-40B4-BE49-F238E27FC236}">
                <a16:creationId xmlns:a16="http://schemas.microsoft.com/office/drawing/2014/main" id="{5641234D-9B7A-4F5C-9824-0D76FB5C9025}"/>
              </a:ext>
            </a:extLst>
          </p:cNvPr>
          <p:cNvSpPr txBox="1"/>
          <p:nvPr/>
        </p:nvSpPr>
        <p:spPr>
          <a:xfrm>
            <a:off x="1083128" y="2369288"/>
            <a:ext cx="7298169" cy="369332"/>
          </a:xfrm>
          <a:prstGeom prst="rect">
            <a:avLst/>
          </a:prstGeom>
          <a:noFill/>
        </p:spPr>
        <p:txBody>
          <a:bodyPr wrap="square" rtlCol="0">
            <a:spAutoFit/>
          </a:bodyPr>
          <a:lstStyle/>
          <a:p>
            <a:pPr marL="342900" indent="-342900">
              <a:buFont typeface="Arial" panose="020B0604020202020204" pitchFamily="34" charset="0"/>
              <a:buChar char="•"/>
            </a:pPr>
            <a:r>
              <a:rPr lang="en-GB" b="1" dirty="0">
                <a:solidFill>
                  <a:srgbClr val="5A3A06"/>
                </a:solidFill>
              </a:rPr>
              <a:t>List the relevant materials required to carry out …</a:t>
            </a:r>
            <a:endParaRPr lang="en-GB" sz="2000" b="1" dirty="0">
              <a:solidFill>
                <a:srgbClr val="5A3A06"/>
              </a:solidFill>
            </a:endParaRPr>
          </a:p>
        </p:txBody>
      </p:sp>
      <p:sp>
        <p:nvSpPr>
          <p:cNvPr id="6" name="Rectangle 5">
            <a:extLst>
              <a:ext uri="{FF2B5EF4-FFF2-40B4-BE49-F238E27FC236}">
                <a16:creationId xmlns:a16="http://schemas.microsoft.com/office/drawing/2014/main" id="{CE2D540A-3B24-4667-B785-57D2CEC083BD}"/>
              </a:ext>
            </a:extLst>
          </p:cNvPr>
          <p:cNvSpPr/>
          <p:nvPr/>
        </p:nvSpPr>
        <p:spPr>
          <a:xfrm>
            <a:off x="1092652" y="4232422"/>
            <a:ext cx="8787948" cy="1754326"/>
          </a:xfrm>
          <a:prstGeom prst="rect">
            <a:avLst/>
          </a:prstGeom>
        </p:spPr>
        <p:txBody>
          <a:bodyPr wrap="square">
            <a:spAutoFit/>
          </a:bodyPr>
          <a:lstStyle/>
          <a:p>
            <a:pPr marL="285750" indent="-285750">
              <a:buFont typeface="Arial" panose="020B0604020202020204" pitchFamily="34" charset="0"/>
              <a:buChar char="•"/>
            </a:pPr>
            <a:r>
              <a:rPr lang="en-GB" b="1" dirty="0">
                <a:solidFill>
                  <a:srgbClr val="5A3A06"/>
                </a:solidFill>
              </a:rPr>
              <a:t>Identify</a:t>
            </a:r>
            <a:r>
              <a:rPr lang="en-GB" dirty="0">
                <a:solidFill>
                  <a:srgbClr val="5A3A06"/>
                </a:solidFill>
              </a:rPr>
              <a:t> deciduous and coniferous trees</a:t>
            </a:r>
          </a:p>
          <a:p>
            <a:pPr marL="285750" indent="-285750">
              <a:buFont typeface="Arial" panose="020B0604020202020204" pitchFamily="34" charset="0"/>
              <a:buChar char="•"/>
            </a:pPr>
            <a:r>
              <a:rPr lang="en-GB" b="1" dirty="0">
                <a:solidFill>
                  <a:srgbClr val="5A3A06"/>
                </a:solidFill>
              </a:rPr>
              <a:t>Outline </a:t>
            </a:r>
            <a:r>
              <a:rPr lang="en-GB" dirty="0">
                <a:solidFill>
                  <a:srgbClr val="5A3A06"/>
                </a:solidFill>
              </a:rPr>
              <a:t>Softwoods</a:t>
            </a:r>
          </a:p>
          <a:p>
            <a:pPr marL="285750" indent="-285750">
              <a:buFont typeface="Arial" panose="020B0604020202020204" pitchFamily="34" charset="0"/>
              <a:buChar char="•"/>
            </a:pPr>
            <a:r>
              <a:rPr lang="en-GB" b="1" dirty="0">
                <a:solidFill>
                  <a:srgbClr val="5A3A06"/>
                </a:solidFill>
              </a:rPr>
              <a:t>Identify </a:t>
            </a:r>
            <a:r>
              <a:rPr lang="en-GB" dirty="0">
                <a:solidFill>
                  <a:srgbClr val="5A3A06"/>
                </a:solidFill>
              </a:rPr>
              <a:t>hardwoods</a:t>
            </a:r>
          </a:p>
          <a:p>
            <a:pPr marL="285750" indent="-285750">
              <a:buFont typeface="Arial" panose="020B0604020202020204" pitchFamily="34" charset="0"/>
              <a:buChar char="•"/>
            </a:pPr>
            <a:r>
              <a:rPr lang="en-GB" b="1" dirty="0">
                <a:solidFill>
                  <a:srgbClr val="5A3A06"/>
                </a:solidFill>
              </a:rPr>
              <a:t>Examine </a:t>
            </a:r>
            <a:r>
              <a:rPr lang="en-GB" dirty="0">
                <a:solidFill>
                  <a:srgbClr val="5A3A06"/>
                </a:solidFill>
              </a:rPr>
              <a:t>Man made Boards</a:t>
            </a:r>
          </a:p>
          <a:p>
            <a:pPr marL="285750" indent="-285750">
              <a:buFont typeface="Arial" panose="020B0604020202020204" pitchFamily="34" charset="0"/>
              <a:buChar char="•"/>
            </a:pPr>
            <a:r>
              <a:rPr lang="en-GB" b="1" dirty="0">
                <a:solidFill>
                  <a:srgbClr val="5A3A06"/>
                </a:solidFill>
              </a:rPr>
              <a:t>Assess</a:t>
            </a:r>
            <a:r>
              <a:rPr lang="en-GB" dirty="0">
                <a:solidFill>
                  <a:srgbClr val="5A3A06"/>
                </a:solidFill>
              </a:rPr>
              <a:t> screws and nails used to fix wood together</a:t>
            </a:r>
          </a:p>
          <a:p>
            <a:pPr marL="285750" indent="-285750">
              <a:buFont typeface="Arial" panose="020B0604020202020204" pitchFamily="34" charset="0"/>
              <a:buChar char="•"/>
            </a:pPr>
            <a:r>
              <a:rPr lang="en-GB" b="1" dirty="0">
                <a:solidFill>
                  <a:srgbClr val="5A3A06"/>
                </a:solidFill>
              </a:rPr>
              <a:t>Discuss</a:t>
            </a:r>
            <a:r>
              <a:rPr lang="en-GB" dirty="0">
                <a:solidFill>
                  <a:srgbClr val="5A3A06"/>
                </a:solidFill>
              </a:rPr>
              <a:t> different types of adhesives</a:t>
            </a:r>
          </a:p>
        </p:txBody>
      </p:sp>
    </p:spTree>
    <p:extLst>
      <p:ext uri="{BB962C8B-B14F-4D97-AF65-F5344CB8AC3E}">
        <p14:creationId xmlns:p14="http://schemas.microsoft.com/office/powerpoint/2010/main" val="37397966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iterate type="lt">
                                    <p:tmAbs val="100"/>
                                  </p:iterate>
                                  <p:childTnLst>
                                    <p:set>
                                      <p:cBhvr>
                                        <p:cTn id="6" dur="1" fill="hold">
                                          <p:stCondLst>
                                            <p:cond delay="0"/>
                                          </p:stCondLst>
                                        </p:cTn>
                                        <p:tgtEl>
                                          <p:spTgt spid="3"/>
                                        </p:tgtEl>
                                        <p:attrNameLst>
                                          <p:attrName>style.visibility</p:attrName>
                                        </p:attrNameLst>
                                      </p:cBhvr>
                                      <p:to>
                                        <p:strVal val="visible"/>
                                      </p:to>
                                    </p:set>
                                  </p:childTnLst>
                                </p:cTn>
                              </p:par>
                              <p:par>
                                <p:cTn id="7" presetID="10"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animEffect transition="in" filter="fade">
                                      <p:cBhvr>
                                        <p:cTn id="9" dur="500"/>
                                        <p:tgtEl>
                                          <p:spTgt spid="4"/>
                                        </p:tgtEl>
                                      </p:cBhvr>
                                    </p:animEffect>
                                  </p:childTnLst>
                                </p:cTn>
                              </p:par>
                              <p:par>
                                <p:cTn id="10" presetID="10" presetClass="entr" presetSubtype="0" fill="hold" grpId="0" nodeType="withEffect">
                                  <p:stCondLst>
                                    <p:cond delay="50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10" presetClass="entr" presetSubtype="0" fill="hold" grpId="0" nodeType="withEffect">
                                  <p:stCondLst>
                                    <p:cond delay="350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10" presetClass="entr" presetSubtype="0" fill="hold" grpId="0" nodeType="withEffect">
                                  <p:stCondLst>
                                    <p:cond delay="800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7" grpId="0"/>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51C9B307-AEAA-4B7E-B1F7-014CA786071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6223000" cy="1077218"/>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Deciduous Trees - Hardwoods.</a:t>
            </a:r>
          </a:p>
          <a:p>
            <a:r>
              <a:rPr lang="en-US" sz="3200" dirty="0">
                <a:ln w="0"/>
                <a:solidFill>
                  <a:schemeClr val="bg1"/>
                </a:solidFill>
                <a:effectLst>
                  <a:outerShdw blurRad="38100" dist="19050" dir="2700000" algn="tl" rotWithShape="0">
                    <a:schemeClr val="dk1">
                      <a:alpha val="40000"/>
                    </a:schemeClr>
                  </a:outerShdw>
                </a:effectLst>
              </a:rPr>
              <a:t>European Plane.</a:t>
            </a:r>
            <a:endParaRPr lang="en-US" sz="3200" b="0" cap="none" spc="0" dirty="0">
              <a:ln w="0"/>
              <a:solidFill>
                <a:schemeClr val="bg1"/>
              </a:solidFill>
              <a:effectLst>
                <a:outerShdw blurRad="38100" dist="19050" dir="2700000" algn="tl" rotWithShape="0">
                  <a:schemeClr val="dk1">
                    <a:alpha val="40000"/>
                  </a:schemeClr>
                </a:outerShdw>
              </a:effectLst>
            </a:endParaRPr>
          </a:p>
        </p:txBody>
      </p:sp>
      <p:pic>
        <p:nvPicPr>
          <p:cNvPr id="6" name="Picture 5">
            <a:extLst>
              <a:ext uri="{FF2B5EF4-FFF2-40B4-BE49-F238E27FC236}">
                <a16:creationId xmlns:a16="http://schemas.microsoft.com/office/drawing/2014/main" id="{B877F36C-7687-42D5-8E28-1093BD814D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675" y="1778635"/>
            <a:ext cx="5079365" cy="5079365"/>
          </a:xfrm>
          <a:prstGeom prst="rect">
            <a:avLst/>
          </a:prstGeom>
          <a:ln>
            <a:noFill/>
          </a:ln>
          <a:effectLst>
            <a:outerShdw blurRad="292100" dist="139700" dir="2700000" algn="tl" rotWithShape="0">
              <a:srgbClr val="333333">
                <a:alpha val="65000"/>
              </a:srgbClr>
            </a:outerShdw>
          </a:effectLst>
        </p:spPr>
      </p:pic>
      <p:pic>
        <p:nvPicPr>
          <p:cNvPr id="7" name="Picture 6" descr="A close up of a basket&#10;&#10;Description generated with high confidence">
            <a:extLst>
              <a:ext uri="{FF2B5EF4-FFF2-40B4-BE49-F238E27FC236}">
                <a16:creationId xmlns:a16="http://schemas.microsoft.com/office/drawing/2014/main" id="{02915319-A0C8-49B8-B8F9-2E7C09AA8AA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44000" y="482635"/>
            <a:ext cx="2592000" cy="2592000"/>
          </a:xfrm>
          <a:prstGeom prst="rect">
            <a:avLst/>
          </a:prstGeom>
          <a:ln>
            <a:noFill/>
          </a:ln>
          <a:effectLst>
            <a:outerShdw blurRad="292100" dist="139700" dir="2700000" algn="tl" rotWithShape="0">
              <a:srgbClr val="333333">
                <a:alpha val="65000"/>
              </a:srgbClr>
            </a:outerShdw>
          </a:effectLst>
        </p:spPr>
      </p:pic>
      <p:pic>
        <p:nvPicPr>
          <p:cNvPr id="8" name="Picture 7" descr="A close up of a logo&#10;&#10;Description generated with high confidence">
            <a:extLst>
              <a:ext uri="{FF2B5EF4-FFF2-40B4-BE49-F238E27FC236}">
                <a16:creationId xmlns:a16="http://schemas.microsoft.com/office/drawing/2014/main" id="{FE37ECB9-E796-4134-B893-7BA264079AC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42212" y="909000"/>
            <a:ext cx="2520000" cy="2520000"/>
          </a:xfrm>
          <a:prstGeom prst="rect">
            <a:avLst/>
          </a:prstGeom>
          <a:ln>
            <a:noFill/>
          </a:ln>
          <a:effectLst>
            <a:outerShdw blurRad="292100" dist="139700" dir="2700000" algn="tl" rotWithShape="0">
              <a:srgbClr val="333333">
                <a:alpha val="65000"/>
              </a:srgbClr>
            </a:outerShdw>
          </a:effectLst>
        </p:spPr>
      </p:pic>
      <p:sp>
        <p:nvSpPr>
          <p:cNvPr id="9" name="Rectangle 8">
            <a:extLst>
              <a:ext uri="{FF2B5EF4-FFF2-40B4-BE49-F238E27FC236}">
                <a16:creationId xmlns:a16="http://schemas.microsoft.com/office/drawing/2014/main" id="{6994109A-B030-4C92-ABB0-8AE611208F15}"/>
              </a:ext>
            </a:extLst>
          </p:cNvPr>
          <p:cNvSpPr/>
          <p:nvPr/>
        </p:nvSpPr>
        <p:spPr>
          <a:xfrm>
            <a:off x="5146040" y="2999670"/>
            <a:ext cx="6512560" cy="3785652"/>
          </a:xfrm>
          <a:prstGeom prst="rect">
            <a:avLst/>
          </a:prstGeom>
        </p:spPr>
        <p:txBody>
          <a:bodyPr wrap="square">
            <a:spAutoFit/>
          </a:bodyPr>
          <a:lstStyle/>
          <a:p>
            <a:r>
              <a:rPr lang="en-GB" sz="1400" b="1" dirty="0">
                <a:solidFill>
                  <a:srgbClr val="5A3A06"/>
                </a:solidFill>
              </a:rPr>
              <a:t>Botanical Name:</a:t>
            </a:r>
          </a:p>
          <a:p>
            <a:r>
              <a:rPr lang="en-GB" sz="1400" i="1" dirty="0" err="1">
                <a:solidFill>
                  <a:srgbClr val="5A3A06"/>
                </a:solidFill>
              </a:rPr>
              <a:t>Platanus</a:t>
            </a:r>
            <a:r>
              <a:rPr lang="en-GB" sz="1400" i="1" dirty="0">
                <a:solidFill>
                  <a:srgbClr val="5A3A06"/>
                </a:solidFill>
              </a:rPr>
              <a:t> x </a:t>
            </a:r>
            <a:r>
              <a:rPr lang="en-GB" sz="1400" i="1" dirty="0" err="1">
                <a:solidFill>
                  <a:srgbClr val="5A3A06"/>
                </a:solidFill>
              </a:rPr>
              <a:t>acerifolia</a:t>
            </a:r>
            <a:endParaRPr lang="en-GB" sz="1400" i="1" dirty="0">
              <a:solidFill>
                <a:srgbClr val="5A3A06"/>
              </a:solidFill>
            </a:endParaRPr>
          </a:p>
          <a:p>
            <a:endParaRPr lang="en-GB" sz="1400" i="1" dirty="0">
              <a:solidFill>
                <a:srgbClr val="5A3A06"/>
              </a:solidFill>
            </a:endParaRPr>
          </a:p>
          <a:p>
            <a:r>
              <a:rPr lang="en-GB" sz="1400" b="1" dirty="0">
                <a:solidFill>
                  <a:srgbClr val="5A3A06"/>
                </a:solidFill>
              </a:rPr>
              <a:t>Tree Size:</a:t>
            </a:r>
          </a:p>
          <a:p>
            <a:r>
              <a:rPr lang="en-GB" sz="1400" dirty="0">
                <a:solidFill>
                  <a:srgbClr val="5A3A06"/>
                </a:solidFill>
              </a:rPr>
              <a:t>Height: 65-115ft / 20-35m</a:t>
            </a:r>
          </a:p>
          <a:p>
            <a:r>
              <a:rPr lang="en-GB" sz="1400" dirty="0">
                <a:solidFill>
                  <a:srgbClr val="5A3A06"/>
                </a:solidFill>
              </a:rPr>
              <a:t>Girth: 3-5ft / 1-1.5m</a:t>
            </a:r>
          </a:p>
          <a:p>
            <a:endParaRPr lang="en-GB" sz="1400" dirty="0">
              <a:solidFill>
                <a:srgbClr val="5A3A06"/>
              </a:solidFill>
            </a:endParaRPr>
          </a:p>
          <a:p>
            <a:r>
              <a:rPr lang="en-GB" sz="1400" b="1" dirty="0">
                <a:solidFill>
                  <a:srgbClr val="5A3A06"/>
                </a:solidFill>
              </a:rPr>
              <a:t>Indigenous to:</a:t>
            </a:r>
          </a:p>
          <a:p>
            <a:r>
              <a:rPr lang="en-GB" sz="1400" dirty="0">
                <a:solidFill>
                  <a:srgbClr val="5A3A06"/>
                </a:solidFill>
              </a:rPr>
              <a:t>Europe</a:t>
            </a:r>
          </a:p>
          <a:p>
            <a:endParaRPr lang="en-GB" sz="1400" dirty="0">
              <a:solidFill>
                <a:srgbClr val="5A3A06"/>
              </a:solidFill>
            </a:endParaRPr>
          </a:p>
          <a:p>
            <a:r>
              <a:rPr lang="en-GB" sz="1400" b="1" dirty="0">
                <a:solidFill>
                  <a:srgbClr val="5A3A06"/>
                </a:solidFill>
              </a:rPr>
              <a:t>Appearance: </a:t>
            </a:r>
          </a:p>
          <a:p>
            <a:r>
              <a:rPr lang="en-GB" sz="1200" dirty="0">
                <a:solidFill>
                  <a:srgbClr val="5A3A06"/>
                </a:solidFill>
              </a:rPr>
              <a:t>Similar to maple, the wood of London Plane trees is predominantly comprised of the sapwood, with some darker heartwood streaks also found in most boards.  The sapwood is white to light pinkish tan, while the heartwood is a darker reddish brown. </a:t>
            </a:r>
          </a:p>
          <a:p>
            <a:endParaRPr lang="en-GB" sz="1400" dirty="0">
              <a:solidFill>
                <a:srgbClr val="5A3A06"/>
              </a:solidFill>
            </a:endParaRPr>
          </a:p>
          <a:p>
            <a:r>
              <a:rPr lang="en-GB" sz="1400" b="1" dirty="0">
                <a:solidFill>
                  <a:srgbClr val="5A3A06"/>
                </a:solidFill>
              </a:rPr>
              <a:t>Uses:</a:t>
            </a:r>
          </a:p>
          <a:p>
            <a:r>
              <a:rPr lang="en-GB" sz="1200" dirty="0">
                <a:solidFill>
                  <a:srgbClr val="5A3A06"/>
                </a:solidFill>
              </a:rPr>
              <a:t>Veneer, plywood, interior trim, pallets/crates, flooring, furniture, carvings, and other small specialty wood objects.</a:t>
            </a:r>
            <a:endParaRPr lang="en-US" sz="1200" dirty="0">
              <a:solidFill>
                <a:srgbClr val="5A3A06"/>
              </a:solidFill>
            </a:endParaRPr>
          </a:p>
        </p:txBody>
      </p:sp>
    </p:spTree>
    <p:extLst>
      <p:ext uri="{BB962C8B-B14F-4D97-AF65-F5344CB8AC3E}">
        <p14:creationId xmlns:p14="http://schemas.microsoft.com/office/powerpoint/2010/main" val="105798906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51C9B307-AEAA-4B7E-B1F7-014CA786071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6223000" cy="1077218"/>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Deciduous Trees - Hardwoods.</a:t>
            </a:r>
          </a:p>
          <a:p>
            <a:r>
              <a:rPr lang="en-US" sz="3200" dirty="0">
                <a:ln w="0"/>
                <a:solidFill>
                  <a:schemeClr val="bg1"/>
                </a:solidFill>
                <a:effectLst>
                  <a:outerShdw blurRad="38100" dist="19050" dir="2700000" algn="tl" rotWithShape="0">
                    <a:schemeClr val="dk1">
                      <a:alpha val="40000"/>
                    </a:schemeClr>
                  </a:outerShdw>
                </a:effectLst>
              </a:rPr>
              <a:t>Lime.</a:t>
            </a:r>
            <a:endParaRPr lang="en-US" sz="3200" b="0" cap="none" spc="0" dirty="0">
              <a:ln w="0"/>
              <a:solidFill>
                <a:schemeClr val="bg1"/>
              </a:solidFill>
              <a:effectLst>
                <a:outerShdw blurRad="38100" dist="19050" dir="2700000" algn="tl" rotWithShape="0">
                  <a:schemeClr val="dk1">
                    <a:alpha val="40000"/>
                  </a:schemeClr>
                </a:outerShdw>
              </a:effectLst>
            </a:endParaRPr>
          </a:p>
        </p:txBody>
      </p:sp>
      <p:pic>
        <p:nvPicPr>
          <p:cNvPr id="6" name="Picture 5" descr="A close up of a tree&#10;&#10;Description generated with high confidence">
            <a:extLst>
              <a:ext uri="{FF2B5EF4-FFF2-40B4-BE49-F238E27FC236}">
                <a16:creationId xmlns:a16="http://schemas.microsoft.com/office/drawing/2014/main" id="{42123FF2-887E-49B9-82FB-97393860AB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00" y="1905000"/>
            <a:ext cx="5079365" cy="5079365"/>
          </a:xfrm>
          <a:prstGeom prst="rect">
            <a:avLst/>
          </a:prstGeom>
          <a:ln>
            <a:noFill/>
          </a:ln>
          <a:effectLst>
            <a:outerShdw blurRad="292100" dist="139700" dir="2700000" algn="tl" rotWithShape="0">
              <a:srgbClr val="333333">
                <a:alpha val="65000"/>
              </a:srgbClr>
            </a:outerShdw>
          </a:effectLst>
        </p:spPr>
      </p:pic>
      <p:pic>
        <p:nvPicPr>
          <p:cNvPr id="7" name="Picture 6" descr="A picture containing outdoor, beach, water&#10;&#10;Description generated with very high confidence">
            <a:extLst>
              <a:ext uri="{FF2B5EF4-FFF2-40B4-BE49-F238E27FC236}">
                <a16:creationId xmlns:a16="http://schemas.microsoft.com/office/drawing/2014/main" id="{4D3DFDFF-4F5A-4CAE-AD73-74DF6D3E3E8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13165" y="495300"/>
            <a:ext cx="2592000" cy="2592000"/>
          </a:xfrm>
          <a:prstGeom prst="rect">
            <a:avLst/>
          </a:prstGeom>
          <a:ln>
            <a:noFill/>
          </a:ln>
          <a:effectLst>
            <a:outerShdw blurRad="292100" dist="139700" dir="2700000" algn="tl" rotWithShape="0">
              <a:srgbClr val="333333">
                <a:alpha val="65000"/>
              </a:srgbClr>
            </a:outerShdw>
          </a:effectLst>
        </p:spPr>
      </p:pic>
      <p:pic>
        <p:nvPicPr>
          <p:cNvPr id="8" name="Picture 7" descr="A close up of a logo&#10;&#10;Description generated with high confidence">
            <a:extLst>
              <a:ext uri="{FF2B5EF4-FFF2-40B4-BE49-F238E27FC236}">
                <a16:creationId xmlns:a16="http://schemas.microsoft.com/office/drawing/2014/main" id="{A705EDCF-6856-4F5D-92DF-C0BFEE34151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280732" y="942534"/>
            <a:ext cx="2520000" cy="2520000"/>
          </a:xfrm>
          <a:prstGeom prst="rect">
            <a:avLst/>
          </a:prstGeom>
          <a:ln>
            <a:noFill/>
          </a:ln>
          <a:effectLst>
            <a:outerShdw blurRad="292100" dist="139700" dir="2700000" algn="tl" rotWithShape="0">
              <a:srgbClr val="333333">
                <a:alpha val="65000"/>
              </a:srgbClr>
            </a:outerShdw>
          </a:effectLst>
        </p:spPr>
      </p:pic>
      <p:sp>
        <p:nvSpPr>
          <p:cNvPr id="9" name="Rectangle 8">
            <a:extLst>
              <a:ext uri="{FF2B5EF4-FFF2-40B4-BE49-F238E27FC236}">
                <a16:creationId xmlns:a16="http://schemas.microsoft.com/office/drawing/2014/main" id="{CE4C1BA5-2F1D-41C3-83CB-594B8D345084}"/>
              </a:ext>
            </a:extLst>
          </p:cNvPr>
          <p:cNvSpPr/>
          <p:nvPr/>
        </p:nvSpPr>
        <p:spPr>
          <a:xfrm>
            <a:off x="5117465" y="2887682"/>
            <a:ext cx="6706235" cy="3970318"/>
          </a:xfrm>
          <a:prstGeom prst="rect">
            <a:avLst/>
          </a:prstGeom>
        </p:spPr>
        <p:txBody>
          <a:bodyPr wrap="square">
            <a:spAutoFit/>
          </a:bodyPr>
          <a:lstStyle/>
          <a:p>
            <a:r>
              <a:rPr lang="en-GB" sz="1400" b="1" dirty="0">
                <a:solidFill>
                  <a:srgbClr val="5A3A06"/>
                </a:solidFill>
              </a:rPr>
              <a:t>Botanical Name:</a:t>
            </a:r>
          </a:p>
          <a:p>
            <a:r>
              <a:rPr lang="en-GB" sz="1400" i="1" dirty="0" err="1">
                <a:solidFill>
                  <a:srgbClr val="5A3A06"/>
                </a:solidFill>
              </a:rPr>
              <a:t>Tilia</a:t>
            </a:r>
            <a:r>
              <a:rPr lang="en-GB" sz="1400" i="1" dirty="0">
                <a:solidFill>
                  <a:srgbClr val="5A3A06"/>
                </a:solidFill>
              </a:rPr>
              <a:t> x </a:t>
            </a:r>
            <a:r>
              <a:rPr lang="en-GB" sz="1400" i="1" dirty="0" err="1">
                <a:solidFill>
                  <a:srgbClr val="5A3A06"/>
                </a:solidFill>
              </a:rPr>
              <a:t>europaea</a:t>
            </a:r>
            <a:endParaRPr lang="en-GB" sz="1400" i="1" dirty="0">
              <a:solidFill>
                <a:srgbClr val="5A3A06"/>
              </a:solidFill>
            </a:endParaRPr>
          </a:p>
          <a:p>
            <a:endParaRPr lang="en-GB" sz="1400" i="1" dirty="0">
              <a:solidFill>
                <a:srgbClr val="5A3A06"/>
              </a:solidFill>
            </a:endParaRPr>
          </a:p>
          <a:p>
            <a:r>
              <a:rPr lang="en-GB" sz="1400" b="1" dirty="0">
                <a:solidFill>
                  <a:srgbClr val="5A3A06"/>
                </a:solidFill>
              </a:rPr>
              <a:t>Tree Size:</a:t>
            </a:r>
          </a:p>
          <a:p>
            <a:r>
              <a:rPr lang="en-GB" sz="1400" dirty="0">
                <a:solidFill>
                  <a:srgbClr val="5A3A06"/>
                </a:solidFill>
              </a:rPr>
              <a:t>Height: 65-130ft / 20-40m</a:t>
            </a:r>
          </a:p>
          <a:p>
            <a:r>
              <a:rPr lang="en-GB" sz="1400" dirty="0">
                <a:solidFill>
                  <a:srgbClr val="5A3A06"/>
                </a:solidFill>
              </a:rPr>
              <a:t>Girth: 5-63ft / 1.5-2m</a:t>
            </a:r>
          </a:p>
          <a:p>
            <a:endParaRPr lang="en-GB" sz="1400" dirty="0">
              <a:solidFill>
                <a:srgbClr val="5A3A06"/>
              </a:solidFill>
            </a:endParaRPr>
          </a:p>
          <a:p>
            <a:r>
              <a:rPr lang="en-GB" sz="1400" b="1" dirty="0">
                <a:solidFill>
                  <a:srgbClr val="5A3A06"/>
                </a:solidFill>
              </a:rPr>
              <a:t>Indigenous to:</a:t>
            </a:r>
          </a:p>
          <a:p>
            <a:r>
              <a:rPr lang="en-GB" sz="1400" dirty="0">
                <a:solidFill>
                  <a:srgbClr val="5A3A06"/>
                </a:solidFill>
              </a:rPr>
              <a:t>Europe</a:t>
            </a:r>
          </a:p>
          <a:p>
            <a:endParaRPr lang="en-GB" sz="1400" dirty="0">
              <a:solidFill>
                <a:srgbClr val="5A3A06"/>
              </a:solidFill>
            </a:endParaRPr>
          </a:p>
          <a:p>
            <a:r>
              <a:rPr lang="en-GB" sz="1400" b="1" dirty="0">
                <a:solidFill>
                  <a:srgbClr val="5A3A06"/>
                </a:solidFill>
              </a:rPr>
              <a:t>Appearance: </a:t>
            </a:r>
          </a:p>
          <a:p>
            <a:r>
              <a:rPr lang="en-GB" sz="1400" dirty="0">
                <a:solidFill>
                  <a:srgbClr val="5A3A06"/>
                </a:solidFill>
              </a:rPr>
              <a:t>ale white to cream </a:t>
            </a:r>
            <a:r>
              <a:rPr lang="en-GB" sz="1400" dirty="0" err="1">
                <a:solidFill>
                  <a:srgbClr val="5A3A06"/>
                </a:solidFill>
              </a:rPr>
              <a:t>color</a:t>
            </a:r>
            <a:r>
              <a:rPr lang="en-GB" sz="1400" dirty="0">
                <a:solidFill>
                  <a:srgbClr val="5A3A06"/>
                </a:solidFill>
              </a:rPr>
              <a:t>, with only subtle growth rings. The </a:t>
            </a:r>
            <a:r>
              <a:rPr lang="en-GB" sz="1400" dirty="0" err="1">
                <a:solidFill>
                  <a:srgbClr val="5A3A06"/>
                </a:solidFill>
              </a:rPr>
              <a:t>color</a:t>
            </a:r>
            <a:r>
              <a:rPr lang="en-GB" sz="1400" dirty="0">
                <a:solidFill>
                  <a:srgbClr val="5A3A06"/>
                </a:solidFill>
              </a:rPr>
              <a:t> is mostly uniform throughout the surface of the wood. Tends to age to a yellow or pale brown </a:t>
            </a:r>
            <a:r>
              <a:rPr lang="en-GB" sz="1400" dirty="0" err="1">
                <a:solidFill>
                  <a:srgbClr val="5A3A06"/>
                </a:solidFill>
              </a:rPr>
              <a:t>color</a:t>
            </a:r>
            <a:r>
              <a:rPr lang="en-GB" sz="1400" dirty="0">
                <a:solidFill>
                  <a:srgbClr val="5A3A06"/>
                </a:solidFill>
              </a:rPr>
              <a:t> over time.</a:t>
            </a:r>
          </a:p>
          <a:p>
            <a:endParaRPr lang="en-GB" sz="1400" dirty="0">
              <a:solidFill>
                <a:srgbClr val="5A3A06"/>
              </a:solidFill>
            </a:endParaRPr>
          </a:p>
          <a:p>
            <a:r>
              <a:rPr lang="en-GB" sz="1400" b="1" dirty="0">
                <a:solidFill>
                  <a:srgbClr val="5A3A06"/>
                </a:solidFill>
              </a:rPr>
              <a:t>Uses:</a:t>
            </a:r>
          </a:p>
          <a:p>
            <a:r>
              <a:rPr lang="en-GB" sz="1400" dirty="0">
                <a:solidFill>
                  <a:srgbClr val="5A3A06"/>
                </a:solidFill>
              </a:rPr>
              <a:t>Carvings, veneer, plywood, cutting boards, hat racks, musical instruments, and turned objects.</a:t>
            </a:r>
            <a:endParaRPr lang="en-US" sz="1400" dirty="0">
              <a:solidFill>
                <a:srgbClr val="5A3A06"/>
              </a:solidFill>
            </a:endParaRPr>
          </a:p>
        </p:txBody>
      </p:sp>
      <p:pic>
        <p:nvPicPr>
          <p:cNvPr id="2" name="Picture 1">
            <a:extLst>
              <a:ext uri="{FF2B5EF4-FFF2-40B4-BE49-F238E27FC236}">
                <a16:creationId xmlns:a16="http://schemas.microsoft.com/office/drawing/2014/main" id="{8F3ADEDC-9166-F0D6-F0C8-B953F770674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4711" y="6412869"/>
            <a:ext cx="360178" cy="360000"/>
          </a:xfrm>
          <a:prstGeom prst="rect">
            <a:avLst/>
          </a:prstGeom>
        </p:spPr>
      </p:pic>
    </p:spTree>
    <p:extLst>
      <p:ext uri="{BB962C8B-B14F-4D97-AF65-F5344CB8AC3E}">
        <p14:creationId xmlns:p14="http://schemas.microsoft.com/office/powerpoint/2010/main" val="314641385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51C9B307-AEAA-4B7E-B1F7-014CA786071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6223000" cy="1077218"/>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Deciduous Trees - Hardwoods.</a:t>
            </a:r>
          </a:p>
          <a:p>
            <a:r>
              <a:rPr lang="en-US" sz="3200" dirty="0">
                <a:ln w="0"/>
                <a:solidFill>
                  <a:schemeClr val="bg1"/>
                </a:solidFill>
                <a:effectLst>
                  <a:outerShdw blurRad="38100" dist="19050" dir="2700000" algn="tl" rotWithShape="0">
                    <a:schemeClr val="dk1">
                      <a:alpha val="40000"/>
                    </a:schemeClr>
                  </a:outerShdw>
                </a:effectLst>
              </a:rPr>
              <a:t>Sycamore Wood.</a:t>
            </a:r>
            <a:endParaRPr lang="en-US" sz="3200" b="0" cap="none" spc="0" dirty="0">
              <a:ln w="0"/>
              <a:solidFill>
                <a:schemeClr val="bg1"/>
              </a:solidFill>
              <a:effectLst>
                <a:outerShdw blurRad="38100" dist="19050" dir="2700000" algn="tl" rotWithShape="0">
                  <a:schemeClr val="dk1">
                    <a:alpha val="40000"/>
                  </a:schemeClr>
                </a:outerShdw>
              </a:effectLst>
            </a:endParaRPr>
          </a:p>
        </p:txBody>
      </p:sp>
      <p:pic>
        <p:nvPicPr>
          <p:cNvPr id="6" name="Picture 5" descr="A close up of a tree&#10;&#10;Description generated with high confidence">
            <a:extLst>
              <a:ext uri="{FF2B5EF4-FFF2-40B4-BE49-F238E27FC236}">
                <a16:creationId xmlns:a16="http://schemas.microsoft.com/office/drawing/2014/main" id="{314C10F2-C9E1-4434-9611-FEBE7D2CE36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00" y="1676400"/>
            <a:ext cx="5079365" cy="5079365"/>
          </a:xfrm>
          <a:prstGeom prst="rect">
            <a:avLst/>
          </a:prstGeom>
          <a:ln>
            <a:noFill/>
          </a:ln>
          <a:effectLst>
            <a:outerShdw blurRad="292100" dist="139700" dir="2700000" algn="tl" rotWithShape="0">
              <a:srgbClr val="333333">
                <a:alpha val="65000"/>
              </a:srgbClr>
            </a:outerShdw>
          </a:effectLst>
        </p:spPr>
      </p:pic>
      <p:pic>
        <p:nvPicPr>
          <p:cNvPr id="7" name="Picture 6" descr="A close up of a white wall&#10;&#10;Description generated with high confidence">
            <a:extLst>
              <a:ext uri="{FF2B5EF4-FFF2-40B4-BE49-F238E27FC236}">
                <a16:creationId xmlns:a16="http://schemas.microsoft.com/office/drawing/2014/main" id="{E5D7045A-374A-44BB-861E-BA2CA62FE8C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86787" y="545068"/>
            <a:ext cx="2592000" cy="2592000"/>
          </a:xfrm>
          <a:prstGeom prst="rect">
            <a:avLst/>
          </a:prstGeom>
          <a:ln>
            <a:noFill/>
          </a:ln>
          <a:effectLst>
            <a:outerShdw blurRad="292100" dist="139700" dir="2700000" algn="tl" rotWithShape="0">
              <a:srgbClr val="333333">
                <a:alpha val="65000"/>
              </a:srgbClr>
            </a:outerShdw>
          </a:effectLst>
        </p:spPr>
      </p:pic>
      <p:pic>
        <p:nvPicPr>
          <p:cNvPr id="8" name="Picture 7" descr="A close up of a logo&#10;&#10;Description generated with high confidence">
            <a:extLst>
              <a:ext uri="{FF2B5EF4-FFF2-40B4-BE49-F238E27FC236}">
                <a16:creationId xmlns:a16="http://schemas.microsoft.com/office/drawing/2014/main" id="{5D1F1E30-50BA-4D7F-8AB0-81E6490947B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283192" y="953279"/>
            <a:ext cx="2520000" cy="2520000"/>
          </a:xfrm>
          <a:prstGeom prst="rect">
            <a:avLst/>
          </a:prstGeom>
          <a:ln>
            <a:noFill/>
          </a:ln>
          <a:effectLst>
            <a:outerShdw blurRad="292100" dist="139700" dir="2700000" algn="tl" rotWithShape="0">
              <a:srgbClr val="333333">
                <a:alpha val="65000"/>
              </a:srgbClr>
            </a:outerShdw>
          </a:effectLst>
        </p:spPr>
      </p:pic>
      <p:sp>
        <p:nvSpPr>
          <p:cNvPr id="9" name="Rectangle 8">
            <a:extLst>
              <a:ext uri="{FF2B5EF4-FFF2-40B4-BE49-F238E27FC236}">
                <a16:creationId xmlns:a16="http://schemas.microsoft.com/office/drawing/2014/main" id="{ED6471EF-678D-4773-8C72-3A332694AD62}"/>
              </a:ext>
            </a:extLst>
          </p:cNvPr>
          <p:cNvSpPr/>
          <p:nvPr/>
        </p:nvSpPr>
        <p:spPr>
          <a:xfrm>
            <a:off x="5117464" y="3032261"/>
            <a:ext cx="6807835" cy="3785652"/>
          </a:xfrm>
          <a:prstGeom prst="rect">
            <a:avLst/>
          </a:prstGeom>
        </p:spPr>
        <p:txBody>
          <a:bodyPr wrap="square">
            <a:spAutoFit/>
          </a:bodyPr>
          <a:lstStyle/>
          <a:p>
            <a:r>
              <a:rPr lang="en-GB" sz="1400" b="1" dirty="0">
                <a:solidFill>
                  <a:srgbClr val="5A3A06"/>
                </a:solidFill>
              </a:rPr>
              <a:t>Botanical Name:</a:t>
            </a:r>
          </a:p>
          <a:p>
            <a:r>
              <a:rPr lang="en-GB" sz="1400" i="1" dirty="0">
                <a:solidFill>
                  <a:srgbClr val="5A3A06"/>
                </a:solidFill>
              </a:rPr>
              <a:t>Acer </a:t>
            </a:r>
            <a:r>
              <a:rPr lang="en-GB" sz="1400" i="1" dirty="0" err="1">
                <a:solidFill>
                  <a:srgbClr val="5A3A06"/>
                </a:solidFill>
              </a:rPr>
              <a:t>pseudoplatanus</a:t>
            </a:r>
            <a:endParaRPr lang="en-GB" sz="1400" i="1" dirty="0">
              <a:solidFill>
                <a:srgbClr val="5A3A06"/>
              </a:solidFill>
            </a:endParaRPr>
          </a:p>
          <a:p>
            <a:endParaRPr lang="en-GB" sz="1400" i="1" dirty="0">
              <a:solidFill>
                <a:srgbClr val="5A3A06"/>
              </a:solidFill>
            </a:endParaRPr>
          </a:p>
          <a:p>
            <a:r>
              <a:rPr lang="en-GB" sz="1400" b="1" dirty="0">
                <a:solidFill>
                  <a:srgbClr val="5A3A06"/>
                </a:solidFill>
              </a:rPr>
              <a:t>Tree Size:</a:t>
            </a:r>
          </a:p>
          <a:p>
            <a:r>
              <a:rPr lang="en-GB" sz="1400" dirty="0">
                <a:solidFill>
                  <a:srgbClr val="5A3A06"/>
                </a:solidFill>
              </a:rPr>
              <a:t>Height: 65-115ft / 25-35m</a:t>
            </a:r>
          </a:p>
          <a:p>
            <a:r>
              <a:rPr lang="en-GB" sz="1400" dirty="0">
                <a:solidFill>
                  <a:srgbClr val="5A3A06"/>
                </a:solidFill>
              </a:rPr>
              <a:t>Girth: 3-4ft / 1-1.2m</a:t>
            </a:r>
          </a:p>
          <a:p>
            <a:endParaRPr lang="en-GB" sz="1400" dirty="0">
              <a:solidFill>
                <a:srgbClr val="5A3A06"/>
              </a:solidFill>
            </a:endParaRPr>
          </a:p>
          <a:p>
            <a:r>
              <a:rPr lang="en-GB" sz="1400" b="1" dirty="0">
                <a:solidFill>
                  <a:srgbClr val="5A3A06"/>
                </a:solidFill>
              </a:rPr>
              <a:t>Indigenous to:</a:t>
            </a:r>
          </a:p>
          <a:p>
            <a:r>
              <a:rPr lang="en-GB" sz="1400" dirty="0">
                <a:solidFill>
                  <a:srgbClr val="5A3A06"/>
                </a:solidFill>
              </a:rPr>
              <a:t>Europe</a:t>
            </a:r>
          </a:p>
          <a:p>
            <a:endParaRPr lang="en-GB" sz="1400" dirty="0">
              <a:solidFill>
                <a:srgbClr val="5A3A06"/>
              </a:solidFill>
            </a:endParaRPr>
          </a:p>
          <a:p>
            <a:r>
              <a:rPr lang="en-GB" sz="1400" b="1" dirty="0">
                <a:solidFill>
                  <a:srgbClr val="5A3A06"/>
                </a:solidFill>
              </a:rPr>
              <a:t>Appearance: </a:t>
            </a:r>
          </a:p>
          <a:p>
            <a:r>
              <a:rPr lang="en-GB" sz="1200" dirty="0">
                <a:solidFill>
                  <a:srgbClr val="5A3A06"/>
                </a:solidFill>
              </a:rPr>
              <a:t>Unlike most other hardwoods, the </a:t>
            </a:r>
            <a:r>
              <a:rPr lang="en-GB" sz="1200" i="1" dirty="0">
                <a:solidFill>
                  <a:srgbClr val="5A3A06"/>
                </a:solidFill>
              </a:rPr>
              <a:t>sapwood </a:t>
            </a:r>
            <a:r>
              <a:rPr lang="en-GB" sz="1200" dirty="0">
                <a:solidFill>
                  <a:srgbClr val="5A3A06"/>
                </a:solidFill>
              </a:rPr>
              <a:t>of maple lumber is most commonly used rather than its heartwood. Sapwood </a:t>
            </a:r>
            <a:r>
              <a:rPr lang="en-GB" sz="1200" dirty="0" err="1">
                <a:solidFill>
                  <a:srgbClr val="5A3A06"/>
                </a:solidFill>
              </a:rPr>
              <a:t>color</a:t>
            </a:r>
            <a:r>
              <a:rPr lang="en-GB" sz="1200" dirty="0">
                <a:solidFill>
                  <a:srgbClr val="5A3A06"/>
                </a:solidFill>
              </a:rPr>
              <a:t> ranges from almost white, to a light golden or reddish brown, while the heartwood is a darker reddish brown.</a:t>
            </a:r>
          </a:p>
          <a:p>
            <a:endParaRPr lang="en-GB" sz="1400" dirty="0">
              <a:solidFill>
                <a:srgbClr val="5A3A06"/>
              </a:solidFill>
            </a:endParaRPr>
          </a:p>
          <a:p>
            <a:r>
              <a:rPr lang="en-GB" sz="1400" b="1" dirty="0">
                <a:solidFill>
                  <a:srgbClr val="5A3A06"/>
                </a:solidFill>
              </a:rPr>
              <a:t>Uses:</a:t>
            </a:r>
          </a:p>
          <a:p>
            <a:r>
              <a:rPr lang="en-GB" sz="1200" dirty="0">
                <a:solidFill>
                  <a:srgbClr val="5A3A06"/>
                </a:solidFill>
              </a:rPr>
              <a:t>Veneer, paper (pulpwood), boxes, crates/pallets, musical instruments, turned objects, and other small specialty wood items.</a:t>
            </a:r>
          </a:p>
        </p:txBody>
      </p:sp>
      <p:pic>
        <p:nvPicPr>
          <p:cNvPr id="2" name="Picture 1">
            <a:extLst>
              <a:ext uri="{FF2B5EF4-FFF2-40B4-BE49-F238E27FC236}">
                <a16:creationId xmlns:a16="http://schemas.microsoft.com/office/drawing/2014/main" id="{291F216F-E7CA-F62F-BA28-B510B7B286A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4711" y="6412869"/>
            <a:ext cx="360178" cy="360000"/>
          </a:xfrm>
          <a:prstGeom prst="rect">
            <a:avLst/>
          </a:prstGeom>
        </p:spPr>
      </p:pic>
    </p:spTree>
    <p:extLst>
      <p:ext uri="{BB962C8B-B14F-4D97-AF65-F5344CB8AC3E}">
        <p14:creationId xmlns:p14="http://schemas.microsoft.com/office/powerpoint/2010/main" val="152361547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51C9B307-AEAA-4B7E-B1F7-014CA786071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6413500" cy="707886"/>
          </a:xfrm>
          <a:prstGeom prst="rect">
            <a:avLst/>
          </a:prstGeom>
          <a:noFill/>
        </p:spPr>
        <p:txBody>
          <a:bodyPr wrap="square" lIns="91440" tIns="45720" rIns="91440" bIns="45720">
            <a:spAutoFit/>
          </a:bodyPr>
          <a:lstStyle/>
          <a:p>
            <a:r>
              <a:rPr lang="en-US" sz="4000" b="0" cap="none" spc="0" dirty="0">
                <a:ln w="0"/>
                <a:solidFill>
                  <a:schemeClr val="bg1"/>
                </a:solidFill>
                <a:effectLst>
                  <a:outerShdw blurRad="38100" dist="19050" dir="2700000" algn="tl" rotWithShape="0">
                    <a:schemeClr val="dk1">
                      <a:alpha val="40000"/>
                    </a:schemeClr>
                  </a:outerShdw>
                </a:effectLst>
              </a:rPr>
              <a:t>Man Made Boards</a:t>
            </a:r>
          </a:p>
        </p:txBody>
      </p:sp>
      <p:pic>
        <p:nvPicPr>
          <p:cNvPr id="7" name="Picture 6">
            <a:extLst>
              <a:ext uri="{FF2B5EF4-FFF2-40B4-BE49-F238E27FC236}">
                <a16:creationId xmlns:a16="http://schemas.microsoft.com/office/drawing/2014/main" id="{9CCF87F6-43AD-496E-A887-3F1D9D8915A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44162" y="3784968"/>
            <a:ext cx="3046987" cy="3046987"/>
          </a:xfrm>
          <a:prstGeom prst="rect">
            <a:avLst/>
          </a:prstGeom>
        </p:spPr>
      </p:pic>
      <p:pic>
        <p:nvPicPr>
          <p:cNvPr id="8" name="Picture 7" descr="A close up of a building&#10;&#10;Description generated with high confidence">
            <a:extLst>
              <a:ext uri="{FF2B5EF4-FFF2-40B4-BE49-F238E27FC236}">
                <a16:creationId xmlns:a16="http://schemas.microsoft.com/office/drawing/2014/main" id="{6B54812A-B61E-4E19-9E8A-C66C372DD12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54726" y="2935677"/>
            <a:ext cx="3046987" cy="3046987"/>
          </a:xfrm>
          <a:prstGeom prst="rect">
            <a:avLst/>
          </a:prstGeom>
        </p:spPr>
      </p:pic>
      <p:pic>
        <p:nvPicPr>
          <p:cNvPr id="10" name="Picture 9" descr="A picture containing stationary&#10;&#10;Description generated with high confidence">
            <a:extLst>
              <a:ext uri="{FF2B5EF4-FFF2-40B4-BE49-F238E27FC236}">
                <a16:creationId xmlns:a16="http://schemas.microsoft.com/office/drawing/2014/main" id="{75A303B9-077D-4B65-AAEF-1540D5E2A05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449444" y="2020668"/>
            <a:ext cx="3046987" cy="3046987"/>
          </a:xfrm>
          <a:prstGeom prst="rect">
            <a:avLst/>
          </a:prstGeom>
        </p:spPr>
      </p:pic>
      <p:pic>
        <p:nvPicPr>
          <p:cNvPr id="11" name="Picture 10" descr="A picture containing ground, table, building, indoor&#10;&#10;Description generated with high confidence">
            <a:extLst>
              <a:ext uri="{FF2B5EF4-FFF2-40B4-BE49-F238E27FC236}">
                <a16:creationId xmlns:a16="http://schemas.microsoft.com/office/drawing/2014/main" id="{59A6E537-AA0B-4A77-9B7D-D85FED92FA6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444162" y="709959"/>
            <a:ext cx="3046987" cy="3046987"/>
          </a:xfrm>
          <a:prstGeom prst="rect">
            <a:avLst/>
          </a:prstGeom>
        </p:spPr>
      </p:pic>
      <p:pic>
        <p:nvPicPr>
          <p:cNvPr id="12" name="Picture 11" descr="A picture containing indoor, sitting&#10;&#10;Description generated with high confidence">
            <a:extLst>
              <a:ext uri="{FF2B5EF4-FFF2-40B4-BE49-F238E27FC236}">
                <a16:creationId xmlns:a16="http://schemas.microsoft.com/office/drawing/2014/main" id="{FE32522A-9DCA-41E4-9F6B-47015D9FB51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444162" y="-1"/>
            <a:ext cx="3046987" cy="3046987"/>
          </a:xfrm>
          <a:prstGeom prst="rect">
            <a:avLst/>
          </a:prstGeom>
        </p:spPr>
      </p:pic>
      <p:sp>
        <p:nvSpPr>
          <p:cNvPr id="13" name="Rectangle 12">
            <a:extLst>
              <a:ext uri="{FF2B5EF4-FFF2-40B4-BE49-F238E27FC236}">
                <a16:creationId xmlns:a16="http://schemas.microsoft.com/office/drawing/2014/main" id="{0484E905-B716-45BA-9A0D-B4CB3AAC05AD}"/>
              </a:ext>
            </a:extLst>
          </p:cNvPr>
          <p:cNvSpPr/>
          <p:nvPr/>
        </p:nvSpPr>
        <p:spPr>
          <a:xfrm>
            <a:off x="386272" y="1625600"/>
            <a:ext cx="7405012" cy="4524315"/>
          </a:xfrm>
          <a:prstGeom prst="rect">
            <a:avLst/>
          </a:prstGeom>
        </p:spPr>
        <p:txBody>
          <a:bodyPr wrap="square">
            <a:spAutoFit/>
          </a:bodyPr>
          <a:lstStyle/>
          <a:p>
            <a:r>
              <a:rPr lang="en-GB" sz="2400" dirty="0">
                <a:solidFill>
                  <a:srgbClr val="5A3A06"/>
                </a:solidFill>
              </a:rPr>
              <a:t>Working with wood will mean you will have to work with man made boards. They are more stable than natural woods and is used for internal fittings and furniture. Man made boards are usually the bulk stock of any counter or bar that you see. They are usually edged and veneered to look like a solid piece but rarely are. It is much cheaper to veneer man made boards than build solid.</a:t>
            </a:r>
          </a:p>
          <a:p>
            <a:endParaRPr lang="en-GB" sz="2400" dirty="0">
              <a:solidFill>
                <a:srgbClr val="5A3A06"/>
              </a:solidFill>
            </a:endParaRPr>
          </a:p>
          <a:p>
            <a:r>
              <a:rPr lang="en-GB" sz="2400" dirty="0">
                <a:solidFill>
                  <a:srgbClr val="5A3A06"/>
                </a:solidFill>
              </a:rPr>
              <a:t>Man made Boards are manufactured and common sizes are 8x4 (2440x1220) sheets. They are all manufactured in mills and usually composed of natural woods and resin which binds them together.</a:t>
            </a:r>
          </a:p>
        </p:txBody>
      </p:sp>
      <p:pic>
        <p:nvPicPr>
          <p:cNvPr id="2" name="Picture 1">
            <a:extLst>
              <a:ext uri="{FF2B5EF4-FFF2-40B4-BE49-F238E27FC236}">
                <a16:creationId xmlns:a16="http://schemas.microsoft.com/office/drawing/2014/main" id="{983A8025-465C-D5E0-B615-E975029628D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24711" y="6412869"/>
            <a:ext cx="360178" cy="360000"/>
          </a:xfrm>
          <a:prstGeom prst="rect">
            <a:avLst/>
          </a:prstGeom>
        </p:spPr>
      </p:pic>
    </p:spTree>
    <p:extLst>
      <p:ext uri="{BB962C8B-B14F-4D97-AF65-F5344CB8AC3E}">
        <p14:creationId xmlns:p14="http://schemas.microsoft.com/office/powerpoint/2010/main" val="410307845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51C9B307-AEAA-4B7E-B1F7-014CA786071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6223000" cy="584775"/>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Man Made Boards - Blockboard.</a:t>
            </a:r>
          </a:p>
        </p:txBody>
      </p:sp>
      <p:sp>
        <p:nvSpPr>
          <p:cNvPr id="6" name="Rectangle 5">
            <a:extLst>
              <a:ext uri="{FF2B5EF4-FFF2-40B4-BE49-F238E27FC236}">
                <a16:creationId xmlns:a16="http://schemas.microsoft.com/office/drawing/2014/main" id="{F84A5742-3005-4D4A-899C-FD72632C9738}"/>
              </a:ext>
            </a:extLst>
          </p:cNvPr>
          <p:cNvSpPr/>
          <p:nvPr/>
        </p:nvSpPr>
        <p:spPr>
          <a:xfrm>
            <a:off x="228600" y="1770995"/>
            <a:ext cx="8305800" cy="4401205"/>
          </a:xfrm>
          <a:prstGeom prst="rect">
            <a:avLst/>
          </a:prstGeom>
        </p:spPr>
        <p:txBody>
          <a:bodyPr wrap="square">
            <a:spAutoFit/>
          </a:bodyPr>
          <a:lstStyle/>
          <a:p>
            <a:r>
              <a:rPr lang="en-GB" sz="2800" dirty="0">
                <a:solidFill>
                  <a:srgbClr val="5A3A06"/>
                </a:solidFill>
              </a:rPr>
              <a:t>A type of plywood. Built up with a core of </a:t>
            </a:r>
          </a:p>
          <a:p>
            <a:r>
              <a:rPr lang="en-GB" sz="2800" dirty="0">
                <a:solidFill>
                  <a:srgbClr val="5A3A06"/>
                </a:solidFill>
              </a:rPr>
              <a:t>softwood strips bonded together with adhesive and covered with a sheet of plywood on either side.</a:t>
            </a:r>
            <a:br>
              <a:rPr lang="en-GB" sz="2800" dirty="0">
                <a:solidFill>
                  <a:srgbClr val="5A3A06"/>
                </a:solidFill>
              </a:rPr>
            </a:br>
            <a:br>
              <a:rPr lang="en-GB" sz="2800" dirty="0">
                <a:solidFill>
                  <a:srgbClr val="5A3A06"/>
                </a:solidFill>
              </a:rPr>
            </a:br>
            <a:r>
              <a:rPr lang="en-GB" sz="2800" dirty="0">
                <a:solidFill>
                  <a:srgbClr val="5A3A06"/>
                </a:solidFill>
              </a:rPr>
              <a:t>Used as a building material and for furniture manufacture including fitted kitchens / bedrooms.</a:t>
            </a:r>
            <a:br>
              <a:rPr lang="en-GB" sz="2800" dirty="0">
                <a:solidFill>
                  <a:srgbClr val="5A3A06"/>
                </a:solidFill>
              </a:rPr>
            </a:br>
            <a:br>
              <a:rPr lang="en-GB" sz="2800" dirty="0">
                <a:solidFill>
                  <a:srgbClr val="5A3A06"/>
                </a:solidFill>
              </a:rPr>
            </a:br>
            <a:r>
              <a:rPr lang="en-GB" sz="2800" dirty="0">
                <a:solidFill>
                  <a:srgbClr val="5A3A06"/>
                </a:solidFill>
              </a:rPr>
              <a:t>A strong and heavy board, unlikely to warp and twist. The plywood faces are normally beech or other natural woods.</a:t>
            </a:r>
          </a:p>
        </p:txBody>
      </p:sp>
      <p:pic>
        <p:nvPicPr>
          <p:cNvPr id="7" name="Picture 6" descr="A picture containing indoor, sitting&#10;&#10;Description generated with high confidence">
            <a:extLst>
              <a:ext uri="{FF2B5EF4-FFF2-40B4-BE49-F238E27FC236}">
                <a16:creationId xmlns:a16="http://schemas.microsoft.com/office/drawing/2014/main" id="{29A17D14-D85B-4305-8CF4-C4E95DDBDBA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64500" y="0"/>
            <a:ext cx="4127500" cy="4127500"/>
          </a:xfrm>
          <a:prstGeom prst="rect">
            <a:avLst/>
          </a:prstGeom>
          <a:ln>
            <a:noFill/>
          </a:ln>
          <a:effectLst>
            <a:outerShdw blurRad="292100" dist="139700" dir="2700000" algn="tl" rotWithShape="0">
              <a:srgbClr val="333333">
                <a:alpha val="65000"/>
              </a:srgbClr>
            </a:outerShdw>
          </a:effectLst>
        </p:spPr>
      </p:pic>
      <p:pic>
        <p:nvPicPr>
          <p:cNvPr id="2" name="Picture 1">
            <a:extLst>
              <a:ext uri="{FF2B5EF4-FFF2-40B4-BE49-F238E27FC236}">
                <a16:creationId xmlns:a16="http://schemas.microsoft.com/office/drawing/2014/main" id="{A6482F06-7D4C-5065-9C75-51361CDF9DE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4711" y="6412869"/>
            <a:ext cx="360178" cy="360000"/>
          </a:xfrm>
          <a:prstGeom prst="rect">
            <a:avLst/>
          </a:prstGeom>
        </p:spPr>
      </p:pic>
    </p:spTree>
    <p:extLst>
      <p:ext uri="{BB962C8B-B14F-4D97-AF65-F5344CB8AC3E}">
        <p14:creationId xmlns:p14="http://schemas.microsoft.com/office/powerpoint/2010/main" val="338764609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51C9B307-AEAA-4B7E-B1F7-014CA786071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6223000" cy="584775"/>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Man Made Boards - Chipboard.</a:t>
            </a:r>
          </a:p>
        </p:txBody>
      </p:sp>
      <p:sp>
        <p:nvSpPr>
          <p:cNvPr id="6" name="Rectangle 5">
            <a:extLst>
              <a:ext uri="{FF2B5EF4-FFF2-40B4-BE49-F238E27FC236}">
                <a16:creationId xmlns:a16="http://schemas.microsoft.com/office/drawing/2014/main" id="{0A19C9B9-13CC-47CB-9C4D-19BC13DFF9CF}"/>
              </a:ext>
            </a:extLst>
          </p:cNvPr>
          <p:cNvSpPr/>
          <p:nvPr/>
        </p:nvSpPr>
        <p:spPr>
          <a:xfrm>
            <a:off x="228600" y="1782415"/>
            <a:ext cx="8686800" cy="3970318"/>
          </a:xfrm>
          <a:prstGeom prst="rect">
            <a:avLst/>
          </a:prstGeom>
        </p:spPr>
        <p:txBody>
          <a:bodyPr wrap="square">
            <a:spAutoFit/>
          </a:bodyPr>
          <a:lstStyle/>
          <a:p>
            <a:r>
              <a:rPr lang="en-GB" sz="2800" dirty="0">
                <a:solidFill>
                  <a:srgbClr val="5A3A06"/>
                </a:solidFill>
              </a:rPr>
              <a:t>This is made up of small chips of </a:t>
            </a:r>
          </a:p>
          <a:p>
            <a:r>
              <a:rPr lang="en-GB" sz="2800" dirty="0">
                <a:solidFill>
                  <a:srgbClr val="5A3A06"/>
                </a:solidFill>
              </a:rPr>
              <a:t>wood bonded together with resin </a:t>
            </a:r>
          </a:p>
          <a:p>
            <a:r>
              <a:rPr lang="en-GB" sz="2800" dirty="0">
                <a:solidFill>
                  <a:srgbClr val="5A3A06"/>
                </a:solidFill>
              </a:rPr>
              <a:t>and formed into sheets by compression. </a:t>
            </a:r>
            <a:br>
              <a:rPr lang="en-GB" sz="2800" dirty="0">
                <a:solidFill>
                  <a:srgbClr val="5A3A06"/>
                </a:solidFill>
              </a:rPr>
            </a:br>
            <a:br>
              <a:rPr lang="en-GB" sz="2800" dirty="0">
                <a:solidFill>
                  <a:srgbClr val="5A3A06"/>
                </a:solidFill>
              </a:rPr>
            </a:br>
            <a:r>
              <a:rPr lang="en-GB" sz="2800" dirty="0">
                <a:solidFill>
                  <a:srgbClr val="5A3A06"/>
                </a:solidFill>
              </a:rPr>
              <a:t>It is not as strong as plywood or block board, but it is not expensive. Chipboard is often covered with a plastic laminate or wood veneer and used in cheap furniture.</a:t>
            </a:r>
            <a:br>
              <a:rPr lang="en-GB" sz="2800" dirty="0">
                <a:solidFill>
                  <a:srgbClr val="5A3A06"/>
                </a:solidFill>
              </a:rPr>
            </a:br>
            <a:r>
              <a:rPr lang="en-GB" sz="2800" dirty="0">
                <a:solidFill>
                  <a:srgbClr val="5A3A06"/>
                </a:solidFill>
              </a:rPr>
              <a:t>A particle board. Interior and moisture resistant chipboards are available.</a:t>
            </a:r>
          </a:p>
        </p:txBody>
      </p:sp>
      <p:pic>
        <p:nvPicPr>
          <p:cNvPr id="7" name="Picture 6" descr="A picture containing ground, table, building, indoor&#10;&#10;Description generated with high confidence">
            <a:extLst>
              <a:ext uri="{FF2B5EF4-FFF2-40B4-BE49-F238E27FC236}">
                <a16:creationId xmlns:a16="http://schemas.microsoft.com/office/drawing/2014/main" id="{0DD34D70-0EE6-4337-A5BB-2D3EEC34CDC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97715" y="-17586"/>
            <a:ext cx="4094285" cy="4094285"/>
          </a:xfrm>
          <a:prstGeom prst="rect">
            <a:avLst/>
          </a:prstGeom>
          <a:ln>
            <a:noFill/>
          </a:ln>
          <a:effectLst>
            <a:outerShdw blurRad="292100" dist="139700" dir="2700000" algn="tl" rotWithShape="0">
              <a:srgbClr val="333333">
                <a:alpha val="65000"/>
              </a:srgbClr>
            </a:outerShdw>
          </a:effectLst>
        </p:spPr>
      </p:pic>
      <p:pic>
        <p:nvPicPr>
          <p:cNvPr id="2" name="Picture 1">
            <a:extLst>
              <a:ext uri="{FF2B5EF4-FFF2-40B4-BE49-F238E27FC236}">
                <a16:creationId xmlns:a16="http://schemas.microsoft.com/office/drawing/2014/main" id="{051BD5F3-5632-FC95-F4D7-BE1EDCCD06D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4711" y="6412869"/>
            <a:ext cx="360178" cy="360000"/>
          </a:xfrm>
          <a:prstGeom prst="rect">
            <a:avLst/>
          </a:prstGeom>
        </p:spPr>
      </p:pic>
    </p:spTree>
    <p:extLst>
      <p:ext uri="{BB962C8B-B14F-4D97-AF65-F5344CB8AC3E}">
        <p14:creationId xmlns:p14="http://schemas.microsoft.com/office/powerpoint/2010/main" val="212365016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51C9B307-AEAA-4B7E-B1F7-014CA786071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6223000" cy="584775"/>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Man Made Boards - Hardboard.</a:t>
            </a:r>
          </a:p>
        </p:txBody>
      </p:sp>
      <p:pic>
        <p:nvPicPr>
          <p:cNvPr id="6" name="Picture 5" descr="A picture containing stationary&#10;&#10;Description generated with high confidence">
            <a:extLst>
              <a:ext uri="{FF2B5EF4-FFF2-40B4-BE49-F238E27FC236}">
                <a16:creationId xmlns:a16="http://schemas.microsoft.com/office/drawing/2014/main" id="{B6F525AD-7048-4D35-869F-B4C35ED8C34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37017" y="-43298"/>
            <a:ext cx="4154983" cy="4154983"/>
          </a:xfrm>
          <a:prstGeom prst="rect">
            <a:avLst/>
          </a:prstGeom>
          <a:ln>
            <a:noFill/>
          </a:ln>
          <a:effectLst>
            <a:outerShdw blurRad="292100" dist="139700" dir="2700000" algn="tl" rotWithShape="0">
              <a:srgbClr val="333333">
                <a:alpha val="65000"/>
              </a:srgbClr>
            </a:outerShdw>
          </a:effectLst>
        </p:spPr>
      </p:pic>
      <p:sp>
        <p:nvSpPr>
          <p:cNvPr id="7" name="Rectangle 6">
            <a:extLst>
              <a:ext uri="{FF2B5EF4-FFF2-40B4-BE49-F238E27FC236}">
                <a16:creationId xmlns:a16="http://schemas.microsoft.com/office/drawing/2014/main" id="{209A40C5-BFE1-4EF7-936F-C84D71A6A95C}"/>
              </a:ext>
            </a:extLst>
          </p:cNvPr>
          <p:cNvSpPr/>
          <p:nvPr/>
        </p:nvSpPr>
        <p:spPr>
          <a:xfrm>
            <a:off x="304800" y="1800000"/>
            <a:ext cx="8458200" cy="4154984"/>
          </a:xfrm>
          <a:prstGeom prst="rect">
            <a:avLst/>
          </a:prstGeom>
        </p:spPr>
        <p:txBody>
          <a:bodyPr wrap="square">
            <a:spAutoFit/>
          </a:bodyPr>
          <a:lstStyle/>
          <a:p>
            <a:r>
              <a:rPr lang="en-GB" sz="2400" dirty="0">
                <a:solidFill>
                  <a:srgbClr val="5A3A06"/>
                </a:solidFill>
              </a:rPr>
              <a:t>Made from wood fibres that have been </a:t>
            </a:r>
          </a:p>
          <a:p>
            <a:r>
              <a:rPr lang="en-GB" sz="2400" dirty="0">
                <a:solidFill>
                  <a:srgbClr val="5A3A06"/>
                </a:solidFill>
              </a:rPr>
              <a:t>pulped.</a:t>
            </a:r>
          </a:p>
          <a:p>
            <a:br>
              <a:rPr lang="en-GB" sz="2400" dirty="0">
                <a:solidFill>
                  <a:srgbClr val="5A3A06"/>
                </a:solidFill>
              </a:rPr>
            </a:br>
            <a:r>
              <a:rPr lang="en-GB" sz="2400" dirty="0">
                <a:solidFill>
                  <a:srgbClr val="5A3A06"/>
                </a:solidFill>
              </a:rPr>
              <a:t>The pulp is put under pressure until the fibres bond to</a:t>
            </a:r>
          </a:p>
          <a:p>
            <a:r>
              <a:rPr lang="en-GB" sz="2400" dirty="0">
                <a:solidFill>
                  <a:srgbClr val="5A3A06"/>
                </a:solidFill>
              </a:rPr>
              <a:t> produce a tough board. </a:t>
            </a:r>
            <a:br>
              <a:rPr lang="en-GB" sz="2400" dirty="0">
                <a:solidFill>
                  <a:srgbClr val="5A3A06"/>
                </a:solidFill>
              </a:rPr>
            </a:br>
            <a:br>
              <a:rPr lang="en-GB" sz="2400" dirty="0">
                <a:solidFill>
                  <a:srgbClr val="5A3A06"/>
                </a:solidFill>
              </a:rPr>
            </a:br>
            <a:r>
              <a:rPr lang="en-GB" sz="2400" dirty="0">
                <a:solidFill>
                  <a:srgbClr val="5A3A06"/>
                </a:solidFill>
              </a:rPr>
              <a:t>Standard hardboard is smooth on one side and rough on the other. It is not as strong as the other boards.</a:t>
            </a:r>
            <a:br>
              <a:rPr lang="en-GB" sz="2400" dirty="0">
                <a:solidFill>
                  <a:srgbClr val="5A3A06"/>
                </a:solidFill>
              </a:rPr>
            </a:br>
            <a:br>
              <a:rPr lang="en-GB" sz="2400" dirty="0">
                <a:solidFill>
                  <a:srgbClr val="5A3A06"/>
                </a:solidFill>
              </a:rPr>
            </a:br>
            <a:r>
              <a:rPr lang="en-GB" sz="2400" dirty="0">
                <a:solidFill>
                  <a:srgbClr val="5A3A06"/>
                </a:solidFill>
              </a:rPr>
              <a:t>Duo faced hardboard has two smooth faces.</a:t>
            </a:r>
            <a:br>
              <a:rPr lang="en-GB" sz="2400" dirty="0">
                <a:solidFill>
                  <a:srgbClr val="5A3A06"/>
                </a:solidFill>
              </a:rPr>
            </a:br>
            <a:r>
              <a:rPr lang="en-GB" sz="2400" dirty="0">
                <a:solidFill>
                  <a:srgbClr val="5A3A06"/>
                </a:solidFill>
              </a:rPr>
              <a:t>Used for hidden parts of furniture such as the back of a cupboard.</a:t>
            </a:r>
          </a:p>
        </p:txBody>
      </p:sp>
      <p:pic>
        <p:nvPicPr>
          <p:cNvPr id="2" name="Picture 1">
            <a:extLst>
              <a:ext uri="{FF2B5EF4-FFF2-40B4-BE49-F238E27FC236}">
                <a16:creationId xmlns:a16="http://schemas.microsoft.com/office/drawing/2014/main" id="{38756CB8-EB14-B4F4-4306-C795E1B79A4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4711" y="6412869"/>
            <a:ext cx="360178" cy="360000"/>
          </a:xfrm>
          <a:prstGeom prst="rect">
            <a:avLst/>
          </a:prstGeom>
        </p:spPr>
      </p:pic>
    </p:spTree>
    <p:extLst>
      <p:ext uri="{BB962C8B-B14F-4D97-AF65-F5344CB8AC3E}">
        <p14:creationId xmlns:p14="http://schemas.microsoft.com/office/powerpoint/2010/main" val="411467730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51C9B307-AEAA-4B7E-B1F7-014CA786071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6223000" cy="584775"/>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Man Made Boards - MDF.</a:t>
            </a:r>
          </a:p>
        </p:txBody>
      </p:sp>
      <p:pic>
        <p:nvPicPr>
          <p:cNvPr id="6" name="Picture 5" descr="A close up of a building&#10;&#10;Description generated with high confidence">
            <a:extLst>
              <a:ext uri="{FF2B5EF4-FFF2-40B4-BE49-F238E27FC236}">
                <a16:creationId xmlns:a16="http://schemas.microsoft.com/office/drawing/2014/main" id="{7EC0FA76-30F7-4784-84DC-51F12B9BAFB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51800" y="0"/>
            <a:ext cx="4140200" cy="4140200"/>
          </a:xfrm>
          <a:prstGeom prst="rect">
            <a:avLst/>
          </a:prstGeom>
          <a:ln>
            <a:noFill/>
          </a:ln>
          <a:effectLst>
            <a:outerShdw blurRad="292100" dist="139700" dir="2700000" algn="tl" rotWithShape="0">
              <a:srgbClr val="333333">
                <a:alpha val="65000"/>
              </a:srgbClr>
            </a:outerShdw>
          </a:effectLst>
        </p:spPr>
      </p:pic>
      <p:sp>
        <p:nvSpPr>
          <p:cNvPr id="7" name="Rectangle 6">
            <a:extLst>
              <a:ext uri="{FF2B5EF4-FFF2-40B4-BE49-F238E27FC236}">
                <a16:creationId xmlns:a16="http://schemas.microsoft.com/office/drawing/2014/main" id="{D83C8082-42E5-469F-B804-3F476CCEFABF}"/>
              </a:ext>
            </a:extLst>
          </p:cNvPr>
          <p:cNvSpPr/>
          <p:nvPr/>
        </p:nvSpPr>
        <p:spPr>
          <a:xfrm>
            <a:off x="304800" y="1676400"/>
            <a:ext cx="8534400" cy="4401205"/>
          </a:xfrm>
          <a:prstGeom prst="rect">
            <a:avLst/>
          </a:prstGeom>
        </p:spPr>
        <p:txBody>
          <a:bodyPr wrap="square">
            <a:spAutoFit/>
          </a:bodyPr>
          <a:lstStyle/>
          <a:p>
            <a:r>
              <a:rPr lang="en-GB" sz="2800" dirty="0">
                <a:solidFill>
                  <a:srgbClr val="5A3A06"/>
                </a:solidFill>
              </a:rPr>
              <a:t>A quality board, relatively cheap. </a:t>
            </a:r>
          </a:p>
          <a:p>
            <a:r>
              <a:rPr lang="en-GB" sz="2800" dirty="0">
                <a:solidFill>
                  <a:srgbClr val="5A3A06"/>
                </a:solidFill>
              </a:rPr>
              <a:t>Composed of fine wood dust and resin </a:t>
            </a:r>
          </a:p>
          <a:p>
            <a:r>
              <a:rPr lang="en-GB" sz="2800" dirty="0">
                <a:solidFill>
                  <a:srgbClr val="5A3A06"/>
                </a:solidFill>
              </a:rPr>
              <a:t>pressed into a board. </a:t>
            </a:r>
            <a:br>
              <a:rPr lang="en-GB" sz="2800" dirty="0">
                <a:solidFill>
                  <a:srgbClr val="5A3A06"/>
                </a:solidFill>
              </a:rPr>
            </a:br>
            <a:br>
              <a:rPr lang="en-GB" sz="2800" dirty="0">
                <a:solidFill>
                  <a:srgbClr val="5A3A06"/>
                </a:solidFill>
              </a:rPr>
            </a:br>
            <a:r>
              <a:rPr lang="en-GB" sz="2800" dirty="0">
                <a:solidFill>
                  <a:srgbClr val="5A3A06"/>
                </a:solidFill>
              </a:rPr>
              <a:t>Can be worked, shaped and machined easily. Paint can be applied to it, without the need for an undercoat or primer (although finishes better with an MDF primer). </a:t>
            </a:r>
            <a:br>
              <a:rPr lang="en-GB" sz="2800" dirty="0">
                <a:solidFill>
                  <a:srgbClr val="5A3A06"/>
                </a:solidFill>
              </a:rPr>
            </a:br>
            <a:br>
              <a:rPr lang="en-GB" sz="2800" dirty="0">
                <a:solidFill>
                  <a:srgbClr val="5A3A06"/>
                </a:solidFill>
              </a:rPr>
            </a:br>
            <a:r>
              <a:rPr lang="en-GB" sz="2800" dirty="0">
                <a:solidFill>
                  <a:srgbClr val="5A3A06"/>
                </a:solidFill>
              </a:rPr>
              <a:t>Used widely in the building, shop fitting and furniture trades.</a:t>
            </a:r>
          </a:p>
        </p:txBody>
      </p:sp>
      <p:pic>
        <p:nvPicPr>
          <p:cNvPr id="2" name="Picture 1">
            <a:extLst>
              <a:ext uri="{FF2B5EF4-FFF2-40B4-BE49-F238E27FC236}">
                <a16:creationId xmlns:a16="http://schemas.microsoft.com/office/drawing/2014/main" id="{08DF06B7-322B-40C0-B793-F5C01FFCF5D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4711" y="6412869"/>
            <a:ext cx="360178" cy="360000"/>
          </a:xfrm>
          <a:prstGeom prst="rect">
            <a:avLst/>
          </a:prstGeom>
        </p:spPr>
      </p:pic>
    </p:spTree>
    <p:extLst>
      <p:ext uri="{BB962C8B-B14F-4D97-AF65-F5344CB8AC3E}">
        <p14:creationId xmlns:p14="http://schemas.microsoft.com/office/powerpoint/2010/main" val="384723358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51C9B307-AEAA-4B7E-B1F7-014CA786071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6223000" cy="584775"/>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Man Made Boards - Plywood.</a:t>
            </a:r>
          </a:p>
        </p:txBody>
      </p:sp>
      <p:pic>
        <p:nvPicPr>
          <p:cNvPr id="6" name="Picture 5">
            <a:extLst>
              <a:ext uri="{FF2B5EF4-FFF2-40B4-BE49-F238E27FC236}">
                <a16:creationId xmlns:a16="http://schemas.microsoft.com/office/drawing/2014/main" id="{12046361-78E4-4D0A-B571-C6D4E26B92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64500" y="0"/>
            <a:ext cx="4127500" cy="4127500"/>
          </a:xfrm>
          <a:prstGeom prst="rect">
            <a:avLst/>
          </a:prstGeom>
          <a:ln>
            <a:noFill/>
          </a:ln>
          <a:effectLst>
            <a:outerShdw blurRad="292100" dist="139700" dir="2700000" algn="tl" rotWithShape="0">
              <a:srgbClr val="333333">
                <a:alpha val="65000"/>
              </a:srgbClr>
            </a:outerShdw>
          </a:effectLst>
        </p:spPr>
      </p:pic>
      <p:sp>
        <p:nvSpPr>
          <p:cNvPr id="7" name="Rectangle 6">
            <a:extLst>
              <a:ext uri="{FF2B5EF4-FFF2-40B4-BE49-F238E27FC236}">
                <a16:creationId xmlns:a16="http://schemas.microsoft.com/office/drawing/2014/main" id="{840DDED7-765A-4470-B328-7A8743B433C3}"/>
              </a:ext>
            </a:extLst>
          </p:cNvPr>
          <p:cNvSpPr/>
          <p:nvPr/>
        </p:nvSpPr>
        <p:spPr>
          <a:xfrm>
            <a:off x="139700" y="1460500"/>
            <a:ext cx="10845800" cy="5262979"/>
          </a:xfrm>
          <a:prstGeom prst="rect">
            <a:avLst/>
          </a:prstGeom>
        </p:spPr>
        <p:txBody>
          <a:bodyPr wrap="square">
            <a:spAutoFit/>
          </a:bodyPr>
          <a:lstStyle/>
          <a:p>
            <a:r>
              <a:rPr lang="en-GB" sz="2400" dirty="0">
                <a:solidFill>
                  <a:srgbClr val="5A3A06"/>
                </a:solidFill>
              </a:rPr>
              <a:t>Plywood is a composite material. Composed of </a:t>
            </a:r>
          </a:p>
          <a:p>
            <a:r>
              <a:rPr lang="en-GB" sz="2400" dirty="0">
                <a:solidFill>
                  <a:srgbClr val="5A3A06"/>
                </a:solidFill>
              </a:rPr>
              <a:t>individual plies / veneers of wood. The plies are </a:t>
            </a:r>
          </a:p>
          <a:p>
            <a:r>
              <a:rPr lang="en-GB" sz="2400" dirty="0">
                <a:solidFill>
                  <a:srgbClr val="5A3A06"/>
                </a:solidFill>
              </a:rPr>
              <a:t>glued together with synthetic resin. Plywood is less</a:t>
            </a:r>
          </a:p>
          <a:p>
            <a:r>
              <a:rPr lang="en-GB" sz="2400" dirty="0">
                <a:solidFill>
                  <a:srgbClr val="5A3A06"/>
                </a:solidFill>
              </a:rPr>
              <a:t> likely to warp or split, due to this construction. Supplied </a:t>
            </a:r>
          </a:p>
          <a:p>
            <a:r>
              <a:rPr lang="en-GB" sz="2400" dirty="0">
                <a:solidFill>
                  <a:srgbClr val="5A3A06"/>
                </a:solidFill>
              </a:rPr>
              <a:t>in a range of sizes and thicknesses.</a:t>
            </a:r>
          </a:p>
          <a:p>
            <a:endParaRPr lang="en-GB" sz="2400" dirty="0">
              <a:solidFill>
                <a:srgbClr val="5A3A06"/>
              </a:solidFill>
            </a:endParaRPr>
          </a:p>
          <a:p>
            <a:r>
              <a:rPr lang="en-GB" sz="2400" dirty="0">
                <a:solidFill>
                  <a:srgbClr val="5A3A06"/>
                </a:solidFill>
              </a:rPr>
              <a:t>Softwood ply tends to be used in the construction industry for walls, roofs and floors.</a:t>
            </a:r>
            <a:br>
              <a:rPr lang="en-GB" sz="2400" dirty="0">
                <a:solidFill>
                  <a:srgbClr val="5A3A06"/>
                </a:solidFill>
              </a:rPr>
            </a:br>
            <a:r>
              <a:rPr lang="en-GB" sz="2400" dirty="0">
                <a:solidFill>
                  <a:srgbClr val="5A3A06"/>
                </a:solidFill>
              </a:rPr>
              <a:t>Hardwood ply often used for quality laminate flooring, kitchen units and some furniture.</a:t>
            </a:r>
            <a:br>
              <a:rPr lang="en-GB" sz="2400" dirty="0">
                <a:solidFill>
                  <a:srgbClr val="5A3A06"/>
                </a:solidFill>
              </a:rPr>
            </a:br>
            <a:br>
              <a:rPr lang="en-GB" sz="2400" dirty="0">
                <a:solidFill>
                  <a:srgbClr val="5A3A06"/>
                </a:solidFill>
              </a:rPr>
            </a:br>
            <a:r>
              <a:rPr lang="en-GB" sz="2400" dirty="0">
                <a:solidFill>
                  <a:srgbClr val="5A3A06"/>
                </a:solidFill>
              </a:rPr>
              <a:t>Marine plywood is used in boat hull construction. It is specially treated so that it is water resistant . Manmade boards such as plywood, can be manufactured so that they are extremely wide. This makes plywood a popular material in the construction industry.</a:t>
            </a:r>
          </a:p>
        </p:txBody>
      </p:sp>
      <p:pic>
        <p:nvPicPr>
          <p:cNvPr id="2" name="Picture 1">
            <a:extLst>
              <a:ext uri="{FF2B5EF4-FFF2-40B4-BE49-F238E27FC236}">
                <a16:creationId xmlns:a16="http://schemas.microsoft.com/office/drawing/2014/main" id="{38B3393D-9E74-8CD1-BF5E-4DFEB554452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4711" y="6412869"/>
            <a:ext cx="360178" cy="360000"/>
          </a:xfrm>
          <a:prstGeom prst="rect">
            <a:avLst/>
          </a:prstGeom>
        </p:spPr>
      </p:pic>
      <p:pic>
        <p:nvPicPr>
          <p:cNvPr id="3" name="Picture 2">
            <a:extLst>
              <a:ext uri="{FF2B5EF4-FFF2-40B4-BE49-F238E27FC236}">
                <a16:creationId xmlns:a16="http://schemas.microsoft.com/office/drawing/2014/main" id="{78F4DCAC-D96E-F24F-F13A-E95A2F33854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1554" y="6484869"/>
            <a:ext cx="643270" cy="216000"/>
          </a:xfrm>
          <a:prstGeom prst="rect">
            <a:avLst/>
          </a:prstGeom>
        </p:spPr>
      </p:pic>
    </p:spTree>
    <p:extLst>
      <p:ext uri="{BB962C8B-B14F-4D97-AF65-F5344CB8AC3E}">
        <p14:creationId xmlns:p14="http://schemas.microsoft.com/office/powerpoint/2010/main" val="89365213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51C9B307-AEAA-4B7E-B1F7-014CA786071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6223000" cy="830997"/>
          </a:xfrm>
          <a:prstGeom prst="rect">
            <a:avLst/>
          </a:prstGeom>
          <a:noFill/>
        </p:spPr>
        <p:txBody>
          <a:bodyPr wrap="square" lIns="91440" tIns="45720" rIns="91440" bIns="45720">
            <a:spAutoFit/>
          </a:bodyPr>
          <a:lstStyle/>
          <a:p>
            <a:r>
              <a:rPr lang="en-US" sz="4800" b="0" cap="none" spc="0" dirty="0">
                <a:ln w="0"/>
                <a:solidFill>
                  <a:schemeClr val="bg1"/>
                </a:solidFill>
                <a:effectLst>
                  <a:outerShdw blurRad="38100" dist="19050" dir="2700000" algn="tl" rotWithShape="0">
                    <a:schemeClr val="dk1">
                      <a:alpha val="40000"/>
                    </a:schemeClr>
                  </a:outerShdw>
                </a:effectLst>
              </a:rPr>
              <a:t>Hardware - Screws.</a:t>
            </a:r>
          </a:p>
        </p:txBody>
      </p:sp>
      <p:sp>
        <p:nvSpPr>
          <p:cNvPr id="2" name="Rectangle 1">
            <a:extLst>
              <a:ext uri="{FF2B5EF4-FFF2-40B4-BE49-F238E27FC236}">
                <a16:creationId xmlns:a16="http://schemas.microsoft.com/office/drawing/2014/main" id="{51478615-D405-4017-8CB9-79C3508485A4}"/>
              </a:ext>
            </a:extLst>
          </p:cNvPr>
          <p:cNvSpPr/>
          <p:nvPr/>
        </p:nvSpPr>
        <p:spPr>
          <a:xfrm>
            <a:off x="0" y="1191987"/>
            <a:ext cx="4574971" cy="923330"/>
          </a:xfrm>
          <a:prstGeom prst="rect">
            <a:avLst/>
          </a:prstGeom>
          <a:noFill/>
        </p:spPr>
        <p:txBody>
          <a:bodyPr wrap="none" lIns="91440" tIns="45720" rIns="91440" bIns="45720">
            <a:spAutoFit/>
          </a:bodyPr>
          <a:lstStyle/>
          <a:p>
            <a:r>
              <a:rPr lang="en-US" sz="5400" b="0" cap="none" spc="0" dirty="0">
                <a:ln w="0"/>
                <a:solidFill>
                  <a:srgbClr val="5A3A06"/>
                </a:solidFill>
                <a:effectLst>
                  <a:outerShdw blurRad="38100" dist="19050" dir="2700000" algn="tl" rotWithShape="0">
                    <a:schemeClr val="dk1">
                      <a:alpha val="40000"/>
                    </a:schemeClr>
                  </a:outerShdw>
                </a:effectLst>
              </a:rPr>
              <a:t>Types of screws</a:t>
            </a:r>
          </a:p>
        </p:txBody>
      </p:sp>
      <p:pic>
        <p:nvPicPr>
          <p:cNvPr id="6" name="Picture 5" descr="A picture containing ware, screw&#10;&#10;Description automatically generated">
            <a:extLst>
              <a:ext uri="{FF2B5EF4-FFF2-40B4-BE49-F238E27FC236}">
                <a16:creationId xmlns:a16="http://schemas.microsoft.com/office/drawing/2014/main" id="{448D2CAA-27C9-49D3-9A37-E18CB584EBE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76898" y="510494"/>
            <a:ext cx="3600000" cy="3600000"/>
          </a:xfrm>
          <a:prstGeom prst="rect">
            <a:avLst/>
          </a:prstGeom>
        </p:spPr>
      </p:pic>
      <p:pic>
        <p:nvPicPr>
          <p:cNvPr id="8" name="Picture 7" descr="A picture containing black&#10;&#10;Description automatically generated">
            <a:extLst>
              <a:ext uri="{FF2B5EF4-FFF2-40B4-BE49-F238E27FC236}">
                <a16:creationId xmlns:a16="http://schemas.microsoft.com/office/drawing/2014/main" id="{33AD169A-0224-4309-95C2-78110A78D97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44687" y="3443671"/>
            <a:ext cx="3600000" cy="3600000"/>
          </a:xfrm>
          <a:prstGeom prst="rect">
            <a:avLst/>
          </a:prstGeom>
        </p:spPr>
      </p:pic>
      <p:pic>
        <p:nvPicPr>
          <p:cNvPr id="10" name="Picture 9" descr="A close up of a black background&#10;&#10;Description automatically generated">
            <a:extLst>
              <a:ext uri="{FF2B5EF4-FFF2-40B4-BE49-F238E27FC236}">
                <a16:creationId xmlns:a16="http://schemas.microsoft.com/office/drawing/2014/main" id="{6B9F1E27-F024-4D2F-A4EF-BE96CB2E984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23000" y="2384318"/>
            <a:ext cx="3600000" cy="3600000"/>
          </a:xfrm>
          <a:prstGeom prst="rect">
            <a:avLst/>
          </a:prstGeom>
        </p:spPr>
      </p:pic>
      <p:sp>
        <p:nvSpPr>
          <p:cNvPr id="14" name="Rectangle 13">
            <a:extLst>
              <a:ext uri="{FF2B5EF4-FFF2-40B4-BE49-F238E27FC236}">
                <a16:creationId xmlns:a16="http://schemas.microsoft.com/office/drawing/2014/main" id="{8735F9E5-9327-4A44-B069-66B27A8C9D55}"/>
              </a:ext>
            </a:extLst>
          </p:cNvPr>
          <p:cNvSpPr/>
          <p:nvPr/>
        </p:nvSpPr>
        <p:spPr>
          <a:xfrm>
            <a:off x="475993" y="2347415"/>
            <a:ext cx="2008178" cy="523220"/>
          </a:xfrm>
          <a:prstGeom prst="rect">
            <a:avLst/>
          </a:prstGeom>
          <a:noFill/>
        </p:spPr>
        <p:txBody>
          <a:bodyPr wrap="none" lIns="91440" tIns="45720" rIns="91440" bIns="45720">
            <a:spAutoFit/>
          </a:bodyPr>
          <a:lstStyle/>
          <a:p>
            <a:pPr algn="ctr"/>
            <a:r>
              <a:rPr lang="en-US" sz="2800" b="0" cap="none" spc="0" dirty="0">
                <a:ln w="0"/>
                <a:solidFill>
                  <a:srgbClr val="5A3A06"/>
                </a:solidFill>
                <a:effectLst>
                  <a:outerShdw blurRad="38100" dist="19050" dir="2700000" algn="tl" rotWithShape="0">
                    <a:schemeClr val="dk1">
                      <a:alpha val="40000"/>
                    </a:schemeClr>
                  </a:outerShdw>
                </a:effectLst>
              </a:rPr>
              <a:t>Wood Screw</a:t>
            </a:r>
          </a:p>
        </p:txBody>
      </p:sp>
      <p:sp>
        <p:nvSpPr>
          <p:cNvPr id="15" name="Rectangle 14">
            <a:extLst>
              <a:ext uri="{FF2B5EF4-FFF2-40B4-BE49-F238E27FC236}">
                <a16:creationId xmlns:a16="http://schemas.microsoft.com/office/drawing/2014/main" id="{49D46737-7B08-4520-922B-001FE3652C88}"/>
              </a:ext>
            </a:extLst>
          </p:cNvPr>
          <p:cNvSpPr/>
          <p:nvPr/>
        </p:nvSpPr>
        <p:spPr>
          <a:xfrm>
            <a:off x="6444354" y="1446527"/>
            <a:ext cx="2646687" cy="523220"/>
          </a:xfrm>
          <a:prstGeom prst="rect">
            <a:avLst/>
          </a:prstGeom>
          <a:noFill/>
        </p:spPr>
        <p:txBody>
          <a:bodyPr wrap="none" lIns="91440" tIns="45720" rIns="91440" bIns="45720">
            <a:spAutoFit/>
          </a:bodyPr>
          <a:lstStyle/>
          <a:p>
            <a:pPr algn="ctr"/>
            <a:r>
              <a:rPr lang="en-US" sz="2800" b="0" cap="none" spc="0" dirty="0">
                <a:ln w="0"/>
                <a:solidFill>
                  <a:srgbClr val="5A3A06"/>
                </a:solidFill>
                <a:effectLst>
                  <a:outerShdw blurRad="38100" dist="19050" dir="2700000" algn="tl" rotWithShape="0">
                    <a:schemeClr val="dk1">
                      <a:alpha val="40000"/>
                    </a:schemeClr>
                  </a:outerShdw>
                </a:effectLst>
              </a:rPr>
              <a:t>Chipboard Screw</a:t>
            </a:r>
          </a:p>
        </p:txBody>
      </p:sp>
      <p:sp>
        <p:nvSpPr>
          <p:cNvPr id="16" name="Rectangle 15">
            <a:extLst>
              <a:ext uri="{FF2B5EF4-FFF2-40B4-BE49-F238E27FC236}">
                <a16:creationId xmlns:a16="http://schemas.microsoft.com/office/drawing/2014/main" id="{FD5CC351-BCB1-4CED-AF1F-8AB5056FA295}"/>
              </a:ext>
            </a:extLst>
          </p:cNvPr>
          <p:cNvSpPr/>
          <p:nvPr/>
        </p:nvSpPr>
        <p:spPr>
          <a:xfrm>
            <a:off x="3111500" y="4051357"/>
            <a:ext cx="2290948" cy="523220"/>
          </a:xfrm>
          <a:prstGeom prst="rect">
            <a:avLst/>
          </a:prstGeom>
          <a:noFill/>
        </p:spPr>
        <p:txBody>
          <a:bodyPr wrap="none" lIns="91440" tIns="45720" rIns="91440" bIns="45720">
            <a:spAutoFit/>
          </a:bodyPr>
          <a:lstStyle/>
          <a:p>
            <a:pPr algn="ctr"/>
            <a:r>
              <a:rPr lang="en-US" sz="2800" b="0" cap="none" spc="0" dirty="0">
                <a:ln w="0"/>
                <a:solidFill>
                  <a:srgbClr val="5A3A06"/>
                </a:solidFill>
                <a:effectLst>
                  <a:outerShdw blurRad="38100" dist="19050" dir="2700000" algn="tl" rotWithShape="0">
                    <a:schemeClr val="dk1">
                      <a:alpha val="40000"/>
                    </a:schemeClr>
                  </a:outerShdw>
                </a:effectLst>
              </a:rPr>
              <a:t>Decking Screw</a:t>
            </a:r>
          </a:p>
        </p:txBody>
      </p:sp>
      <p:sp>
        <p:nvSpPr>
          <p:cNvPr id="11" name="Rectangle 10">
            <a:extLst>
              <a:ext uri="{FF2B5EF4-FFF2-40B4-BE49-F238E27FC236}">
                <a16:creationId xmlns:a16="http://schemas.microsoft.com/office/drawing/2014/main" id="{B7734F5F-CA90-41B0-AF38-CFD08C0DB442}"/>
              </a:ext>
            </a:extLst>
          </p:cNvPr>
          <p:cNvSpPr/>
          <p:nvPr/>
        </p:nvSpPr>
        <p:spPr>
          <a:xfrm>
            <a:off x="348354" y="2843507"/>
            <a:ext cx="2671572" cy="1200329"/>
          </a:xfrm>
          <a:prstGeom prst="rect">
            <a:avLst/>
          </a:prstGeom>
        </p:spPr>
        <p:txBody>
          <a:bodyPr wrap="square">
            <a:spAutoFit/>
          </a:bodyPr>
          <a:lstStyle/>
          <a:p>
            <a:r>
              <a:rPr lang="en-US" dirty="0">
                <a:solidFill>
                  <a:srgbClr val="5A3A06"/>
                </a:solidFill>
              </a:rPr>
              <a:t>Typically designed with a partially-unthreaded shank and used to attach pieces of timber together.</a:t>
            </a:r>
            <a:endParaRPr lang="en-GB" dirty="0">
              <a:solidFill>
                <a:srgbClr val="5A3A06"/>
              </a:solidFill>
            </a:endParaRPr>
          </a:p>
        </p:txBody>
      </p:sp>
      <p:sp>
        <p:nvSpPr>
          <p:cNvPr id="12" name="Rectangle 11">
            <a:extLst>
              <a:ext uri="{FF2B5EF4-FFF2-40B4-BE49-F238E27FC236}">
                <a16:creationId xmlns:a16="http://schemas.microsoft.com/office/drawing/2014/main" id="{49E5FC6D-421D-4CBB-A83B-523A499CAAE5}"/>
              </a:ext>
            </a:extLst>
          </p:cNvPr>
          <p:cNvSpPr/>
          <p:nvPr/>
        </p:nvSpPr>
        <p:spPr>
          <a:xfrm>
            <a:off x="2939507" y="4724385"/>
            <a:ext cx="3156494" cy="646331"/>
          </a:xfrm>
          <a:prstGeom prst="rect">
            <a:avLst/>
          </a:prstGeom>
        </p:spPr>
        <p:txBody>
          <a:bodyPr wrap="square">
            <a:spAutoFit/>
          </a:bodyPr>
          <a:lstStyle/>
          <a:p>
            <a:r>
              <a:rPr lang="en-US" dirty="0">
                <a:solidFill>
                  <a:srgbClr val="5A3A06"/>
                </a:solidFill>
              </a:rPr>
              <a:t>Longer screws which are used for fastening down deck boards</a:t>
            </a:r>
            <a:endParaRPr lang="en-GB" dirty="0">
              <a:solidFill>
                <a:srgbClr val="5A3A06"/>
              </a:solidFill>
            </a:endParaRPr>
          </a:p>
        </p:txBody>
      </p:sp>
      <p:sp>
        <p:nvSpPr>
          <p:cNvPr id="13" name="Rectangle 12">
            <a:extLst>
              <a:ext uri="{FF2B5EF4-FFF2-40B4-BE49-F238E27FC236}">
                <a16:creationId xmlns:a16="http://schemas.microsoft.com/office/drawing/2014/main" id="{1060B58F-C541-440E-8BAE-33FC5631A971}"/>
              </a:ext>
            </a:extLst>
          </p:cNvPr>
          <p:cNvSpPr/>
          <p:nvPr/>
        </p:nvSpPr>
        <p:spPr>
          <a:xfrm>
            <a:off x="5921853" y="1996593"/>
            <a:ext cx="3418373" cy="923330"/>
          </a:xfrm>
          <a:prstGeom prst="rect">
            <a:avLst/>
          </a:prstGeom>
        </p:spPr>
        <p:txBody>
          <a:bodyPr wrap="square">
            <a:spAutoFit/>
          </a:bodyPr>
          <a:lstStyle/>
          <a:p>
            <a:r>
              <a:rPr lang="en-US" dirty="0">
                <a:solidFill>
                  <a:srgbClr val="5A3A06"/>
                </a:solidFill>
              </a:rPr>
              <a:t>Often wax-coated and used for fastening down chipboard flooring. </a:t>
            </a:r>
            <a:endParaRPr lang="en-GB" dirty="0">
              <a:solidFill>
                <a:srgbClr val="5A3A06"/>
              </a:solidFill>
            </a:endParaRPr>
          </a:p>
        </p:txBody>
      </p:sp>
      <p:pic>
        <p:nvPicPr>
          <p:cNvPr id="3" name="Picture 2">
            <a:extLst>
              <a:ext uri="{FF2B5EF4-FFF2-40B4-BE49-F238E27FC236}">
                <a16:creationId xmlns:a16="http://schemas.microsoft.com/office/drawing/2014/main" id="{08512891-2DBB-3D51-2BDC-0796951B5D5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4711" y="6412869"/>
            <a:ext cx="360178" cy="360000"/>
          </a:xfrm>
          <a:prstGeom prst="rect">
            <a:avLst/>
          </a:prstGeom>
        </p:spPr>
      </p:pic>
    </p:spTree>
    <p:extLst>
      <p:ext uri="{BB962C8B-B14F-4D97-AF65-F5344CB8AC3E}">
        <p14:creationId xmlns:p14="http://schemas.microsoft.com/office/powerpoint/2010/main" val="33667768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51C9B307-AEAA-4B7E-B1F7-014CA786071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6223000" cy="584775"/>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Deciduous Trees.</a:t>
            </a:r>
          </a:p>
        </p:txBody>
      </p:sp>
      <p:pic>
        <p:nvPicPr>
          <p:cNvPr id="13" name="Picture 12" descr="A close up of a flower&#10;&#10;Description generated with high confidence">
            <a:extLst>
              <a:ext uri="{FF2B5EF4-FFF2-40B4-BE49-F238E27FC236}">
                <a16:creationId xmlns:a16="http://schemas.microsoft.com/office/drawing/2014/main" id="{9BD0B5E8-DE7E-4880-82DE-3BFA091A933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91300" y="1296969"/>
            <a:ext cx="5295900" cy="5295900"/>
          </a:xfrm>
          <a:prstGeom prst="rect">
            <a:avLst/>
          </a:prstGeom>
          <a:ln>
            <a:noFill/>
          </a:ln>
          <a:effectLst>
            <a:outerShdw blurRad="292100" dist="139700" dir="2700000" algn="tl" rotWithShape="0">
              <a:srgbClr val="333333">
                <a:alpha val="65000"/>
              </a:srgbClr>
            </a:outerShdw>
          </a:effectLst>
        </p:spPr>
      </p:pic>
      <p:sp>
        <p:nvSpPr>
          <p:cNvPr id="14" name="Rectangle 13">
            <a:extLst>
              <a:ext uri="{FF2B5EF4-FFF2-40B4-BE49-F238E27FC236}">
                <a16:creationId xmlns:a16="http://schemas.microsoft.com/office/drawing/2014/main" id="{AB1EBB66-A920-4A4D-A0C8-423C291F7464}"/>
              </a:ext>
            </a:extLst>
          </p:cNvPr>
          <p:cNvSpPr/>
          <p:nvPr/>
        </p:nvSpPr>
        <p:spPr>
          <a:xfrm>
            <a:off x="317500" y="1435100"/>
            <a:ext cx="5905500" cy="3785652"/>
          </a:xfrm>
          <a:prstGeom prst="rect">
            <a:avLst/>
          </a:prstGeom>
        </p:spPr>
        <p:txBody>
          <a:bodyPr wrap="square">
            <a:spAutoFit/>
          </a:bodyPr>
          <a:lstStyle/>
          <a:p>
            <a:r>
              <a:rPr lang="en-GB" sz="2400" dirty="0">
                <a:solidFill>
                  <a:srgbClr val="5A3A06"/>
                </a:solidFill>
              </a:rPr>
              <a:t>Deciduous means "falling off at maturity“ or "tending to fall off", and it is typically used in order to refer to trees or shrubs that lose their leaves seasonally (most commonly during autumn) and to the shedding of other plant structures such as petals after flowering or fruit when ripe. In a more general sense, </a:t>
            </a:r>
            <a:r>
              <a:rPr lang="en-GB" sz="2400" i="1" dirty="0">
                <a:solidFill>
                  <a:srgbClr val="5A3A06"/>
                </a:solidFill>
              </a:rPr>
              <a:t>deciduous</a:t>
            </a:r>
            <a:r>
              <a:rPr lang="en-GB" sz="2400" dirty="0">
                <a:solidFill>
                  <a:srgbClr val="5A3A06"/>
                </a:solidFill>
              </a:rPr>
              <a:t> means "the dropping of a part that is no longer needed" or "falling away after its purpose is finished".</a:t>
            </a:r>
          </a:p>
        </p:txBody>
      </p:sp>
      <p:pic>
        <p:nvPicPr>
          <p:cNvPr id="2" name="Picture 1">
            <a:extLst>
              <a:ext uri="{FF2B5EF4-FFF2-40B4-BE49-F238E27FC236}">
                <a16:creationId xmlns:a16="http://schemas.microsoft.com/office/drawing/2014/main" id="{D8C9A21C-C234-313B-A4E5-38D467B944E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4711" y="6412869"/>
            <a:ext cx="360178" cy="360000"/>
          </a:xfrm>
          <a:prstGeom prst="rect">
            <a:avLst/>
          </a:prstGeom>
        </p:spPr>
      </p:pic>
    </p:spTree>
    <p:extLst>
      <p:ext uri="{BB962C8B-B14F-4D97-AF65-F5344CB8AC3E}">
        <p14:creationId xmlns:p14="http://schemas.microsoft.com/office/powerpoint/2010/main" val="382608946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51C9B307-AEAA-4B7E-B1F7-014CA786071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6223000" cy="830997"/>
          </a:xfrm>
          <a:prstGeom prst="rect">
            <a:avLst/>
          </a:prstGeom>
          <a:noFill/>
        </p:spPr>
        <p:txBody>
          <a:bodyPr wrap="square" lIns="91440" tIns="45720" rIns="91440" bIns="45720">
            <a:spAutoFit/>
          </a:bodyPr>
          <a:lstStyle/>
          <a:p>
            <a:r>
              <a:rPr lang="en-US" sz="4800" b="0" cap="none" spc="0" dirty="0">
                <a:ln w="0"/>
                <a:solidFill>
                  <a:schemeClr val="bg1"/>
                </a:solidFill>
                <a:effectLst>
                  <a:outerShdw blurRad="38100" dist="19050" dir="2700000" algn="tl" rotWithShape="0">
                    <a:schemeClr val="dk1">
                      <a:alpha val="40000"/>
                    </a:schemeClr>
                  </a:outerShdw>
                </a:effectLst>
              </a:rPr>
              <a:t>Hardware - Screws.</a:t>
            </a:r>
          </a:p>
        </p:txBody>
      </p:sp>
      <p:sp>
        <p:nvSpPr>
          <p:cNvPr id="2" name="Rectangle 1">
            <a:extLst>
              <a:ext uri="{FF2B5EF4-FFF2-40B4-BE49-F238E27FC236}">
                <a16:creationId xmlns:a16="http://schemas.microsoft.com/office/drawing/2014/main" id="{51478615-D405-4017-8CB9-79C3508485A4}"/>
              </a:ext>
            </a:extLst>
          </p:cNvPr>
          <p:cNvSpPr/>
          <p:nvPr/>
        </p:nvSpPr>
        <p:spPr>
          <a:xfrm>
            <a:off x="0" y="1191987"/>
            <a:ext cx="4574971" cy="923330"/>
          </a:xfrm>
          <a:prstGeom prst="rect">
            <a:avLst/>
          </a:prstGeom>
          <a:noFill/>
        </p:spPr>
        <p:txBody>
          <a:bodyPr wrap="none" lIns="91440" tIns="45720" rIns="91440" bIns="45720">
            <a:spAutoFit/>
          </a:bodyPr>
          <a:lstStyle/>
          <a:p>
            <a:r>
              <a:rPr lang="en-US" sz="5400" b="0" cap="none" spc="0" dirty="0">
                <a:ln w="0"/>
                <a:solidFill>
                  <a:srgbClr val="5A3A06"/>
                </a:solidFill>
                <a:effectLst>
                  <a:outerShdw blurRad="38100" dist="19050" dir="2700000" algn="tl" rotWithShape="0">
                    <a:schemeClr val="dk1">
                      <a:alpha val="40000"/>
                    </a:schemeClr>
                  </a:outerShdw>
                </a:effectLst>
              </a:rPr>
              <a:t>Types of screws</a:t>
            </a:r>
          </a:p>
        </p:txBody>
      </p:sp>
      <p:sp>
        <p:nvSpPr>
          <p:cNvPr id="14" name="Rectangle 13">
            <a:extLst>
              <a:ext uri="{FF2B5EF4-FFF2-40B4-BE49-F238E27FC236}">
                <a16:creationId xmlns:a16="http://schemas.microsoft.com/office/drawing/2014/main" id="{8735F9E5-9327-4A44-B069-66B27A8C9D55}"/>
              </a:ext>
            </a:extLst>
          </p:cNvPr>
          <p:cNvSpPr/>
          <p:nvPr/>
        </p:nvSpPr>
        <p:spPr>
          <a:xfrm>
            <a:off x="255712" y="2347415"/>
            <a:ext cx="2448747" cy="523220"/>
          </a:xfrm>
          <a:prstGeom prst="rect">
            <a:avLst/>
          </a:prstGeom>
          <a:noFill/>
        </p:spPr>
        <p:txBody>
          <a:bodyPr wrap="none" lIns="91440" tIns="45720" rIns="91440" bIns="45720">
            <a:spAutoFit/>
          </a:bodyPr>
          <a:lstStyle/>
          <a:p>
            <a:pPr algn="ctr"/>
            <a:r>
              <a:rPr lang="en-US" sz="2800" b="0" cap="none" spc="0" dirty="0">
                <a:ln w="0"/>
                <a:solidFill>
                  <a:srgbClr val="5A3A06"/>
                </a:solidFill>
                <a:effectLst>
                  <a:outerShdw blurRad="38100" dist="19050" dir="2700000" algn="tl" rotWithShape="0">
                    <a:schemeClr val="dk1">
                      <a:alpha val="40000"/>
                    </a:schemeClr>
                  </a:outerShdw>
                </a:effectLst>
              </a:rPr>
              <a:t>Concrete Screw</a:t>
            </a:r>
          </a:p>
        </p:txBody>
      </p:sp>
      <p:sp>
        <p:nvSpPr>
          <p:cNvPr id="15" name="Rectangle 14">
            <a:extLst>
              <a:ext uri="{FF2B5EF4-FFF2-40B4-BE49-F238E27FC236}">
                <a16:creationId xmlns:a16="http://schemas.microsoft.com/office/drawing/2014/main" id="{49D46737-7B08-4520-922B-001FE3652C88}"/>
              </a:ext>
            </a:extLst>
          </p:cNvPr>
          <p:cNvSpPr/>
          <p:nvPr/>
        </p:nvSpPr>
        <p:spPr>
          <a:xfrm>
            <a:off x="6271970" y="1446527"/>
            <a:ext cx="2991460" cy="523220"/>
          </a:xfrm>
          <a:prstGeom prst="rect">
            <a:avLst/>
          </a:prstGeom>
          <a:noFill/>
        </p:spPr>
        <p:txBody>
          <a:bodyPr wrap="none" lIns="91440" tIns="45720" rIns="91440" bIns="45720">
            <a:spAutoFit/>
          </a:bodyPr>
          <a:lstStyle/>
          <a:p>
            <a:pPr algn="ctr"/>
            <a:r>
              <a:rPr lang="en-US" sz="2800" b="0" cap="none" spc="0" dirty="0">
                <a:ln w="0"/>
                <a:solidFill>
                  <a:srgbClr val="5A3A06"/>
                </a:solidFill>
                <a:effectLst>
                  <a:outerShdw blurRad="38100" dist="19050" dir="2700000" algn="tl" rotWithShape="0">
                    <a:schemeClr val="dk1">
                      <a:alpha val="40000"/>
                    </a:schemeClr>
                  </a:outerShdw>
                </a:effectLst>
              </a:rPr>
              <a:t>Plasterboard Screw</a:t>
            </a:r>
          </a:p>
        </p:txBody>
      </p:sp>
      <p:sp>
        <p:nvSpPr>
          <p:cNvPr id="16" name="Rectangle 15">
            <a:extLst>
              <a:ext uri="{FF2B5EF4-FFF2-40B4-BE49-F238E27FC236}">
                <a16:creationId xmlns:a16="http://schemas.microsoft.com/office/drawing/2014/main" id="{FD5CC351-BCB1-4CED-AF1F-8AB5056FA295}"/>
              </a:ext>
            </a:extLst>
          </p:cNvPr>
          <p:cNvSpPr/>
          <p:nvPr/>
        </p:nvSpPr>
        <p:spPr>
          <a:xfrm>
            <a:off x="3044913" y="4051357"/>
            <a:ext cx="2424126" cy="523220"/>
          </a:xfrm>
          <a:prstGeom prst="rect">
            <a:avLst/>
          </a:prstGeom>
          <a:noFill/>
        </p:spPr>
        <p:txBody>
          <a:bodyPr wrap="none" lIns="91440" tIns="45720" rIns="91440" bIns="45720">
            <a:spAutoFit/>
          </a:bodyPr>
          <a:lstStyle/>
          <a:p>
            <a:pPr algn="ctr"/>
            <a:r>
              <a:rPr lang="en-US" sz="2800" b="0" cap="none" spc="0" dirty="0">
                <a:ln w="0"/>
                <a:solidFill>
                  <a:srgbClr val="5A3A06"/>
                </a:solidFill>
                <a:effectLst>
                  <a:outerShdw blurRad="38100" dist="19050" dir="2700000" algn="tl" rotWithShape="0">
                    <a:schemeClr val="dk1">
                      <a:alpha val="40000"/>
                    </a:schemeClr>
                  </a:outerShdw>
                </a:effectLst>
              </a:rPr>
              <a:t>Masonry Screw</a:t>
            </a:r>
          </a:p>
        </p:txBody>
      </p:sp>
      <p:sp>
        <p:nvSpPr>
          <p:cNvPr id="11" name="Rectangle 10">
            <a:extLst>
              <a:ext uri="{FF2B5EF4-FFF2-40B4-BE49-F238E27FC236}">
                <a16:creationId xmlns:a16="http://schemas.microsoft.com/office/drawing/2014/main" id="{B7734F5F-CA90-41B0-AF38-CFD08C0DB442}"/>
              </a:ext>
            </a:extLst>
          </p:cNvPr>
          <p:cNvSpPr/>
          <p:nvPr/>
        </p:nvSpPr>
        <p:spPr>
          <a:xfrm>
            <a:off x="348354" y="2843507"/>
            <a:ext cx="2671572" cy="923330"/>
          </a:xfrm>
          <a:prstGeom prst="rect">
            <a:avLst/>
          </a:prstGeom>
        </p:spPr>
        <p:txBody>
          <a:bodyPr wrap="square">
            <a:spAutoFit/>
          </a:bodyPr>
          <a:lstStyle/>
          <a:p>
            <a:r>
              <a:rPr lang="en-US" dirty="0">
                <a:solidFill>
                  <a:srgbClr val="5A3A06"/>
                </a:solidFill>
              </a:rPr>
              <a:t>Stainless or carbon steel and used for fastening materials to concrete.</a:t>
            </a:r>
            <a:endParaRPr lang="en-GB" dirty="0">
              <a:solidFill>
                <a:srgbClr val="5A3A06"/>
              </a:solidFill>
            </a:endParaRPr>
          </a:p>
        </p:txBody>
      </p:sp>
      <p:sp>
        <p:nvSpPr>
          <p:cNvPr id="12" name="Rectangle 11">
            <a:extLst>
              <a:ext uri="{FF2B5EF4-FFF2-40B4-BE49-F238E27FC236}">
                <a16:creationId xmlns:a16="http://schemas.microsoft.com/office/drawing/2014/main" id="{49E5FC6D-421D-4CBB-A83B-523A499CAAE5}"/>
              </a:ext>
            </a:extLst>
          </p:cNvPr>
          <p:cNvSpPr/>
          <p:nvPr/>
        </p:nvSpPr>
        <p:spPr>
          <a:xfrm>
            <a:off x="2939507" y="4724385"/>
            <a:ext cx="3156494" cy="923330"/>
          </a:xfrm>
          <a:prstGeom prst="rect">
            <a:avLst/>
          </a:prstGeom>
        </p:spPr>
        <p:txBody>
          <a:bodyPr wrap="square">
            <a:spAutoFit/>
          </a:bodyPr>
          <a:lstStyle/>
          <a:p>
            <a:r>
              <a:rPr lang="en-US" dirty="0">
                <a:solidFill>
                  <a:srgbClr val="5A3A06"/>
                </a:solidFill>
              </a:rPr>
              <a:t>Often have a blue coating and are inserted to a pilot hole in masonry. </a:t>
            </a:r>
            <a:endParaRPr lang="en-GB" dirty="0">
              <a:solidFill>
                <a:srgbClr val="5A3A06"/>
              </a:solidFill>
            </a:endParaRPr>
          </a:p>
        </p:txBody>
      </p:sp>
      <p:sp>
        <p:nvSpPr>
          <p:cNvPr id="13" name="Rectangle 12">
            <a:extLst>
              <a:ext uri="{FF2B5EF4-FFF2-40B4-BE49-F238E27FC236}">
                <a16:creationId xmlns:a16="http://schemas.microsoft.com/office/drawing/2014/main" id="{1060B58F-C541-440E-8BAE-33FC5631A971}"/>
              </a:ext>
            </a:extLst>
          </p:cNvPr>
          <p:cNvSpPr/>
          <p:nvPr/>
        </p:nvSpPr>
        <p:spPr>
          <a:xfrm>
            <a:off x="5921853" y="1996593"/>
            <a:ext cx="3418373" cy="1200329"/>
          </a:xfrm>
          <a:prstGeom prst="rect">
            <a:avLst/>
          </a:prstGeom>
        </p:spPr>
        <p:txBody>
          <a:bodyPr wrap="square">
            <a:spAutoFit/>
          </a:bodyPr>
          <a:lstStyle/>
          <a:p>
            <a:r>
              <a:rPr lang="en-US" dirty="0">
                <a:solidFill>
                  <a:srgbClr val="5A3A06"/>
                </a:solidFill>
              </a:rPr>
              <a:t>Often coated with black phosphate and designed with a bugle head. Used to attach drywall to timber or metal studs. </a:t>
            </a:r>
            <a:endParaRPr lang="en-GB" dirty="0">
              <a:solidFill>
                <a:srgbClr val="5A3A06"/>
              </a:solidFill>
            </a:endParaRPr>
          </a:p>
        </p:txBody>
      </p:sp>
      <p:pic>
        <p:nvPicPr>
          <p:cNvPr id="7" name="Picture 6" descr="A picture containing ware&#10;&#10;Description automatically generated">
            <a:extLst>
              <a:ext uri="{FF2B5EF4-FFF2-40B4-BE49-F238E27FC236}">
                <a16:creationId xmlns:a16="http://schemas.microsoft.com/office/drawing/2014/main" id="{E097D585-3E55-4FD8-A86B-4BA2B3E4D30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17328" y="3258000"/>
            <a:ext cx="3600000" cy="3600000"/>
          </a:xfrm>
          <a:prstGeom prst="rect">
            <a:avLst/>
          </a:prstGeom>
        </p:spPr>
      </p:pic>
      <p:pic>
        <p:nvPicPr>
          <p:cNvPr id="17" name="Picture 16">
            <a:extLst>
              <a:ext uri="{FF2B5EF4-FFF2-40B4-BE49-F238E27FC236}">
                <a16:creationId xmlns:a16="http://schemas.microsoft.com/office/drawing/2014/main" id="{004DF93E-8157-49F5-8779-9F16F93584F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9711" y="2512967"/>
            <a:ext cx="3600000" cy="3600000"/>
          </a:xfrm>
          <a:prstGeom prst="rect">
            <a:avLst/>
          </a:prstGeom>
        </p:spPr>
      </p:pic>
      <p:pic>
        <p:nvPicPr>
          <p:cNvPr id="19" name="Picture 18" descr="A close up of a logo&#10;&#10;Description automatically generated">
            <a:extLst>
              <a:ext uri="{FF2B5EF4-FFF2-40B4-BE49-F238E27FC236}">
                <a16:creationId xmlns:a16="http://schemas.microsoft.com/office/drawing/2014/main" id="{81134C56-7CBA-4E9E-9A26-A1DFD937E41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119255" y="974577"/>
            <a:ext cx="3600000" cy="3600000"/>
          </a:xfrm>
          <a:prstGeom prst="rect">
            <a:avLst/>
          </a:prstGeom>
        </p:spPr>
      </p:pic>
      <p:pic>
        <p:nvPicPr>
          <p:cNvPr id="3" name="Picture 2">
            <a:extLst>
              <a:ext uri="{FF2B5EF4-FFF2-40B4-BE49-F238E27FC236}">
                <a16:creationId xmlns:a16="http://schemas.microsoft.com/office/drawing/2014/main" id="{25617399-7BE2-D34A-009E-455A4AC9529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4711" y="6412869"/>
            <a:ext cx="360178" cy="360000"/>
          </a:xfrm>
          <a:prstGeom prst="rect">
            <a:avLst/>
          </a:prstGeom>
        </p:spPr>
      </p:pic>
    </p:spTree>
    <p:extLst>
      <p:ext uri="{BB962C8B-B14F-4D97-AF65-F5344CB8AC3E}">
        <p14:creationId xmlns:p14="http://schemas.microsoft.com/office/powerpoint/2010/main" val="275971504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51C9B307-AEAA-4B7E-B1F7-014CA786071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6223000" cy="830997"/>
          </a:xfrm>
          <a:prstGeom prst="rect">
            <a:avLst/>
          </a:prstGeom>
          <a:noFill/>
        </p:spPr>
        <p:txBody>
          <a:bodyPr wrap="square" lIns="91440" tIns="45720" rIns="91440" bIns="45720">
            <a:spAutoFit/>
          </a:bodyPr>
          <a:lstStyle/>
          <a:p>
            <a:r>
              <a:rPr lang="en-US" sz="4800" b="0" cap="none" spc="0" dirty="0">
                <a:ln w="0"/>
                <a:solidFill>
                  <a:schemeClr val="bg1"/>
                </a:solidFill>
                <a:effectLst>
                  <a:outerShdw blurRad="38100" dist="19050" dir="2700000" algn="tl" rotWithShape="0">
                    <a:schemeClr val="dk1">
                      <a:alpha val="40000"/>
                    </a:schemeClr>
                  </a:outerShdw>
                </a:effectLst>
              </a:rPr>
              <a:t>Hardware - Screws.</a:t>
            </a:r>
          </a:p>
        </p:txBody>
      </p:sp>
      <p:sp>
        <p:nvSpPr>
          <p:cNvPr id="2" name="Rectangle 1">
            <a:extLst>
              <a:ext uri="{FF2B5EF4-FFF2-40B4-BE49-F238E27FC236}">
                <a16:creationId xmlns:a16="http://schemas.microsoft.com/office/drawing/2014/main" id="{51478615-D405-4017-8CB9-79C3508485A4}"/>
              </a:ext>
            </a:extLst>
          </p:cNvPr>
          <p:cNvSpPr/>
          <p:nvPr/>
        </p:nvSpPr>
        <p:spPr>
          <a:xfrm>
            <a:off x="0" y="1191987"/>
            <a:ext cx="4574971" cy="923330"/>
          </a:xfrm>
          <a:prstGeom prst="rect">
            <a:avLst/>
          </a:prstGeom>
          <a:noFill/>
        </p:spPr>
        <p:txBody>
          <a:bodyPr wrap="none" lIns="91440" tIns="45720" rIns="91440" bIns="45720">
            <a:spAutoFit/>
          </a:bodyPr>
          <a:lstStyle/>
          <a:p>
            <a:r>
              <a:rPr lang="en-US" sz="5400" b="0" cap="none" spc="0" dirty="0">
                <a:ln w="0"/>
                <a:solidFill>
                  <a:srgbClr val="5A3A06"/>
                </a:solidFill>
                <a:effectLst>
                  <a:outerShdw blurRad="38100" dist="19050" dir="2700000" algn="tl" rotWithShape="0">
                    <a:schemeClr val="dk1">
                      <a:alpha val="40000"/>
                    </a:schemeClr>
                  </a:outerShdw>
                </a:effectLst>
              </a:rPr>
              <a:t>Types of screws</a:t>
            </a:r>
          </a:p>
        </p:txBody>
      </p:sp>
      <p:sp>
        <p:nvSpPr>
          <p:cNvPr id="14" name="Rectangle 13">
            <a:extLst>
              <a:ext uri="{FF2B5EF4-FFF2-40B4-BE49-F238E27FC236}">
                <a16:creationId xmlns:a16="http://schemas.microsoft.com/office/drawing/2014/main" id="{8735F9E5-9327-4A44-B069-66B27A8C9D55}"/>
              </a:ext>
            </a:extLst>
          </p:cNvPr>
          <p:cNvSpPr/>
          <p:nvPr/>
        </p:nvSpPr>
        <p:spPr>
          <a:xfrm>
            <a:off x="582323" y="2840709"/>
            <a:ext cx="1901098" cy="523220"/>
          </a:xfrm>
          <a:prstGeom prst="rect">
            <a:avLst/>
          </a:prstGeom>
          <a:noFill/>
        </p:spPr>
        <p:txBody>
          <a:bodyPr wrap="none" lIns="91440" tIns="45720" rIns="91440" bIns="45720">
            <a:spAutoFit/>
          </a:bodyPr>
          <a:lstStyle/>
          <a:p>
            <a:pPr algn="ctr"/>
            <a:r>
              <a:rPr lang="en-US" sz="2800" b="0" cap="none" spc="0" dirty="0">
                <a:ln w="0"/>
                <a:solidFill>
                  <a:srgbClr val="5A3A06"/>
                </a:solidFill>
                <a:effectLst>
                  <a:outerShdw blurRad="38100" dist="19050" dir="2700000" algn="tl" rotWithShape="0">
                    <a:schemeClr val="dk1">
                      <a:alpha val="40000"/>
                    </a:schemeClr>
                  </a:outerShdw>
                </a:effectLst>
              </a:rPr>
              <a:t>Drive Screw</a:t>
            </a:r>
          </a:p>
        </p:txBody>
      </p:sp>
      <p:sp>
        <p:nvSpPr>
          <p:cNvPr id="15" name="Rectangle 14">
            <a:extLst>
              <a:ext uri="{FF2B5EF4-FFF2-40B4-BE49-F238E27FC236}">
                <a16:creationId xmlns:a16="http://schemas.microsoft.com/office/drawing/2014/main" id="{49D46737-7B08-4520-922B-001FE3652C88}"/>
              </a:ext>
            </a:extLst>
          </p:cNvPr>
          <p:cNvSpPr/>
          <p:nvPr/>
        </p:nvSpPr>
        <p:spPr>
          <a:xfrm>
            <a:off x="5807474" y="1422573"/>
            <a:ext cx="2310184" cy="523220"/>
          </a:xfrm>
          <a:prstGeom prst="rect">
            <a:avLst/>
          </a:prstGeom>
          <a:noFill/>
        </p:spPr>
        <p:txBody>
          <a:bodyPr wrap="none" lIns="91440" tIns="45720" rIns="91440" bIns="45720">
            <a:spAutoFit/>
          </a:bodyPr>
          <a:lstStyle/>
          <a:p>
            <a:pPr algn="ctr"/>
            <a:r>
              <a:rPr lang="en-US" sz="2800" b="0" cap="none" spc="0" dirty="0">
                <a:ln w="0"/>
                <a:solidFill>
                  <a:srgbClr val="5A3A06"/>
                </a:solidFill>
                <a:effectLst>
                  <a:outerShdw blurRad="38100" dist="19050" dir="2700000" algn="tl" rotWithShape="0">
                    <a:schemeClr val="dk1">
                      <a:alpha val="40000"/>
                    </a:schemeClr>
                  </a:outerShdw>
                </a:effectLst>
              </a:rPr>
              <a:t>Security Screw</a:t>
            </a:r>
          </a:p>
        </p:txBody>
      </p:sp>
      <p:sp>
        <p:nvSpPr>
          <p:cNvPr id="16" name="Rectangle 15">
            <a:extLst>
              <a:ext uri="{FF2B5EF4-FFF2-40B4-BE49-F238E27FC236}">
                <a16:creationId xmlns:a16="http://schemas.microsoft.com/office/drawing/2014/main" id="{FD5CC351-BCB1-4CED-AF1F-8AB5056FA295}"/>
              </a:ext>
            </a:extLst>
          </p:cNvPr>
          <p:cNvSpPr/>
          <p:nvPr/>
        </p:nvSpPr>
        <p:spPr>
          <a:xfrm>
            <a:off x="4454768" y="4912207"/>
            <a:ext cx="2084803" cy="523220"/>
          </a:xfrm>
          <a:prstGeom prst="rect">
            <a:avLst/>
          </a:prstGeom>
          <a:noFill/>
        </p:spPr>
        <p:txBody>
          <a:bodyPr wrap="none" lIns="91440" tIns="45720" rIns="91440" bIns="45720">
            <a:spAutoFit/>
          </a:bodyPr>
          <a:lstStyle/>
          <a:p>
            <a:pPr algn="ctr"/>
            <a:r>
              <a:rPr lang="en-US" sz="2800" b="0" cap="none" spc="0" dirty="0">
                <a:ln w="0"/>
                <a:solidFill>
                  <a:srgbClr val="5A3A06"/>
                </a:solidFill>
                <a:effectLst>
                  <a:outerShdw blurRad="38100" dist="19050" dir="2700000" algn="tl" rotWithShape="0">
                    <a:schemeClr val="dk1">
                      <a:alpha val="40000"/>
                    </a:schemeClr>
                  </a:outerShdw>
                </a:effectLst>
              </a:rPr>
              <a:t>Mirror Screw</a:t>
            </a:r>
          </a:p>
        </p:txBody>
      </p:sp>
      <p:sp>
        <p:nvSpPr>
          <p:cNvPr id="11" name="Rectangle 10">
            <a:extLst>
              <a:ext uri="{FF2B5EF4-FFF2-40B4-BE49-F238E27FC236}">
                <a16:creationId xmlns:a16="http://schemas.microsoft.com/office/drawing/2014/main" id="{B7734F5F-CA90-41B0-AF38-CFD08C0DB442}"/>
              </a:ext>
            </a:extLst>
          </p:cNvPr>
          <p:cNvSpPr/>
          <p:nvPr/>
        </p:nvSpPr>
        <p:spPr>
          <a:xfrm>
            <a:off x="401139" y="3336801"/>
            <a:ext cx="2382814" cy="1200329"/>
          </a:xfrm>
          <a:prstGeom prst="rect">
            <a:avLst/>
          </a:prstGeom>
        </p:spPr>
        <p:txBody>
          <a:bodyPr wrap="square">
            <a:spAutoFit/>
          </a:bodyPr>
          <a:lstStyle/>
          <a:p>
            <a:r>
              <a:rPr lang="en-US" dirty="0">
                <a:solidFill>
                  <a:srgbClr val="5A3A06"/>
                </a:solidFill>
              </a:rPr>
              <a:t>Smooth, round or mushroom-headed with a reduced diameter shank.</a:t>
            </a:r>
            <a:endParaRPr lang="en-GB" dirty="0">
              <a:solidFill>
                <a:srgbClr val="5A3A06"/>
              </a:solidFill>
            </a:endParaRPr>
          </a:p>
        </p:txBody>
      </p:sp>
      <p:sp>
        <p:nvSpPr>
          <p:cNvPr id="12" name="Rectangle 11">
            <a:extLst>
              <a:ext uri="{FF2B5EF4-FFF2-40B4-BE49-F238E27FC236}">
                <a16:creationId xmlns:a16="http://schemas.microsoft.com/office/drawing/2014/main" id="{49E5FC6D-421D-4CBB-A83B-523A499CAAE5}"/>
              </a:ext>
            </a:extLst>
          </p:cNvPr>
          <p:cNvSpPr/>
          <p:nvPr/>
        </p:nvSpPr>
        <p:spPr>
          <a:xfrm>
            <a:off x="5141574" y="5623062"/>
            <a:ext cx="3156494" cy="923330"/>
          </a:xfrm>
          <a:prstGeom prst="rect">
            <a:avLst/>
          </a:prstGeom>
        </p:spPr>
        <p:txBody>
          <a:bodyPr wrap="square">
            <a:spAutoFit/>
          </a:bodyPr>
          <a:lstStyle/>
          <a:p>
            <a:r>
              <a:rPr lang="en-US" dirty="0">
                <a:solidFill>
                  <a:srgbClr val="5A3A06"/>
                </a:solidFill>
              </a:rPr>
              <a:t>Designed with a decorative dome or other cover to conceal the head</a:t>
            </a:r>
            <a:endParaRPr lang="en-GB" dirty="0">
              <a:solidFill>
                <a:srgbClr val="5A3A06"/>
              </a:solidFill>
            </a:endParaRPr>
          </a:p>
        </p:txBody>
      </p:sp>
      <p:sp>
        <p:nvSpPr>
          <p:cNvPr id="13" name="Rectangle 12">
            <a:extLst>
              <a:ext uri="{FF2B5EF4-FFF2-40B4-BE49-F238E27FC236}">
                <a16:creationId xmlns:a16="http://schemas.microsoft.com/office/drawing/2014/main" id="{1060B58F-C541-440E-8BAE-33FC5631A971}"/>
              </a:ext>
            </a:extLst>
          </p:cNvPr>
          <p:cNvSpPr/>
          <p:nvPr/>
        </p:nvSpPr>
        <p:spPr>
          <a:xfrm>
            <a:off x="5791063" y="1982302"/>
            <a:ext cx="3854116" cy="923330"/>
          </a:xfrm>
          <a:prstGeom prst="rect">
            <a:avLst/>
          </a:prstGeom>
        </p:spPr>
        <p:txBody>
          <a:bodyPr wrap="square">
            <a:spAutoFit/>
          </a:bodyPr>
          <a:lstStyle/>
          <a:p>
            <a:r>
              <a:rPr lang="en-US" dirty="0">
                <a:solidFill>
                  <a:srgbClr val="5A3A06"/>
                </a:solidFill>
              </a:rPr>
              <a:t>Designed with a head that is impossible to reverse, making it suitable for security applications. </a:t>
            </a:r>
            <a:endParaRPr lang="en-GB" dirty="0">
              <a:solidFill>
                <a:srgbClr val="5A3A06"/>
              </a:solidFill>
            </a:endParaRPr>
          </a:p>
        </p:txBody>
      </p:sp>
      <p:pic>
        <p:nvPicPr>
          <p:cNvPr id="6" name="Picture 5" descr="A picture containing animal, shellfish, white&#10;&#10;Description automatically generated">
            <a:extLst>
              <a:ext uri="{FF2B5EF4-FFF2-40B4-BE49-F238E27FC236}">
                <a16:creationId xmlns:a16="http://schemas.microsoft.com/office/drawing/2014/main" id="{26FFFE0D-E340-40AE-A50A-B09BCAA7C2C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1255102" y="2680660"/>
            <a:ext cx="3600000" cy="3600000"/>
          </a:xfrm>
          <a:prstGeom prst="rect">
            <a:avLst/>
          </a:prstGeom>
        </p:spPr>
      </p:pic>
      <p:pic>
        <p:nvPicPr>
          <p:cNvPr id="9" name="Picture 8">
            <a:extLst>
              <a:ext uri="{FF2B5EF4-FFF2-40B4-BE49-F238E27FC236}">
                <a16:creationId xmlns:a16="http://schemas.microsoft.com/office/drawing/2014/main" id="{B40270F9-DE79-409A-B671-BD5B1C9DB4F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17658" y="3429000"/>
            <a:ext cx="3600000" cy="3600000"/>
          </a:xfrm>
          <a:prstGeom prst="rect">
            <a:avLst/>
          </a:prstGeom>
        </p:spPr>
      </p:pic>
      <p:pic>
        <p:nvPicPr>
          <p:cNvPr id="18" name="Picture 17" descr="A close up of ware&#10;&#10;Description automatically generated">
            <a:extLst>
              <a:ext uri="{FF2B5EF4-FFF2-40B4-BE49-F238E27FC236}">
                <a16:creationId xmlns:a16="http://schemas.microsoft.com/office/drawing/2014/main" id="{995B437E-7DF5-43E1-BE88-116F2684D8E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862212" y="489019"/>
            <a:ext cx="3600000" cy="3600000"/>
          </a:xfrm>
          <a:prstGeom prst="rect">
            <a:avLst/>
          </a:prstGeom>
        </p:spPr>
      </p:pic>
      <p:pic>
        <p:nvPicPr>
          <p:cNvPr id="3" name="Picture 2">
            <a:extLst>
              <a:ext uri="{FF2B5EF4-FFF2-40B4-BE49-F238E27FC236}">
                <a16:creationId xmlns:a16="http://schemas.microsoft.com/office/drawing/2014/main" id="{9409DD4A-8B27-28BB-7516-C3531056B35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4711" y="6412869"/>
            <a:ext cx="360178" cy="360000"/>
          </a:xfrm>
          <a:prstGeom prst="rect">
            <a:avLst/>
          </a:prstGeom>
        </p:spPr>
      </p:pic>
    </p:spTree>
    <p:extLst>
      <p:ext uri="{BB962C8B-B14F-4D97-AF65-F5344CB8AC3E}">
        <p14:creationId xmlns:p14="http://schemas.microsoft.com/office/powerpoint/2010/main" val="112184465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51C9B307-AEAA-4B7E-B1F7-014CA786071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6223000" cy="830997"/>
          </a:xfrm>
          <a:prstGeom prst="rect">
            <a:avLst/>
          </a:prstGeom>
          <a:noFill/>
        </p:spPr>
        <p:txBody>
          <a:bodyPr wrap="square" lIns="91440" tIns="45720" rIns="91440" bIns="45720">
            <a:spAutoFit/>
          </a:bodyPr>
          <a:lstStyle/>
          <a:p>
            <a:r>
              <a:rPr lang="en-US" sz="4800" b="0" cap="none" spc="0" dirty="0">
                <a:ln w="0"/>
                <a:solidFill>
                  <a:schemeClr val="bg1"/>
                </a:solidFill>
                <a:effectLst>
                  <a:outerShdw blurRad="38100" dist="19050" dir="2700000" algn="tl" rotWithShape="0">
                    <a:schemeClr val="dk1">
                      <a:alpha val="40000"/>
                    </a:schemeClr>
                  </a:outerShdw>
                </a:effectLst>
              </a:rPr>
              <a:t>Hardware - Screws.</a:t>
            </a:r>
          </a:p>
        </p:txBody>
      </p:sp>
      <p:sp>
        <p:nvSpPr>
          <p:cNvPr id="2" name="Rectangle 1">
            <a:extLst>
              <a:ext uri="{FF2B5EF4-FFF2-40B4-BE49-F238E27FC236}">
                <a16:creationId xmlns:a16="http://schemas.microsoft.com/office/drawing/2014/main" id="{51478615-D405-4017-8CB9-79C3508485A4}"/>
              </a:ext>
            </a:extLst>
          </p:cNvPr>
          <p:cNvSpPr/>
          <p:nvPr/>
        </p:nvSpPr>
        <p:spPr>
          <a:xfrm>
            <a:off x="343282" y="1094156"/>
            <a:ext cx="4748864" cy="923330"/>
          </a:xfrm>
          <a:prstGeom prst="rect">
            <a:avLst/>
          </a:prstGeom>
          <a:noFill/>
        </p:spPr>
        <p:txBody>
          <a:bodyPr wrap="none" lIns="91440" tIns="45720" rIns="91440" bIns="45720">
            <a:spAutoFit/>
          </a:bodyPr>
          <a:lstStyle/>
          <a:p>
            <a:r>
              <a:rPr lang="en-US" sz="5400" b="0" cap="none" spc="0" dirty="0">
                <a:ln w="0"/>
                <a:solidFill>
                  <a:srgbClr val="5A3A06"/>
                </a:solidFill>
                <a:effectLst>
                  <a:outerShdw blurRad="38100" dist="19050" dir="2700000" algn="tl" rotWithShape="0">
                    <a:schemeClr val="dk1">
                      <a:alpha val="40000"/>
                    </a:schemeClr>
                  </a:outerShdw>
                </a:effectLst>
              </a:rPr>
              <a:t>Parts of a screw.</a:t>
            </a:r>
          </a:p>
        </p:txBody>
      </p:sp>
      <p:sp>
        <p:nvSpPr>
          <p:cNvPr id="174" name="Rectangle 173">
            <a:extLst>
              <a:ext uri="{FF2B5EF4-FFF2-40B4-BE49-F238E27FC236}">
                <a16:creationId xmlns:a16="http://schemas.microsoft.com/office/drawing/2014/main" id="{0FA38531-EDDB-4023-8A7A-BBF8CFDE151B}"/>
              </a:ext>
            </a:extLst>
          </p:cNvPr>
          <p:cNvSpPr/>
          <p:nvPr/>
        </p:nvSpPr>
        <p:spPr>
          <a:xfrm>
            <a:off x="3235160" y="2052050"/>
            <a:ext cx="947695" cy="523220"/>
          </a:xfrm>
          <a:prstGeom prst="rect">
            <a:avLst/>
          </a:prstGeom>
          <a:noFill/>
        </p:spPr>
        <p:txBody>
          <a:bodyPr wrap="none" lIns="91440" tIns="45720" rIns="91440" bIns="45720">
            <a:spAutoFit/>
          </a:bodyPr>
          <a:lstStyle/>
          <a:p>
            <a:pPr algn="ctr"/>
            <a:r>
              <a:rPr lang="en-US" sz="2800" b="0" cap="none" spc="0" dirty="0">
                <a:ln w="0"/>
                <a:solidFill>
                  <a:srgbClr val="5A3A06"/>
                </a:solidFill>
                <a:effectLst>
                  <a:outerShdw blurRad="38100" dist="19050" dir="2700000" algn="tl" rotWithShape="0">
                    <a:schemeClr val="dk1">
                      <a:alpha val="40000"/>
                    </a:schemeClr>
                  </a:outerShdw>
                </a:effectLst>
              </a:rPr>
              <a:t>Head</a:t>
            </a:r>
          </a:p>
        </p:txBody>
      </p:sp>
      <p:sp>
        <p:nvSpPr>
          <p:cNvPr id="175" name="Rectangle 174">
            <a:extLst>
              <a:ext uri="{FF2B5EF4-FFF2-40B4-BE49-F238E27FC236}">
                <a16:creationId xmlns:a16="http://schemas.microsoft.com/office/drawing/2014/main" id="{6C6C9265-026D-4B8F-96A1-FA18601EB04B}"/>
              </a:ext>
            </a:extLst>
          </p:cNvPr>
          <p:cNvSpPr/>
          <p:nvPr/>
        </p:nvSpPr>
        <p:spPr>
          <a:xfrm>
            <a:off x="5043010" y="2076897"/>
            <a:ext cx="910827" cy="523220"/>
          </a:xfrm>
          <a:prstGeom prst="rect">
            <a:avLst/>
          </a:prstGeom>
          <a:noFill/>
        </p:spPr>
        <p:txBody>
          <a:bodyPr wrap="none" lIns="91440" tIns="45720" rIns="91440" bIns="45720">
            <a:spAutoFit/>
          </a:bodyPr>
          <a:lstStyle/>
          <a:p>
            <a:pPr algn="ctr"/>
            <a:r>
              <a:rPr lang="en-US" sz="2800" b="0" cap="none" spc="0" dirty="0">
                <a:ln w="0"/>
                <a:solidFill>
                  <a:srgbClr val="5A3A06"/>
                </a:solidFill>
                <a:effectLst>
                  <a:outerShdw blurRad="38100" dist="19050" dir="2700000" algn="tl" rotWithShape="0">
                    <a:schemeClr val="dk1">
                      <a:alpha val="40000"/>
                    </a:schemeClr>
                  </a:outerShdw>
                </a:effectLst>
              </a:rPr>
              <a:t>Neck</a:t>
            </a:r>
          </a:p>
        </p:txBody>
      </p:sp>
      <p:sp>
        <p:nvSpPr>
          <p:cNvPr id="176" name="Rectangle 175">
            <a:extLst>
              <a:ext uri="{FF2B5EF4-FFF2-40B4-BE49-F238E27FC236}">
                <a16:creationId xmlns:a16="http://schemas.microsoft.com/office/drawing/2014/main" id="{A78365C7-B8B0-408D-9CA7-471951279773}"/>
              </a:ext>
            </a:extLst>
          </p:cNvPr>
          <p:cNvSpPr/>
          <p:nvPr/>
        </p:nvSpPr>
        <p:spPr>
          <a:xfrm>
            <a:off x="6714632" y="2071467"/>
            <a:ext cx="1207446" cy="523220"/>
          </a:xfrm>
          <a:prstGeom prst="rect">
            <a:avLst/>
          </a:prstGeom>
          <a:noFill/>
        </p:spPr>
        <p:txBody>
          <a:bodyPr wrap="none" lIns="91440" tIns="45720" rIns="91440" bIns="45720">
            <a:spAutoFit/>
          </a:bodyPr>
          <a:lstStyle/>
          <a:p>
            <a:pPr algn="ctr"/>
            <a:r>
              <a:rPr lang="en-US" sz="2800" b="0" cap="none" spc="0" dirty="0">
                <a:ln w="0"/>
                <a:solidFill>
                  <a:srgbClr val="5A3A06"/>
                </a:solidFill>
                <a:effectLst>
                  <a:outerShdw blurRad="38100" dist="19050" dir="2700000" algn="tl" rotWithShape="0">
                    <a:schemeClr val="dk1">
                      <a:alpha val="40000"/>
                    </a:schemeClr>
                  </a:outerShdw>
                </a:effectLst>
              </a:rPr>
              <a:t>Thread</a:t>
            </a:r>
          </a:p>
        </p:txBody>
      </p:sp>
      <p:sp>
        <p:nvSpPr>
          <p:cNvPr id="177" name="Rectangle 176">
            <a:extLst>
              <a:ext uri="{FF2B5EF4-FFF2-40B4-BE49-F238E27FC236}">
                <a16:creationId xmlns:a16="http://schemas.microsoft.com/office/drawing/2014/main" id="{6AD51473-1BA1-4180-AD4E-ECDE40141784}"/>
              </a:ext>
            </a:extLst>
          </p:cNvPr>
          <p:cNvSpPr/>
          <p:nvPr/>
        </p:nvSpPr>
        <p:spPr>
          <a:xfrm>
            <a:off x="8849594" y="1912270"/>
            <a:ext cx="630301" cy="523220"/>
          </a:xfrm>
          <a:prstGeom prst="rect">
            <a:avLst/>
          </a:prstGeom>
          <a:noFill/>
        </p:spPr>
        <p:txBody>
          <a:bodyPr wrap="none" lIns="91440" tIns="45720" rIns="91440" bIns="45720">
            <a:spAutoFit/>
          </a:bodyPr>
          <a:lstStyle/>
          <a:p>
            <a:pPr algn="ctr"/>
            <a:r>
              <a:rPr lang="en-US" sz="2800" b="0" cap="none" spc="0" dirty="0">
                <a:ln w="0"/>
                <a:solidFill>
                  <a:srgbClr val="5A3A06"/>
                </a:solidFill>
                <a:effectLst>
                  <a:outerShdw blurRad="38100" dist="19050" dir="2700000" algn="tl" rotWithShape="0">
                    <a:schemeClr val="dk1">
                      <a:alpha val="40000"/>
                    </a:schemeClr>
                  </a:outerShdw>
                </a:effectLst>
              </a:rPr>
              <a:t>Tip</a:t>
            </a:r>
          </a:p>
        </p:txBody>
      </p:sp>
      <p:sp>
        <p:nvSpPr>
          <p:cNvPr id="180" name="Rectangle 179">
            <a:extLst>
              <a:ext uri="{FF2B5EF4-FFF2-40B4-BE49-F238E27FC236}">
                <a16:creationId xmlns:a16="http://schemas.microsoft.com/office/drawing/2014/main" id="{687CC1EA-57D9-43C5-AAFA-AACD82CA25D2}"/>
              </a:ext>
            </a:extLst>
          </p:cNvPr>
          <p:cNvSpPr/>
          <p:nvPr/>
        </p:nvSpPr>
        <p:spPr>
          <a:xfrm>
            <a:off x="308795" y="2414601"/>
            <a:ext cx="948978" cy="523220"/>
          </a:xfrm>
          <a:prstGeom prst="rect">
            <a:avLst/>
          </a:prstGeom>
          <a:noFill/>
        </p:spPr>
        <p:txBody>
          <a:bodyPr wrap="none" lIns="91440" tIns="45720" rIns="91440" bIns="45720">
            <a:spAutoFit/>
          </a:bodyPr>
          <a:lstStyle/>
          <a:p>
            <a:pPr algn="ctr"/>
            <a:r>
              <a:rPr lang="en-US" sz="2800" b="0" cap="none" spc="0" dirty="0">
                <a:ln w="0"/>
                <a:solidFill>
                  <a:srgbClr val="5A3A06"/>
                </a:solidFill>
                <a:effectLst>
                  <a:outerShdw blurRad="38100" dist="19050" dir="2700000" algn="tl" rotWithShape="0">
                    <a:schemeClr val="dk1">
                      <a:alpha val="40000"/>
                    </a:schemeClr>
                  </a:outerShdw>
                </a:effectLst>
              </a:rPr>
              <a:t>Drive</a:t>
            </a:r>
          </a:p>
        </p:txBody>
      </p:sp>
      <p:sp>
        <p:nvSpPr>
          <p:cNvPr id="181" name="Rectangle 180">
            <a:extLst>
              <a:ext uri="{FF2B5EF4-FFF2-40B4-BE49-F238E27FC236}">
                <a16:creationId xmlns:a16="http://schemas.microsoft.com/office/drawing/2014/main" id="{93A42309-AAFE-405D-A30A-4FDE431297A3}"/>
              </a:ext>
            </a:extLst>
          </p:cNvPr>
          <p:cNvSpPr/>
          <p:nvPr/>
        </p:nvSpPr>
        <p:spPr>
          <a:xfrm>
            <a:off x="4880410" y="4864576"/>
            <a:ext cx="1063112" cy="523220"/>
          </a:xfrm>
          <a:prstGeom prst="rect">
            <a:avLst/>
          </a:prstGeom>
          <a:noFill/>
        </p:spPr>
        <p:txBody>
          <a:bodyPr wrap="none" lIns="91440" tIns="45720" rIns="91440" bIns="45720">
            <a:spAutoFit/>
          </a:bodyPr>
          <a:lstStyle/>
          <a:p>
            <a:pPr algn="ctr"/>
            <a:r>
              <a:rPr lang="en-US" sz="2800" b="0" cap="none" spc="0" dirty="0">
                <a:ln w="0"/>
                <a:solidFill>
                  <a:srgbClr val="5A3A06"/>
                </a:solidFill>
                <a:effectLst>
                  <a:outerShdw blurRad="38100" dist="19050" dir="2700000" algn="tl" rotWithShape="0">
                    <a:schemeClr val="dk1">
                      <a:alpha val="40000"/>
                    </a:schemeClr>
                  </a:outerShdw>
                </a:effectLst>
              </a:rPr>
              <a:t>Shank</a:t>
            </a:r>
          </a:p>
        </p:txBody>
      </p:sp>
      <p:grpSp>
        <p:nvGrpSpPr>
          <p:cNvPr id="94" name="Group 93">
            <a:extLst>
              <a:ext uri="{FF2B5EF4-FFF2-40B4-BE49-F238E27FC236}">
                <a16:creationId xmlns:a16="http://schemas.microsoft.com/office/drawing/2014/main" id="{42D102D4-DCE0-C57C-95B0-D766F732CB59}"/>
              </a:ext>
            </a:extLst>
          </p:cNvPr>
          <p:cNvGrpSpPr/>
          <p:nvPr/>
        </p:nvGrpSpPr>
        <p:grpSpPr>
          <a:xfrm>
            <a:off x="878305" y="2344016"/>
            <a:ext cx="10354827" cy="3008135"/>
            <a:chOff x="878305" y="2344016"/>
            <a:chExt cx="10354827" cy="3008135"/>
          </a:xfrm>
        </p:grpSpPr>
        <p:grpSp>
          <p:nvGrpSpPr>
            <p:cNvPr id="154" name="Group 153">
              <a:extLst>
                <a:ext uri="{FF2B5EF4-FFF2-40B4-BE49-F238E27FC236}">
                  <a16:creationId xmlns:a16="http://schemas.microsoft.com/office/drawing/2014/main" id="{129D63C0-A511-4045-BF95-A080CF9ADF97}"/>
                </a:ext>
              </a:extLst>
            </p:cNvPr>
            <p:cNvGrpSpPr/>
            <p:nvPr/>
          </p:nvGrpSpPr>
          <p:grpSpPr>
            <a:xfrm>
              <a:off x="4325261" y="2344016"/>
              <a:ext cx="6907871" cy="3008135"/>
              <a:chOff x="2071158" y="2337682"/>
              <a:chExt cx="6907871" cy="3008135"/>
            </a:xfrm>
          </p:grpSpPr>
          <p:sp>
            <p:nvSpPr>
              <p:cNvPr id="3" name="Arc 2">
                <a:extLst>
                  <a:ext uri="{FF2B5EF4-FFF2-40B4-BE49-F238E27FC236}">
                    <a16:creationId xmlns:a16="http://schemas.microsoft.com/office/drawing/2014/main" id="{71B9A4FC-C3C8-4AE6-B204-30D1FE058FCA}"/>
                  </a:ext>
                </a:extLst>
              </p:cNvPr>
              <p:cNvSpPr/>
              <p:nvPr/>
            </p:nvSpPr>
            <p:spPr>
              <a:xfrm rot="10800000">
                <a:off x="2287174" y="2337682"/>
                <a:ext cx="1091676" cy="1091317"/>
              </a:xfrm>
              <a:prstGeom prst="arc">
                <a:avLst>
                  <a:gd name="adj1" fmla="val 16171011"/>
                  <a:gd name="adj2" fmla="val 90584"/>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grpSp>
            <p:nvGrpSpPr>
              <p:cNvPr id="153" name="Group 152">
                <a:extLst>
                  <a:ext uri="{FF2B5EF4-FFF2-40B4-BE49-F238E27FC236}">
                    <a16:creationId xmlns:a16="http://schemas.microsoft.com/office/drawing/2014/main" id="{F2C3CA38-A5DB-4477-B475-82419997CEDD}"/>
                  </a:ext>
                </a:extLst>
              </p:cNvPr>
              <p:cNvGrpSpPr/>
              <p:nvPr/>
            </p:nvGrpSpPr>
            <p:grpSpPr>
              <a:xfrm>
                <a:off x="2071158" y="2843274"/>
                <a:ext cx="6907871" cy="2502543"/>
                <a:chOff x="2071158" y="2843274"/>
                <a:chExt cx="6907871" cy="2502543"/>
              </a:xfrm>
            </p:grpSpPr>
            <p:grpSp>
              <p:nvGrpSpPr>
                <p:cNvPr id="6" name="Group 5">
                  <a:extLst>
                    <a:ext uri="{FF2B5EF4-FFF2-40B4-BE49-F238E27FC236}">
                      <a16:creationId xmlns:a16="http://schemas.microsoft.com/office/drawing/2014/main" id="{09AC1AB1-0EF9-4CF5-92A6-59CF0B0BC48C}"/>
                    </a:ext>
                  </a:extLst>
                </p:cNvPr>
                <p:cNvGrpSpPr/>
                <p:nvPr/>
              </p:nvGrpSpPr>
              <p:grpSpPr>
                <a:xfrm>
                  <a:off x="3053360" y="3254656"/>
                  <a:ext cx="613468" cy="1204323"/>
                  <a:chOff x="3666309" y="3239589"/>
                  <a:chExt cx="613468" cy="1204323"/>
                </a:xfrm>
              </p:grpSpPr>
              <p:cxnSp>
                <p:nvCxnSpPr>
                  <p:cNvPr id="7" name="Straight Connector 6">
                    <a:extLst>
                      <a:ext uri="{FF2B5EF4-FFF2-40B4-BE49-F238E27FC236}">
                        <a16:creationId xmlns:a16="http://schemas.microsoft.com/office/drawing/2014/main" id="{185CA2FC-1299-4D52-8982-75DB6D2DF77A}"/>
                      </a:ext>
                    </a:extLst>
                  </p:cNvPr>
                  <p:cNvCxnSpPr/>
                  <p:nvPr/>
                </p:nvCxnSpPr>
                <p:spPr>
                  <a:xfrm>
                    <a:off x="3666309" y="3429000"/>
                    <a:ext cx="357051" cy="825500"/>
                  </a:xfrm>
                  <a:prstGeom prst="line">
                    <a:avLst/>
                  </a:prstGeom>
                </p:spPr>
                <p:style>
                  <a:lnRef idx="1">
                    <a:schemeClr val="dk1"/>
                  </a:lnRef>
                  <a:fillRef idx="0">
                    <a:schemeClr val="dk1"/>
                  </a:fillRef>
                  <a:effectRef idx="0">
                    <a:schemeClr val="dk1"/>
                  </a:effectRef>
                  <a:fontRef idx="minor">
                    <a:schemeClr val="tx1"/>
                  </a:fontRef>
                </p:style>
              </p:cxnSp>
              <p:cxnSp>
                <p:nvCxnSpPr>
                  <p:cNvPr id="8" name="Straight Connector 7">
                    <a:extLst>
                      <a:ext uri="{FF2B5EF4-FFF2-40B4-BE49-F238E27FC236}">
                        <a16:creationId xmlns:a16="http://schemas.microsoft.com/office/drawing/2014/main" id="{80A25429-901D-458F-8232-9C67394DF27F}"/>
                      </a:ext>
                    </a:extLst>
                  </p:cNvPr>
                  <p:cNvCxnSpPr/>
                  <p:nvPr/>
                </p:nvCxnSpPr>
                <p:spPr>
                  <a:xfrm>
                    <a:off x="3922726" y="3429000"/>
                    <a:ext cx="357051" cy="825500"/>
                  </a:xfrm>
                  <a:prstGeom prst="line">
                    <a:avLst/>
                  </a:prstGeom>
                </p:spPr>
                <p:style>
                  <a:lnRef idx="1">
                    <a:schemeClr val="dk1"/>
                  </a:lnRef>
                  <a:fillRef idx="0">
                    <a:schemeClr val="dk1"/>
                  </a:fillRef>
                  <a:effectRef idx="0">
                    <a:schemeClr val="dk1"/>
                  </a:effectRef>
                  <a:fontRef idx="minor">
                    <a:schemeClr val="tx1"/>
                  </a:fontRef>
                </p:style>
              </p:cxnSp>
              <p:grpSp>
                <p:nvGrpSpPr>
                  <p:cNvPr id="9" name="Group 8">
                    <a:extLst>
                      <a:ext uri="{FF2B5EF4-FFF2-40B4-BE49-F238E27FC236}">
                        <a16:creationId xmlns:a16="http://schemas.microsoft.com/office/drawing/2014/main" id="{5773E8D2-F2C1-47C1-B960-63BFC2536360}"/>
                      </a:ext>
                    </a:extLst>
                  </p:cNvPr>
                  <p:cNvGrpSpPr/>
                  <p:nvPr/>
                </p:nvGrpSpPr>
                <p:grpSpPr>
                  <a:xfrm>
                    <a:off x="3666309" y="3239589"/>
                    <a:ext cx="256417" cy="189411"/>
                    <a:chOff x="3666309" y="3239589"/>
                    <a:chExt cx="256417" cy="189411"/>
                  </a:xfrm>
                </p:grpSpPr>
                <p:cxnSp>
                  <p:nvCxnSpPr>
                    <p:cNvPr id="14" name="Straight Connector 13">
                      <a:extLst>
                        <a:ext uri="{FF2B5EF4-FFF2-40B4-BE49-F238E27FC236}">
                          <a16:creationId xmlns:a16="http://schemas.microsoft.com/office/drawing/2014/main" id="{5F26EDC0-4552-4A87-AC8B-8E7213285A4A}"/>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15" name="Straight Connector 14">
                      <a:extLst>
                        <a:ext uri="{FF2B5EF4-FFF2-40B4-BE49-F238E27FC236}">
                          <a16:creationId xmlns:a16="http://schemas.microsoft.com/office/drawing/2014/main" id="{62FA91A1-AFA0-4CC2-8E2B-0DA07D9C60DB}"/>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grpSp>
                <p:nvGrpSpPr>
                  <p:cNvPr id="10" name="Group 9">
                    <a:extLst>
                      <a:ext uri="{FF2B5EF4-FFF2-40B4-BE49-F238E27FC236}">
                        <a16:creationId xmlns:a16="http://schemas.microsoft.com/office/drawing/2014/main" id="{0081D120-FC63-4773-A6DD-E1C000BE9140}"/>
                      </a:ext>
                    </a:extLst>
                  </p:cNvPr>
                  <p:cNvGrpSpPr/>
                  <p:nvPr/>
                </p:nvGrpSpPr>
                <p:grpSpPr>
                  <a:xfrm rot="10800000">
                    <a:off x="4023360" y="4254500"/>
                    <a:ext cx="256417" cy="189411"/>
                    <a:chOff x="3666309" y="3239589"/>
                    <a:chExt cx="256417" cy="189411"/>
                  </a:xfrm>
                </p:grpSpPr>
                <p:cxnSp>
                  <p:nvCxnSpPr>
                    <p:cNvPr id="12" name="Straight Connector 11">
                      <a:extLst>
                        <a:ext uri="{FF2B5EF4-FFF2-40B4-BE49-F238E27FC236}">
                          <a16:creationId xmlns:a16="http://schemas.microsoft.com/office/drawing/2014/main" id="{A918F291-41DD-4DCE-BADF-5FE2F934B6D3}"/>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BDD89A7D-1DAC-483F-BAA1-FE03B1647B5F}"/>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cxnSp>
                <p:nvCxnSpPr>
                  <p:cNvPr id="11" name="Straight Connector 10">
                    <a:extLst>
                      <a:ext uri="{FF2B5EF4-FFF2-40B4-BE49-F238E27FC236}">
                        <a16:creationId xmlns:a16="http://schemas.microsoft.com/office/drawing/2014/main" id="{41C9F3FB-6C20-4188-A126-B6D06CEE2E99}"/>
                      </a:ext>
                    </a:extLst>
                  </p:cNvPr>
                  <p:cNvCxnSpPr/>
                  <p:nvPr/>
                </p:nvCxnSpPr>
                <p:spPr>
                  <a:xfrm>
                    <a:off x="3770811" y="3239589"/>
                    <a:ext cx="404463" cy="1204323"/>
                  </a:xfrm>
                  <a:prstGeom prst="line">
                    <a:avLst/>
                  </a:prstGeom>
                </p:spPr>
                <p:style>
                  <a:lnRef idx="1">
                    <a:schemeClr val="dk1"/>
                  </a:lnRef>
                  <a:fillRef idx="0">
                    <a:schemeClr val="dk1"/>
                  </a:fillRef>
                  <a:effectRef idx="0">
                    <a:schemeClr val="dk1"/>
                  </a:effectRef>
                  <a:fontRef idx="minor">
                    <a:schemeClr val="tx1"/>
                  </a:fontRef>
                </p:style>
              </p:cxnSp>
            </p:grpSp>
            <p:grpSp>
              <p:nvGrpSpPr>
                <p:cNvPr id="16" name="Group 15">
                  <a:extLst>
                    <a:ext uri="{FF2B5EF4-FFF2-40B4-BE49-F238E27FC236}">
                      <a16:creationId xmlns:a16="http://schemas.microsoft.com/office/drawing/2014/main" id="{4A5D224C-573F-4ED4-A132-1FB1F2DDDFC5}"/>
                    </a:ext>
                  </a:extLst>
                </p:cNvPr>
                <p:cNvGrpSpPr/>
                <p:nvPr/>
              </p:nvGrpSpPr>
              <p:grpSpPr>
                <a:xfrm>
                  <a:off x="3647483" y="3254656"/>
                  <a:ext cx="613468" cy="1204323"/>
                  <a:chOff x="3666309" y="3239589"/>
                  <a:chExt cx="613468" cy="1204323"/>
                </a:xfrm>
              </p:grpSpPr>
              <p:cxnSp>
                <p:nvCxnSpPr>
                  <p:cNvPr id="17" name="Straight Connector 16">
                    <a:extLst>
                      <a:ext uri="{FF2B5EF4-FFF2-40B4-BE49-F238E27FC236}">
                        <a16:creationId xmlns:a16="http://schemas.microsoft.com/office/drawing/2014/main" id="{C9B77542-5CE9-4EC5-A87D-873FD86C21B9}"/>
                      </a:ext>
                    </a:extLst>
                  </p:cNvPr>
                  <p:cNvCxnSpPr/>
                  <p:nvPr/>
                </p:nvCxnSpPr>
                <p:spPr>
                  <a:xfrm>
                    <a:off x="3666309" y="3429000"/>
                    <a:ext cx="357051" cy="825500"/>
                  </a:xfrm>
                  <a:prstGeom prst="line">
                    <a:avLst/>
                  </a:prstGeom>
                </p:spPr>
                <p:style>
                  <a:lnRef idx="1">
                    <a:schemeClr val="dk1"/>
                  </a:lnRef>
                  <a:fillRef idx="0">
                    <a:schemeClr val="dk1"/>
                  </a:fillRef>
                  <a:effectRef idx="0">
                    <a:schemeClr val="dk1"/>
                  </a:effectRef>
                  <a:fontRef idx="minor">
                    <a:schemeClr val="tx1"/>
                  </a:fontRef>
                </p:style>
              </p:cxnSp>
              <p:cxnSp>
                <p:nvCxnSpPr>
                  <p:cNvPr id="18" name="Straight Connector 17">
                    <a:extLst>
                      <a:ext uri="{FF2B5EF4-FFF2-40B4-BE49-F238E27FC236}">
                        <a16:creationId xmlns:a16="http://schemas.microsoft.com/office/drawing/2014/main" id="{8E30B4DE-39AC-4B30-BA77-4E586F393E4D}"/>
                      </a:ext>
                    </a:extLst>
                  </p:cNvPr>
                  <p:cNvCxnSpPr/>
                  <p:nvPr/>
                </p:nvCxnSpPr>
                <p:spPr>
                  <a:xfrm>
                    <a:off x="3922726" y="3429000"/>
                    <a:ext cx="357051" cy="825500"/>
                  </a:xfrm>
                  <a:prstGeom prst="line">
                    <a:avLst/>
                  </a:prstGeom>
                </p:spPr>
                <p:style>
                  <a:lnRef idx="1">
                    <a:schemeClr val="dk1"/>
                  </a:lnRef>
                  <a:fillRef idx="0">
                    <a:schemeClr val="dk1"/>
                  </a:fillRef>
                  <a:effectRef idx="0">
                    <a:schemeClr val="dk1"/>
                  </a:effectRef>
                  <a:fontRef idx="minor">
                    <a:schemeClr val="tx1"/>
                  </a:fontRef>
                </p:style>
              </p:cxnSp>
              <p:grpSp>
                <p:nvGrpSpPr>
                  <p:cNvPr id="19" name="Group 18">
                    <a:extLst>
                      <a:ext uri="{FF2B5EF4-FFF2-40B4-BE49-F238E27FC236}">
                        <a16:creationId xmlns:a16="http://schemas.microsoft.com/office/drawing/2014/main" id="{F3515EA0-8AAD-425C-B3FB-266BD7F53C6B}"/>
                      </a:ext>
                    </a:extLst>
                  </p:cNvPr>
                  <p:cNvGrpSpPr/>
                  <p:nvPr/>
                </p:nvGrpSpPr>
                <p:grpSpPr>
                  <a:xfrm>
                    <a:off x="3666309" y="3239589"/>
                    <a:ext cx="256417" cy="189411"/>
                    <a:chOff x="3666309" y="3239589"/>
                    <a:chExt cx="256417" cy="189411"/>
                  </a:xfrm>
                </p:grpSpPr>
                <p:cxnSp>
                  <p:nvCxnSpPr>
                    <p:cNvPr id="24" name="Straight Connector 23">
                      <a:extLst>
                        <a:ext uri="{FF2B5EF4-FFF2-40B4-BE49-F238E27FC236}">
                          <a16:creationId xmlns:a16="http://schemas.microsoft.com/office/drawing/2014/main" id="{6193347D-6874-4C39-915A-6DD09F08B658}"/>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25" name="Straight Connector 24">
                      <a:extLst>
                        <a:ext uri="{FF2B5EF4-FFF2-40B4-BE49-F238E27FC236}">
                          <a16:creationId xmlns:a16="http://schemas.microsoft.com/office/drawing/2014/main" id="{0E52B299-B1A4-4A33-AAB5-688A5E0D645F}"/>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grpSp>
                <p:nvGrpSpPr>
                  <p:cNvPr id="20" name="Group 19">
                    <a:extLst>
                      <a:ext uri="{FF2B5EF4-FFF2-40B4-BE49-F238E27FC236}">
                        <a16:creationId xmlns:a16="http://schemas.microsoft.com/office/drawing/2014/main" id="{9371A4E7-BA0A-4AAF-BBEE-D749206F2A8F}"/>
                      </a:ext>
                    </a:extLst>
                  </p:cNvPr>
                  <p:cNvGrpSpPr/>
                  <p:nvPr/>
                </p:nvGrpSpPr>
                <p:grpSpPr>
                  <a:xfrm rot="10800000">
                    <a:off x="4023360" y="4254500"/>
                    <a:ext cx="256417" cy="189411"/>
                    <a:chOff x="3666309" y="3239589"/>
                    <a:chExt cx="256417" cy="189411"/>
                  </a:xfrm>
                </p:grpSpPr>
                <p:cxnSp>
                  <p:nvCxnSpPr>
                    <p:cNvPr id="22" name="Straight Connector 21">
                      <a:extLst>
                        <a:ext uri="{FF2B5EF4-FFF2-40B4-BE49-F238E27FC236}">
                          <a16:creationId xmlns:a16="http://schemas.microsoft.com/office/drawing/2014/main" id="{CF6389CD-37D6-4703-BDF7-E14955905A7D}"/>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23" name="Straight Connector 22">
                      <a:extLst>
                        <a:ext uri="{FF2B5EF4-FFF2-40B4-BE49-F238E27FC236}">
                          <a16:creationId xmlns:a16="http://schemas.microsoft.com/office/drawing/2014/main" id="{DEC7AE05-9FB8-4549-BDA5-D125F39751B0}"/>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cxnSp>
                <p:nvCxnSpPr>
                  <p:cNvPr id="21" name="Straight Connector 20">
                    <a:extLst>
                      <a:ext uri="{FF2B5EF4-FFF2-40B4-BE49-F238E27FC236}">
                        <a16:creationId xmlns:a16="http://schemas.microsoft.com/office/drawing/2014/main" id="{746FFDF0-5425-453A-87AD-E940A0867414}"/>
                      </a:ext>
                    </a:extLst>
                  </p:cNvPr>
                  <p:cNvCxnSpPr/>
                  <p:nvPr/>
                </p:nvCxnSpPr>
                <p:spPr>
                  <a:xfrm>
                    <a:off x="3770811" y="3239589"/>
                    <a:ext cx="404463" cy="1204323"/>
                  </a:xfrm>
                  <a:prstGeom prst="line">
                    <a:avLst/>
                  </a:prstGeom>
                </p:spPr>
                <p:style>
                  <a:lnRef idx="1">
                    <a:schemeClr val="dk1"/>
                  </a:lnRef>
                  <a:fillRef idx="0">
                    <a:schemeClr val="dk1"/>
                  </a:fillRef>
                  <a:effectRef idx="0">
                    <a:schemeClr val="dk1"/>
                  </a:effectRef>
                  <a:fontRef idx="minor">
                    <a:schemeClr val="tx1"/>
                  </a:fontRef>
                </p:style>
              </p:cxnSp>
            </p:grpSp>
            <p:grpSp>
              <p:nvGrpSpPr>
                <p:cNvPr id="26" name="Group 25">
                  <a:extLst>
                    <a:ext uri="{FF2B5EF4-FFF2-40B4-BE49-F238E27FC236}">
                      <a16:creationId xmlns:a16="http://schemas.microsoft.com/office/drawing/2014/main" id="{565E3317-E794-41BC-A3C5-B93EEA679EE6}"/>
                    </a:ext>
                  </a:extLst>
                </p:cNvPr>
                <p:cNvGrpSpPr/>
                <p:nvPr/>
              </p:nvGrpSpPr>
              <p:grpSpPr>
                <a:xfrm>
                  <a:off x="4241606" y="3254656"/>
                  <a:ext cx="613468" cy="1204323"/>
                  <a:chOff x="3666309" y="3239589"/>
                  <a:chExt cx="613468" cy="1204323"/>
                </a:xfrm>
              </p:grpSpPr>
              <p:cxnSp>
                <p:nvCxnSpPr>
                  <p:cNvPr id="27" name="Straight Connector 26">
                    <a:extLst>
                      <a:ext uri="{FF2B5EF4-FFF2-40B4-BE49-F238E27FC236}">
                        <a16:creationId xmlns:a16="http://schemas.microsoft.com/office/drawing/2014/main" id="{E8332177-6B6C-4D64-AEDA-E260E70657D0}"/>
                      </a:ext>
                    </a:extLst>
                  </p:cNvPr>
                  <p:cNvCxnSpPr/>
                  <p:nvPr/>
                </p:nvCxnSpPr>
                <p:spPr>
                  <a:xfrm>
                    <a:off x="3666309" y="3429000"/>
                    <a:ext cx="357051" cy="825500"/>
                  </a:xfrm>
                  <a:prstGeom prst="line">
                    <a:avLst/>
                  </a:prstGeom>
                </p:spPr>
                <p:style>
                  <a:lnRef idx="1">
                    <a:schemeClr val="dk1"/>
                  </a:lnRef>
                  <a:fillRef idx="0">
                    <a:schemeClr val="dk1"/>
                  </a:fillRef>
                  <a:effectRef idx="0">
                    <a:schemeClr val="dk1"/>
                  </a:effectRef>
                  <a:fontRef idx="minor">
                    <a:schemeClr val="tx1"/>
                  </a:fontRef>
                </p:style>
              </p:cxnSp>
              <p:cxnSp>
                <p:nvCxnSpPr>
                  <p:cNvPr id="28" name="Straight Connector 27">
                    <a:extLst>
                      <a:ext uri="{FF2B5EF4-FFF2-40B4-BE49-F238E27FC236}">
                        <a16:creationId xmlns:a16="http://schemas.microsoft.com/office/drawing/2014/main" id="{040F434D-6B82-4D8D-AAE2-63F1C3CAE265}"/>
                      </a:ext>
                    </a:extLst>
                  </p:cNvPr>
                  <p:cNvCxnSpPr/>
                  <p:nvPr/>
                </p:nvCxnSpPr>
                <p:spPr>
                  <a:xfrm>
                    <a:off x="3922726" y="3429000"/>
                    <a:ext cx="357051" cy="825500"/>
                  </a:xfrm>
                  <a:prstGeom prst="line">
                    <a:avLst/>
                  </a:prstGeom>
                </p:spPr>
                <p:style>
                  <a:lnRef idx="1">
                    <a:schemeClr val="dk1"/>
                  </a:lnRef>
                  <a:fillRef idx="0">
                    <a:schemeClr val="dk1"/>
                  </a:fillRef>
                  <a:effectRef idx="0">
                    <a:schemeClr val="dk1"/>
                  </a:effectRef>
                  <a:fontRef idx="minor">
                    <a:schemeClr val="tx1"/>
                  </a:fontRef>
                </p:style>
              </p:cxnSp>
              <p:grpSp>
                <p:nvGrpSpPr>
                  <p:cNvPr id="29" name="Group 28">
                    <a:extLst>
                      <a:ext uri="{FF2B5EF4-FFF2-40B4-BE49-F238E27FC236}">
                        <a16:creationId xmlns:a16="http://schemas.microsoft.com/office/drawing/2014/main" id="{223AE432-ACD1-41D2-99EE-CA12EB87408F}"/>
                      </a:ext>
                    </a:extLst>
                  </p:cNvPr>
                  <p:cNvGrpSpPr/>
                  <p:nvPr/>
                </p:nvGrpSpPr>
                <p:grpSpPr>
                  <a:xfrm>
                    <a:off x="3666309" y="3239589"/>
                    <a:ext cx="256417" cy="189411"/>
                    <a:chOff x="3666309" y="3239589"/>
                    <a:chExt cx="256417" cy="189411"/>
                  </a:xfrm>
                </p:grpSpPr>
                <p:cxnSp>
                  <p:nvCxnSpPr>
                    <p:cNvPr id="34" name="Straight Connector 33">
                      <a:extLst>
                        <a:ext uri="{FF2B5EF4-FFF2-40B4-BE49-F238E27FC236}">
                          <a16:creationId xmlns:a16="http://schemas.microsoft.com/office/drawing/2014/main" id="{CEFD89E3-D6BF-4DA6-A1CE-8509A0D48956}"/>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35" name="Straight Connector 34">
                      <a:extLst>
                        <a:ext uri="{FF2B5EF4-FFF2-40B4-BE49-F238E27FC236}">
                          <a16:creationId xmlns:a16="http://schemas.microsoft.com/office/drawing/2014/main" id="{BFECDFA8-9FA9-4EA1-AC35-F3581A5A7F65}"/>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grpSp>
                <p:nvGrpSpPr>
                  <p:cNvPr id="30" name="Group 29">
                    <a:extLst>
                      <a:ext uri="{FF2B5EF4-FFF2-40B4-BE49-F238E27FC236}">
                        <a16:creationId xmlns:a16="http://schemas.microsoft.com/office/drawing/2014/main" id="{87EE14EB-BBF0-4879-B9A1-6810F83BA4C6}"/>
                      </a:ext>
                    </a:extLst>
                  </p:cNvPr>
                  <p:cNvGrpSpPr/>
                  <p:nvPr/>
                </p:nvGrpSpPr>
                <p:grpSpPr>
                  <a:xfrm rot="10800000">
                    <a:off x="4023360" y="4254500"/>
                    <a:ext cx="256417" cy="189411"/>
                    <a:chOff x="3666309" y="3239589"/>
                    <a:chExt cx="256417" cy="189411"/>
                  </a:xfrm>
                </p:grpSpPr>
                <p:cxnSp>
                  <p:nvCxnSpPr>
                    <p:cNvPr id="32" name="Straight Connector 31">
                      <a:extLst>
                        <a:ext uri="{FF2B5EF4-FFF2-40B4-BE49-F238E27FC236}">
                          <a16:creationId xmlns:a16="http://schemas.microsoft.com/office/drawing/2014/main" id="{40E9ECAD-6239-47EE-B141-A3A937DC06D6}"/>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33" name="Straight Connector 32">
                      <a:extLst>
                        <a:ext uri="{FF2B5EF4-FFF2-40B4-BE49-F238E27FC236}">
                          <a16:creationId xmlns:a16="http://schemas.microsoft.com/office/drawing/2014/main" id="{D35C48AD-78CA-44A8-B0A4-77F56B49E0A1}"/>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cxnSp>
                <p:nvCxnSpPr>
                  <p:cNvPr id="31" name="Straight Connector 30">
                    <a:extLst>
                      <a:ext uri="{FF2B5EF4-FFF2-40B4-BE49-F238E27FC236}">
                        <a16:creationId xmlns:a16="http://schemas.microsoft.com/office/drawing/2014/main" id="{23559798-A10D-490E-B603-C6CA9B7CAA6D}"/>
                      </a:ext>
                    </a:extLst>
                  </p:cNvPr>
                  <p:cNvCxnSpPr/>
                  <p:nvPr/>
                </p:nvCxnSpPr>
                <p:spPr>
                  <a:xfrm>
                    <a:off x="3770811" y="3239589"/>
                    <a:ext cx="404463" cy="1204323"/>
                  </a:xfrm>
                  <a:prstGeom prst="line">
                    <a:avLst/>
                  </a:prstGeom>
                </p:spPr>
                <p:style>
                  <a:lnRef idx="1">
                    <a:schemeClr val="dk1"/>
                  </a:lnRef>
                  <a:fillRef idx="0">
                    <a:schemeClr val="dk1"/>
                  </a:fillRef>
                  <a:effectRef idx="0">
                    <a:schemeClr val="dk1"/>
                  </a:effectRef>
                  <a:fontRef idx="minor">
                    <a:schemeClr val="tx1"/>
                  </a:fontRef>
                </p:style>
              </p:cxnSp>
            </p:grpSp>
            <p:grpSp>
              <p:nvGrpSpPr>
                <p:cNvPr id="36" name="Group 35">
                  <a:extLst>
                    <a:ext uri="{FF2B5EF4-FFF2-40B4-BE49-F238E27FC236}">
                      <a16:creationId xmlns:a16="http://schemas.microsoft.com/office/drawing/2014/main" id="{AA794C3D-BE26-4FD0-8E33-19A4955566E1}"/>
                    </a:ext>
                  </a:extLst>
                </p:cNvPr>
                <p:cNvGrpSpPr/>
                <p:nvPr/>
              </p:nvGrpSpPr>
              <p:grpSpPr>
                <a:xfrm>
                  <a:off x="4835729" y="3254656"/>
                  <a:ext cx="613468" cy="1204323"/>
                  <a:chOff x="3666309" y="3239589"/>
                  <a:chExt cx="613468" cy="1204323"/>
                </a:xfrm>
              </p:grpSpPr>
              <p:cxnSp>
                <p:nvCxnSpPr>
                  <p:cNvPr id="37" name="Straight Connector 36">
                    <a:extLst>
                      <a:ext uri="{FF2B5EF4-FFF2-40B4-BE49-F238E27FC236}">
                        <a16:creationId xmlns:a16="http://schemas.microsoft.com/office/drawing/2014/main" id="{D2DFE292-4BE6-4E89-966A-85D4688EE2A1}"/>
                      </a:ext>
                    </a:extLst>
                  </p:cNvPr>
                  <p:cNvCxnSpPr/>
                  <p:nvPr/>
                </p:nvCxnSpPr>
                <p:spPr>
                  <a:xfrm>
                    <a:off x="3666309" y="3429000"/>
                    <a:ext cx="357051" cy="825500"/>
                  </a:xfrm>
                  <a:prstGeom prst="line">
                    <a:avLst/>
                  </a:prstGeom>
                </p:spPr>
                <p:style>
                  <a:lnRef idx="1">
                    <a:schemeClr val="dk1"/>
                  </a:lnRef>
                  <a:fillRef idx="0">
                    <a:schemeClr val="dk1"/>
                  </a:fillRef>
                  <a:effectRef idx="0">
                    <a:schemeClr val="dk1"/>
                  </a:effectRef>
                  <a:fontRef idx="minor">
                    <a:schemeClr val="tx1"/>
                  </a:fontRef>
                </p:style>
              </p:cxnSp>
              <p:cxnSp>
                <p:nvCxnSpPr>
                  <p:cNvPr id="38" name="Straight Connector 37">
                    <a:extLst>
                      <a:ext uri="{FF2B5EF4-FFF2-40B4-BE49-F238E27FC236}">
                        <a16:creationId xmlns:a16="http://schemas.microsoft.com/office/drawing/2014/main" id="{533DD81D-5D4E-4FCD-9250-A1E05C5C8C92}"/>
                      </a:ext>
                    </a:extLst>
                  </p:cNvPr>
                  <p:cNvCxnSpPr/>
                  <p:nvPr/>
                </p:nvCxnSpPr>
                <p:spPr>
                  <a:xfrm>
                    <a:off x="3922726" y="3429000"/>
                    <a:ext cx="357051" cy="825500"/>
                  </a:xfrm>
                  <a:prstGeom prst="line">
                    <a:avLst/>
                  </a:prstGeom>
                </p:spPr>
                <p:style>
                  <a:lnRef idx="1">
                    <a:schemeClr val="dk1"/>
                  </a:lnRef>
                  <a:fillRef idx="0">
                    <a:schemeClr val="dk1"/>
                  </a:fillRef>
                  <a:effectRef idx="0">
                    <a:schemeClr val="dk1"/>
                  </a:effectRef>
                  <a:fontRef idx="minor">
                    <a:schemeClr val="tx1"/>
                  </a:fontRef>
                </p:style>
              </p:cxnSp>
              <p:grpSp>
                <p:nvGrpSpPr>
                  <p:cNvPr id="39" name="Group 38">
                    <a:extLst>
                      <a:ext uri="{FF2B5EF4-FFF2-40B4-BE49-F238E27FC236}">
                        <a16:creationId xmlns:a16="http://schemas.microsoft.com/office/drawing/2014/main" id="{5975EA30-A5B2-4BE9-B0F2-52C6C3F2B63E}"/>
                      </a:ext>
                    </a:extLst>
                  </p:cNvPr>
                  <p:cNvGrpSpPr/>
                  <p:nvPr/>
                </p:nvGrpSpPr>
                <p:grpSpPr>
                  <a:xfrm>
                    <a:off x="3666309" y="3239589"/>
                    <a:ext cx="256417" cy="189411"/>
                    <a:chOff x="3666309" y="3239589"/>
                    <a:chExt cx="256417" cy="189411"/>
                  </a:xfrm>
                </p:grpSpPr>
                <p:cxnSp>
                  <p:nvCxnSpPr>
                    <p:cNvPr id="44" name="Straight Connector 43">
                      <a:extLst>
                        <a:ext uri="{FF2B5EF4-FFF2-40B4-BE49-F238E27FC236}">
                          <a16:creationId xmlns:a16="http://schemas.microsoft.com/office/drawing/2014/main" id="{C0CCBD36-91B6-4411-9448-D479C3368044}"/>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46" name="Straight Connector 45">
                      <a:extLst>
                        <a:ext uri="{FF2B5EF4-FFF2-40B4-BE49-F238E27FC236}">
                          <a16:creationId xmlns:a16="http://schemas.microsoft.com/office/drawing/2014/main" id="{058E0842-C73E-4DEB-AFE3-72B8BCAEEFD1}"/>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grpSp>
                <p:nvGrpSpPr>
                  <p:cNvPr id="40" name="Group 39">
                    <a:extLst>
                      <a:ext uri="{FF2B5EF4-FFF2-40B4-BE49-F238E27FC236}">
                        <a16:creationId xmlns:a16="http://schemas.microsoft.com/office/drawing/2014/main" id="{F4577E37-7922-41AF-A43B-A824F54E5F36}"/>
                      </a:ext>
                    </a:extLst>
                  </p:cNvPr>
                  <p:cNvGrpSpPr/>
                  <p:nvPr/>
                </p:nvGrpSpPr>
                <p:grpSpPr>
                  <a:xfrm rot="10800000">
                    <a:off x="4023360" y="4254500"/>
                    <a:ext cx="256417" cy="189411"/>
                    <a:chOff x="3666309" y="3239589"/>
                    <a:chExt cx="256417" cy="189411"/>
                  </a:xfrm>
                </p:grpSpPr>
                <p:cxnSp>
                  <p:nvCxnSpPr>
                    <p:cNvPr id="42" name="Straight Connector 41">
                      <a:extLst>
                        <a:ext uri="{FF2B5EF4-FFF2-40B4-BE49-F238E27FC236}">
                          <a16:creationId xmlns:a16="http://schemas.microsoft.com/office/drawing/2014/main" id="{E5F81FF9-F1F2-4065-8B92-6DBAE3E05162}"/>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43" name="Straight Connector 42">
                      <a:extLst>
                        <a:ext uri="{FF2B5EF4-FFF2-40B4-BE49-F238E27FC236}">
                          <a16:creationId xmlns:a16="http://schemas.microsoft.com/office/drawing/2014/main" id="{7D2E0E2B-D29B-4967-A217-794BB8C1515E}"/>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cxnSp>
                <p:nvCxnSpPr>
                  <p:cNvPr id="41" name="Straight Connector 40">
                    <a:extLst>
                      <a:ext uri="{FF2B5EF4-FFF2-40B4-BE49-F238E27FC236}">
                        <a16:creationId xmlns:a16="http://schemas.microsoft.com/office/drawing/2014/main" id="{F5B7EF38-C858-4700-A45E-2EA629F76BFE}"/>
                      </a:ext>
                    </a:extLst>
                  </p:cNvPr>
                  <p:cNvCxnSpPr/>
                  <p:nvPr/>
                </p:nvCxnSpPr>
                <p:spPr>
                  <a:xfrm>
                    <a:off x="3770811" y="3239589"/>
                    <a:ext cx="404463" cy="1204323"/>
                  </a:xfrm>
                  <a:prstGeom prst="line">
                    <a:avLst/>
                  </a:prstGeom>
                </p:spPr>
                <p:style>
                  <a:lnRef idx="1">
                    <a:schemeClr val="dk1"/>
                  </a:lnRef>
                  <a:fillRef idx="0">
                    <a:schemeClr val="dk1"/>
                  </a:fillRef>
                  <a:effectRef idx="0">
                    <a:schemeClr val="dk1"/>
                  </a:effectRef>
                  <a:fontRef idx="minor">
                    <a:schemeClr val="tx1"/>
                  </a:fontRef>
                </p:style>
              </p:cxnSp>
            </p:grpSp>
            <p:grpSp>
              <p:nvGrpSpPr>
                <p:cNvPr id="47" name="Group 46">
                  <a:extLst>
                    <a:ext uri="{FF2B5EF4-FFF2-40B4-BE49-F238E27FC236}">
                      <a16:creationId xmlns:a16="http://schemas.microsoft.com/office/drawing/2014/main" id="{F6FA2970-B393-489A-BC78-2110DF5C99EA}"/>
                    </a:ext>
                  </a:extLst>
                </p:cNvPr>
                <p:cNvGrpSpPr/>
                <p:nvPr/>
              </p:nvGrpSpPr>
              <p:grpSpPr>
                <a:xfrm>
                  <a:off x="5429852" y="3254656"/>
                  <a:ext cx="613468" cy="1204323"/>
                  <a:chOff x="3666309" y="3239589"/>
                  <a:chExt cx="613468" cy="1204323"/>
                </a:xfrm>
              </p:grpSpPr>
              <p:cxnSp>
                <p:nvCxnSpPr>
                  <p:cNvPr id="48" name="Straight Connector 47">
                    <a:extLst>
                      <a:ext uri="{FF2B5EF4-FFF2-40B4-BE49-F238E27FC236}">
                        <a16:creationId xmlns:a16="http://schemas.microsoft.com/office/drawing/2014/main" id="{063EE77D-F390-4DE6-B437-57AA594BA54D}"/>
                      </a:ext>
                    </a:extLst>
                  </p:cNvPr>
                  <p:cNvCxnSpPr/>
                  <p:nvPr/>
                </p:nvCxnSpPr>
                <p:spPr>
                  <a:xfrm>
                    <a:off x="3666309" y="3429000"/>
                    <a:ext cx="357051" cy="825500"/>
                  </a:xfrm>
                  <a:prstGeom prst="line">
                    <a:avLst/>
                  </a:prstGeom>
                </p:spPr>
                <p:style>
                  <a:lnRef idx="1">
                    <a:schemeClr val="dk1"/>
                  </a:lnRef>
                  <a:fillRef idx="0">
                    <a:schemeClr val="dk1"/>
                  </a:fillRef>
                  <a:effectRef idx="0">
                    <a:schemeClr val="dk1"/>
                  </a:effectRef>
                  <a:fontRef idx="minor">
                    <a:schemeClr val="tx1"/>
                  </a:fontRef>
                </p:style>
              </p:cxnSp>
              <p:cxnSp>
                <p:nvCxnSpPr>
                  <p:cNvPr id="49" name="Straight Connector 48">
                    <a:extLst>
                      <a:ext uri="{FF2B5EF4-FFF2-40B4-BE49-F238E27FC236}">
                        <a16:creationId xmlns:a16="http://schemas.microsoft.com/office/drawing/2014/main" id="{D84FFF24-F97A-4EF1-9B4F-EAC00D909EEF}"/>
                      </a:ext>
                    </a:extLst>
                  </p:cNvPr>
                  <p:cNvCxnSpPr/>
                  <p:nvPr/>
                </p:nvCxnSpPr>
                <p:spPr>
                  <a:xfrm>
                    <a:off x="3922726" y="3429000"/>
                    <a:ext cx="357051" cy="825500"/>
                  </a:xfrm>
                  <a:prstGeom prst="line">
                    <a:avLst/>
                  </a:prstGeom>
                </p:spPr>
                <p:style>
                  <a:lnRef idx="1">
                    <a:schemeClr val="dk1"/>
                  </a:lnRef>
                  <a:fillRef idx="0">
                    <a:schemeClr val="dk1"/>
                  </a:fillRef>
                  <a:effectRef idx="0">
                    <a:schemeClr val="dk1"/>
                  </a:effectRef>
                  <a:fontRef idx="minor">
                    <a:schemeClr val="tx1"/>
                  </a:fontRef>
                </p:style>
              </p:cxnSp>
              <p:grpSp>
                <p:nvGrpSpPr>
                  <p:cNvPr id="50" name="Group 49">
                    <a:extLst>
                      <a:ext uri="{FF2B5EF4-FFF2-40B4-BE49-F238E27FC236}">
                        <a16:creationId xmlns:a16="http://schemas.microsoft.com/office/drawing/2014/main" id="{A61AB3C0-E7DC-40C9-94D3-81B74790DF52}"/>
                      </a:ext>
                    </a:extLst>
                  </p:cNvPr>
                  <p:cNvGrpSpPr/>
                  <p:nvPr/>
                </p:nvGrpSpPr>
                <p:grpSpPr>
                  <a:xfrm>
                    <a:off x="3666309" y="3239589"/>
                    <a:ext cx="256417" cy="189411"/>
                    <a:chOff x="3666309" y="3239589"/>
                    <a:chExt cx="256417" cy="189411"/>
                  </a:xfrm>
                </p:grpSpPr>
                <p:cxnSp>
                  <p:nvCxnSpPr>
                    <p:cNvPr id="55" name="Straight Connector 54">
                      <a:extLst>
                        <a:ext uri="{FF2B5EF4-FFF2-40B4-BE49-F238E27FC236}">
                          <a16:creationId xmlns:a16="http://schemas.microsoft.com/office/drawing/2014/main" id="{0C67ABA9-5968-490C-9462-4A791B0404D1}"/>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56" name="Straight Connector 55">
                      <a:extLst>
                        <a:ext uri="{FF2B5EF4-FFF2-40B4-BE49-F238E27FC236}">
                          <a16:creationId xmlns:a16="http://schemas.microsoft.com/office/drawing/2014/main" id="{859C71A1-FEC5-4C25-9344-D7FD08620E57}"/>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grpSp>
                <p:nvGrpSpPr>
                  <p:cNvPr id="51" name="Group 50">
                    <a:extLst>
                      <a:ext uri="{FF2B5EF4-FFF2-40B4-BE49-F238E27FC236}">
                        <a16:creationId xmlns:a16="http://schemas.microsoft.com/office/drawing/2014/main" id="{C8B81744-D1DF-4984-A1FD-13CBBAC0BC4B}"/>
                      </a:ext>
                    </a:extLst>
                  </p:cNvPr>
                  <p:cNvGrpSpPr/>
                  <p:nvPr/>
                </p:nvGrpSpPr>
                <p:grpSpPr>
                  <a:xfrm rot="10800000">
                    <a:off x="4023360" y="4254500"/>
                    <a:ext cx="256417" cy="189411"/>
                    <a:chOff x="3666309" y="3239589"/>
                    <a:chExt cx="256417" cy="189411"/>
                  </a:xfrm>
                </p:grpSpPr>
                <p:cxnSp>
                  <p:nvCxnSpPr>
                    <p:cNvPr id="53" name="Straight Connector 52">
                      <a:extLst>
                        <a:ext uri="{FF2B5EF4-FFF2-40B4-BE49-F238E27FC236}">
                          <a16:creationId xmlns:a16="http://schemas.microsoft.com/office/drawing/2014/main" id="{D4CD14C3-0711-476B-A0A3-CB0D8DFFA273}"/>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54" name="Straight Connector 53">
                      <a:extLst>
                        <a:ext uri="{FF2B5EF4-FFF2-40B4-BE49-F238E27FC236}">
                          <a16:creationId xmlns:a16="http://schemas.microsoft.com/office/drawing/2014/main" id="{40878025-BF49-49B5-8F3D-D348EB635CFF}"/>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cxnSp>
                <p:nvCxnSpPr>
                  <p:cNvPr id="52" name="Straight Connector 51">
                    <a:extLst>
                      <a:ext uri="{FF2B5EF4-FFF2-40B4-BE49-F238E27FC236}">
                        <a16:creationId xmlns:a16="http://schemas.microsoft.com/office/drawing/2014/main" id="{74B68A52-8BB4-43D8-8557-E2E97F4F2C00}"/>
                      </a:ext>
                    </a:extLst>
                  </p:cNvPr>
                  <p:cNvCxnSpPr/>
                  <p:nvPr/>
                </p:nvCxnSpPr>
                <p:spPr>
                  <a:xfrm>
                    <a:off x="3770811" y="3239589"/>
                    <a:ext cx="404463" cy="1204323"/>
                  </a:xfrm>
                  <a:prstGeom prst="line">
                    <a:avLst/>
                  </a:prstGeom>
                </p:spPr>
                <p:style>
                  <a:lnRef idx="1">
                    <a:schemeClr val="dk1"/>
                  </a:lnRef>
                  <a:fillRef idx="0">
                    <a:schemeClr val="dk1"/>
                  </a:fillRef>
                  <a:effectRef idx="0">
                    <a:schemeClr val="dk1"/>
                  </a:effectRef>
                  <a:fontRef idx="minor">
                    <a:schemeClr val="tx1"/>
                  </a:fontRef>
                </p:style>
              </p:cxnSp>
            </p:grpSp>
            <p:grpSp>
              <p:nvGrpSpPr>
                <p:cNvPr id="57" name="Group 56">
                  <a:extLst>
                    <a:ext uri="{FF2B5EF4-FFF2-40B4-BE49-F238E27FC236}">
                      <a16:creationId xmlns:a16="http://schemas.microsoft.com/office/drawing/2014/main" id="{76649FF8-041C-48DF-A06B-7DEA0AA1D365}"/>
                    </a:ext>
                  </a:extLst>
                </p:cNvPr>
                <p:cNvGrpSpPr/>
                <p:nvPr/>
              </p:nvGrpSpPr>
              <p:grpSpPr>
                <a:xfrm>
                  <a:off x="6023975" y="3254656"/>
                  <a:ext cx="613468" cy="1204323"/>
                  <a:chOff x="3666309" y="3239589"/>
                  <a:chExt cx="613468" cy="1204323"/>
                </a:xfrm>
              </p:grpSpPr>
              <p:cxnSp>
                <p:nvCxnSpPr>
                  <p:cNvPr id="58" name="Straight Connector 57">
                    <a:extLst>
                      <a:ext uri="{FF2B5EF4-FFF2-40B4-BE49-F238E27FC236}">
                        <a16:creationId xmlns:a16="http://schemas.microsoft.com/office/drawing/2014/main" id="{B5AE1BF5-A64E-4F29-A671-78B5D531DD66}"/>
                      </a:ext>
                    </a:extLst>
                  </p:cNvPr>
                  <p:cNvCxnSpPr/>
                  <p:nvPr/>
                </p:nvCxnSpPr>
                <p:spPr>
                  <a:xfrm>
                    <a:off x="3666309" y="3429000"/>
                    <a:ext cx="357051" cy="825500"/>
                  </a:xfrm>
                  <a:prstGeom prst="line">
                    <a:avLst/>
                  </a:prstGeom>
                </p:spPr>
                <p:style>
                  <a:lnRef idx="1">
                    <a:schemeClr val="dk1"/>
                  </a:lnRef>
                  <a:fillRef idx="0">
                    <a:schemeClr val="dk1"/>
                  </a:fillRef>
                  <a:effectRef idx="0">
                    <a:schemeClr val="dk1"/>
                  </a:effectRef>
                  <a:fontRef idx="minor">
                    <a:schemeClr val="tx1"/>
                  </a:fontRef>
                </p:style>
              </p:cxnSp>
              <p:cxnSp>
                <p:nvCxnSpPr>
                  <p:cNvPr id="59" name="Straight Connector 58">
                    <a:extLst>
                      <a:ext uri="{FF2B5EF4-FFF2-40B4-BE49-F238E27FC236}">
                        <a16:creationId xmlns:a16="http://schemas.microsoft.com/office/drawing/2014/main" id="{C9040A33-FF5C-4DBD-B3AE-5C9D18C15853}"/>
                      </a:ext>
                    </a:extLst>
                  </p:cNvPr>
                  <p:cNvCxnSpPr/>
                  <p:nvPr/>
                </p:nvCxnSpPr>
                <p:spPr>
                  <a:xfrm>
                    <a:off x="3922726" y="3429000"/>
                    <a:ext cx="357051" cy="825500"/>
                  </a:xfrm>
                  <a:prstGeom prst="line">
                    <a:avLst/>
                  </a:prstGeom>
                </p:spPr>
                <p:style>
                  <a:lnRef idx="1">
                    <a:schemeClr val="dk1"/>
                  </a:lnRef>
                  <a:fillRef idx="0">
                    <a:schemeClr val="dk1"/>
                  </a:fillRef>
                  <a:effectRef idx="0">
                    <a:schemeClr val="dk1"/>
                  </a:effectRef>
                  <a:fontRef idx="minor">
                    <a:schemeClr val="tx1"/>
                  </a:fontRef>
                </p:style>
              </p:cxnSp>
              <p:grpSp>
                <p:nvGrpSpPr>
                  <p:cNvPr id="60" name="Group 59">
                    <a:extLst>
                      <a:ext uri="{FF2B5EF4-FFF2-40B4-BE49-F238E27FC236}">
                        <a16:creationId xmlns:a16="http://schemas.microsoft.com/office/drawing/2014/main" id="{3033FF71-D194-4BC1-9CCD-1D68D1922103}"/>
                      </a:ext>
                    </a:extLst>
                  </p:cNvPr>
                  <p:cNvGrpSpPr/>
                  <p:nvPr/>
                </p:nvGrpSpPr>
                <p:grpSpPr>
                  <a:xfrm>
                    <a:off x="3666309" y="3239589"/>
                    <a:ext cx="256417" cy="189411"/>
                    <a:chOff x="3666309" y="3239589"/>
                    <a:chExt cx="256417" cy="189411"/>
                  </a:xfrm>
                </p:grpSpPr>
                <p:cxnSp>
                  <p:nvCxnSpPr>
                    <p:cNvPr id="65" name="Straight Connector 64">
                      <a:extLst>
                        <a:ext uri="{FF2B5EF4-FFF2-40B4-BE49-F238E27FC236}">
                          <a16:creationId xmlns:a16="http://schemas.microsoft.com/office/drawing/2014/main" id="{04BA69B4-1C7A-4F2E-A54A-67CC292E5826}"/>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66" name="Straight Connector 65">
                      <a:extLst>
                        <a:ext uri="{FF2B5EF4-FFF2-40B4-BE49-F238E27FC236}">
                          <a16:creationId xmlns:a16="http://schemas.microsoft.com/office/drawing/2014/main" id="{E0006DCB-6358-42B3-8F2F-6125AB6FDB7A}"/>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grpSp>
                <p:nvGrpSpPr>
                  <p:cNvPr id="61" name="Group 60">
                    <a:extLst>
                      <a:ext uri="{FF2B5EF4-FFF2-40B4-BE49-F238E27FC236}">
                        <a16:creationId xmlns:a16="http://schemas.microsoft.com/office/drawing/2014/main" id="{18937E41-D214-44F1-9C25-0E28EA664372}"/>
                      </a:ext>
                    </a:extLst>
                  </p:cNvPr>
                  <p:cNvGrpSpPr/>
                  <p:nvPr/>
                </p:nvGrpSpPr>
                <p:grpSpPr>
                  <a:xfrm rot="10800000">
                    <a:off x="4023360" y="4254500"/>
                    <a:ext cx="256417" cy="189411"/>
                    <a:chOff x="3666309" y="3239589"/>
                    <a:chExt cx="256417" cy="189411"/>
                  </a:xfrm>
                </p:grpSpPr>
                <p:cxnSp>
                  <p:nvCxnSpPr>
                    <p:cNvPr id="63" name="Straight Connector 62">
                      <a:extLst>
                        <a:ext uri="{FF2B5EF4-FFF2-40B4-BE49-F238E27FC236}">
                          <a16:creationId xmlns:a16="http://schemas.microsoft.com/office/drawing/2014/main" id="{77172D58-1B40-4A7F-81EE-6951ADA97D87}"/>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64" name="Straight Connector 63">
                      <a:extLst>
                        <a:ext uri="{FF2B5EF4-FFF2-40B4-BE49-F238E27FC236}">
                          <a16:creationId xmlns:a16="http://schemas.microsoft.com/office/drawing/2014/main" id="{D2A7DC08-852F-451D-914F-6604FB55EFDA}"/>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cxnSp>
                <p:nvCxnSpPr>
                  <p:cNvPr id="62" name="Straight Connector 61">
                    <a:extLst>
                      <a:ext uri="{FF2B5EF4-FFF2-40B4-BE49-F238E27FC236}">
                        <a16:creationId xmlns:a16="http://schemas.microsoft.com/office/drawing/2014/main" id="{7012D4EA-6F6B-41DA-A814-630AB3B5B384}"/>
                      </a:ext>
                    </a:extLst>
                  </p:cNvPr>
                  <p:cNvCxnSpPr/>
                  <p:nvPr/>
                </p:nvCxnSpPr>
                <p:spPr>
                  <a:xfrm>
                    <a:off x="3770811" y="3239589"/>
                    <a:ext cx="404463" cy="1204323"/>
                  </a:xfrm>
                  <a:prstGeom prst="line">
                    <a:avLst/>
                  </a:prstGeom>
                </p:spPr>
                <p:style>
                  <a:lnRef idx="1">
                    <a:schemeClr val="dk1"/>
                  </a:lnRef>
                  <a:fillRef idx="0">
                    <a:schemeClr val="dk1"/>
                  </a:fillRef>
                  <a:effectRef idx="0">
                    <a:schemeClr val="dk1"/>
                  </a:effectRef>
                  <a:fontRef idx="minor">
                    <a:schemeClr val="tx1"/>
                  </a:fontRef>
                </p:style>
              </p:cxnSp>
            </p:grpSp>
            <p:grpSp>
              <p:nvGrpSpPr>
                <p:cNvPr id="67" name="Group 66">
                  <a:extLst>
                    <a:ext uri="{FF2B5EF4-FFF2-40B4-BE49-F238E27FC236}">
                      <a16:creationId xmlns:a16="http://schemas.microsoft.com/office/drawing/2014/main" id="{AB8CF714-05C9-46C8-B5DD-850DB4CE0BC9}"/>
                    </a:ext>
                  </a:extLst>
                </p:cNvPr>
                <p:cNvGrpSpPr/>
                <p:nvPr/>
              </p:nvGrpSpPr>
              <p:grpSpPr>
                <a:xfrm>
                  <a:off x="6618098" y="3254656"/>
                  <a:ext cx="613468" cy="1204323"/>
                  <a:chOff x="3666309" y="3239589"/>
                  <a:chExt cx="613468" cy="1204323"/>
                </a:xfrm>
              </p:grpSpPr>
              <p:cxnSp>
                <p:nvCxnSpPr>
                  <p:cNvPr id="68" name="Straight Connector 67">
                    <a:extLst>
                      <a:ext uri="{FF2B5EF4-FFF2-40B4-BE49-F238E27FC236}">
                        <a16:creationId xmlns:a16="http://schemas.microsoft.com/office/drawing/2014/main" id="{5E253A4D-4819-4912-B572-DEB85618D74F}"/>
                      </a:ext>
                    </a:extLst>
                  </p:cNvPr>
                  <p:cNvCxnSpPr/>
                  <p:nvPr/>
                </p:nvCxnSpPr>
                <p:spPr>
                  <a:xfrm>
                    <a:off x="3666309" y="3429000"/>
                    <a:ext cx="357051" cy="825500"/>
                  </a:xfrm>
                  <a:prstGeom prst="line">
                    <a:avLst/>
                  </a:prstGeom>
                </p:spPr>
                <p:style>
                  <a:lnRef idx="1">
                    <a:schemeClr val="dk1"/>
                  </a:lnRef>
                  <a:fillRef idx="0">
                    <a:schemeClr val="dk1"/>
                  </a:fillRef>
                  <a:effectRef idx="0">
                    <a:schemeClr val="dk1"/>
                  </a:effectRef>
                  <a:fontRef idx="minor">
                    <a:schemeClr val="tx1"/>
                  </a:fontRef>
                </p:style>
              </p:cxnSp>
              <p:cxnSp>
                <p:nvCxnSpPr>
                  <p:cNvPr id="69" name="Straight Connector 68">
                    <a:extLst>
                      <a:ext uri="{FF2B5EF4-FFF2-40B4-BE49-F238E27FC236}">
                        <a16:creationId xmlns:a16="http://schemas.microsoft.com/office/drawing/2014/main" id="{DD3B6D1B-D0EA-45DB-9AFA-28AAC52A4353}"/>
                      </a:ext>
                    </a:extLst>
                  </p:cNvPr>
                  <p:cNvCxnSpPr/>
                  <p:nvPr/>
                </p:nvCxnSpPr>
                <p:spPr>
                  <a:xfrm>
                    <a:off x="3922726" y="3429000"/>
                    <a:ext cx="357051" cy="825500"/>
                  </a:xfrm>
                  <a:prstGeom prst="line">
                    <a:avLst/>
                  </a:prstGeom>
                </p:spPr>
                <p:style>
                  <a:lnRef idx="1">
                    <a:schemeClr val="dk1"/>
                  </a:lnRef>
                  <a:fillRef idx="0">
                    <a:schemeClr val="dk1"/>
                  </a:fillRef>
                  <a:effectRef idx="0">
                    <a:schemeClr val="dk1"/>
                  </a:effectRef>
                  <a:fontRef idx="minor">
                    <a:schemeClr val="tx1"/>
                  </a:fontRef>
                </p:style>
              </p:cxnSp>
              <p:grpSp>
                <p:nvGrpSpPr>
                  <p:cNvPr id="70" name="Group 69">
                    <a:extLst>
                      <a:ext uri="{FF2B5EF4-FFF2-40B4-BE49-F238E27FC236}">
                        <a16:creationId xmlns:a16="http://schemas.microsoft.com/office/drawing/2014/main" id="{26714F4F-823D-4BFD-9F6F-E3BFB7F82EA6}"/>
                      </a:ext>
                    </a:extLst>
                  </p:cNvPr>
                  <p:cNvGrpSpPr/>
                  <p:nvPr/>
                </p:nvGrpSpPr>
                <p:grpSpPr>
                  <a:xfrm>
                    <a:off x="3666309" y="3239589"/>
                    <a:ext cx="256417" cy="189411"/>
                    <a:chOff x="3666309" y="3239589"/>
                    <a:chExt cx="256417" cy="189411"/>
                  </a:xfrm>
                </p:grpSpPr>
                <p:cxnSp>
                  <p:nvCxnSpPr>
                    <p:cNvPr id="75" name="Straight Connector 74">
                      <a:extLst>
                        <a:ext uri="{FF2B5EF4-FFF2-40B4-BE49-F238E27FC236}">
                          <a16:creationId xmlns:a16="http://schemas.microsoft.com/office/drawing/2014/main" id="{981352F1-100C-4EA2-AA5E-555ED2375383}"/>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76" name="Straight Connector 75">
                      <a:extLst>
                        <a:ext uri="{FF2B5EF4-FFF2-40B4-BE49-F238E27FC236}">
                          <a16:creationId xmlns:a16="http://schemas.microsoft.com/office/drawing/2014/main" id="{D5FEF0AC-553F-48B7-8952-FDAFF0C83A75}"/>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grpSp>
                <p:nvGrpSpPr>
                  <p:cNvPr id="71" name="Group 70">
                    <a:extLst>
                      <a:ext uri="{FF2B5EF4-FFF2-40B4-BE49-F238E27FC236}">
                        <a16:creationId xmlns:a16="http://schemas.microsoft.com/office/drawing/2014/main" id="{0C3AF7C9-FF29-4818-B22C-F513F66CA2D8}"/>
                      </a:ext>
                    </a:extLst>
                  </p:cNvPr>
                  <p:cNvGrpSpPr/>
                  <p:nvPr/>
                </p:nvGrpSpPr>
                <p:grpSpPr>
                  <a:xfrm rot="10800000">
                    <a:off x="4023360" y="4254500"/>
                    <a:ext cx="256417" cy="189411"/>
                    <a:chOff x="3666309" y="3239589"/>
                    <a:chExt cx="256417" cy="189411"/>
                  </a:xfrm>
                </p:grpSpPr>
                <p:cxnSp>
                  <p:nvCxnSpPr>
                    <p:cNvPr id="73" name="Straight Connector 72">
                      <a:extLst>
                        <a:ext uri="{FF2B5EF4-FFF2-40B4-BE49-F238E27FC236}">
                          <a16:creationId xmlns:a16="http://schemas.microsoft.com/office/drawing/2014/main" id="{C81CF816-8CC9-410D-A9CE-1F6FDDEB62CF}"/>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74" name="Straight Connector 73">
                      <a:extLst>
                        <a:ext uri="{FF2B5EF4-FFF2-40B4-BE49-F238E27FC236}">
                          <a16:creationId xmlns:a16="http://schemas.microsoft.com/office/drawing/2014/main" id="{F1C5B139-6E83-4EAA-8A71-8B00990CB469}"/>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cxnSp>
                <p:nvCxnSpPr>
                  <p:cNvPr id="72" name="Straight Connector 71">
                    <a:extLst>
                      <a:ext uri="{FF2B5EF4-FFF2-40B4-BE49-F238E27FC236}">
                        <a16:creationId xmlns:a16="http://schemas.microsoft.com/office/drawing/2014/main" id="{7B317B9A-4ED5-4208-9359-CA618F971703}"/>
                      </a:ext>
                    </a:extLst>
                  </p:cNvPr>
                  <p:cNvCxnSpPr/>
                  <p:nvPr/>
                </p:nvCxnSpPr>
                <p:spPr>
                  <a:xfrm>
                    <a:off x="3770811" y="3239589"/>
                    <a:ext cx="404463" cy="1204323"/>
                  </a:xfrm>
                  <a:prstGeom prst="line">
                    <a:avLst/>
                  </a:prstGeom>
                </p:spPr>
                <p:style>
                  <a:lnRef idx="1">
                    <a:schemeClr val="dk1"/>
                  </a:lnRef>
                  <a:fillRef idx="0">
                    <a:schemeClr val="dk1"/>
                  </a:fillRef>
                  <a:effectRef idx="0">
                    <a:schemeClr val="dk1"/>
                  </a:effectRef>
                  <a:fontRef idx="minor">
                    <a:schemeClr val="tx1"/>
                  </a:fontRef>
                </p:style>
              </p:cxnSp>
            </p:grpSp>
            <p:grpSp>
              <p:nvGrpSpPr>
                <p:cNvPr id="77" name="Group 76">
                  <a:extLst>
                    <a:ext uri="{FF2B5EF4-FFF2-40B4-BE49-F238E27FC236}">
                      <a16:creationId xmlns:a16="http://schemas.microsoft.com/office/drawing/2014/main" id="{3B0CCC43-4ED9-48AB-8A79-D0E1CCE0840A}"/>
                    </a:ext>
                  </a:extLst>
                </p:cNvPr>
                <p:cNvGrpSpPr/>
                <p:nvPr/>
              </p:nvGrpSpPr>
              <p:grpSpPr>
                <a:xfrm>
                  <a:off x="7212223" y="3254656"/>
                  <a:ext cx="613468" cy="1204323"/>
                  <a:chOff x="3666309" y="3239589"/>
                  <a:chExt cx="613468" cy="1204323"/>
                </a:xfrm>
              </p:grpSpPr>
              <p:cxnSp>
                <p:nvCxnSpPr>
                  <p:cNvPr id="78" name="Straight Connector 77">
                    <a:extLst>
                      <a:ext uri="{FF2B5EF4-FFF2-40B4-BE49-F238E27FC236}">
                        <a16:creationId xmlns:a16="http://schemas.microsoft.com/office/drawing/2014/main" id="{92033137-B608-49AF-8E05-26D110AB7E7F}"/>
                      </a:ext>
                    </a:extLst>
                  </p:cNvPr>
                  <p:cNvCxnSpPr/>
                  <p:nvPr/>
                </p:nvCxnSpPr>
                <p:spPr>
                  <a:xfrm>
                    <a:off x="3666309" y="3429000"/>
                    <a:ext cx="357051" cy="825500"/>
                  </a:xfrm>
                  <a:prstGeom prst="line">
                    <a:avLst/>
                  </a:prstGeom>
                </p:spPr>
                <p:style>
                  <a:lnRef idx="1">
                    <a:schemeClr val="dk1"/>
                  </a:lnRef>
                  <a:fillRef idx="0">
                    <a:schemeClr val="dk1"/>
                  </a:fillRef>
                  <a:effectRef idx="0">
                    <a:schemeClr val="dk1"/>
                  </a:effectRef>
                  <a:fontRef idx="minor">
                    <a:schemeClr val="tx1"/>
                  </a:fontRef>
                </p:style>
              </p:cxnSp>
              <p:cxnSp>
                <p:nvCxnSpPr>
                  <p:cNvPr id="79" name="Straight Connector 78">
                    <a:extLst>
                      <a:ext uri="{FF2B5EF4-FFF2-40B4-BE49-F238E27FC236}">
                        <a16:creationId xmlns:a16="http://schemas.microsoft.com/office/drawing/2014/main" id="{DAC6C111-8C38-46EF-BA4F-D14754F497CA}"/>
                      </a:ext>
                    </a:extLst>
                  </p:cNvPr>
                  <p:cNvCxnSpPr/>
                  <p:nvPr/>
                </p:nvCxnSpPr>
                <p:spPr>
                  <a:xfrm>
                    <a:off x="3922726" y="3429000"/>
                    <a:ext cx="357051" cy="825500"/>
                  </a:xfrm>
                  <a:prstGeom prst="line">
                    <a:avLst/>
                  </a:prstGeom>
                </p:spPr>
                <p:style>
                  <a:lnRef idx="1">
                    <a:schemeClr val="dk1"/>
                  </a:lnRef>
                  <a:fillRef idx="0">
                    <a:schemeClr val="dk1"/>
                  </a:fillRef>
                  <a:effectRef idx="0">
                    <a:schemeClr val="dk1"/>
                  </a:effectRef>
                  <a:fontRef idx="minor">
                    <a:schemeClr val="tx1"/>
                  </a:fontRef>
                </p:style>
              </p:cxnSp>
              <p:grpSp>
                <p:nvGrpSpPr>
                  <p:cNvPr id="80" name="Group 79">
                    <a:extLst>
                      <a:ext uri="{FF2B5EF4-FFF2-40B4-BE49-F238E27FC236}">
                        <a16:creationId xmlns:a16="http://schemas.microsoft.com/office/drawing/2014/main" id="{51677475-5E23-4681-80D6-BE245CFEADC3}"/>
                      </a:ext>
                    </a:extLst>
                  </p:cNvPr>
                  <p:cNvGrpSpPr/>
                  <p:nvPr/>
                </p:nvGrpSpPr>
                <p:grpSpPr>
                  <a:xfrm>
                    <a:off x="3666309" y="3239589"/>
                    <a:ext cx="256417" cy="189411"/>
                    <a:chOff x="3666309" y="3239589"/>
                    <a:chExt cx="256417" cy="189411"/>
                  </a:xfrm>
                </p:grpSpPr>
                <p:cxnSp>
                  <p:nvCxnSpPr>
                    <p:cNvPr id="85" name="Straight Connector 84">
                      <a:extLst>
                        <a:ext uri="{FF2B5EF4-FFF2-40B4-BE49-F238E27FC236}">
                          <a16:creationId xmlns:a16="http://schemas.microsoft.com/office/drawing/2014/main" id="{15AADC49-41AA-463B-B661-BF86A21994FC}"/>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86" name="Straight Connector 85">
                      <a:extLst>
                        <a:ext uri="{FF2B5EF4-FFF2-40B4-BE49-F238E27FC236}">
                          <a16:creationId xmlns:a16="http://schemas.microsoft.com/office/drawing/2014/main" id="{2B9C94F6-DBD0-4D1C-9460-30C3428F4FA1}"/>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grpSp>
                <p:nvGrpSpPr>
                  <p:cNvPr id="81" name="Group 80">
                    <a:extLst>
                      <a:ext uri="{FF2B5EF4-FFF2-40B4-BE49-F238E27FC236}">
                        <a16:creationId xmlns:a16="http://schemas.microsoft.com/office/drawing/2014/main" id="{A0DE7778-8D76-4140-B61F-1704B89DC64B}"/>
                      </a:ext>
                    </a:extLst>
                  </p:cNvPr>
                  <p:cNvGrpSpPr/>
                  <p:nvPr/>
                </p:nvGrpSpPr>
                <p:grpSpPr>
                  <a:xfrm rot="10800000">
                    <a:off x="4023360" y="4254500"/>
                    <a:ext cx="256417" cy="189411"/>
                    <a:chOff x="3666309" y="3239589"/>
                    <a:chExt cx="256417" cy="189411"/>
                  </a:xfrm>
                </p:grpSpPr>
                <p:cxnSp>
                  <p:nvCxnSpPr>
                    <p:cNvPr id="83" name="Straight Connector 82">
                      <a:extLst>
                        <a:ext uri="{FF2B5EF4-FFF2-40B4-BE49-F238E27FC236}">
                          <a16:creationId xmlns:a16="http://schemas.microsoft.com/office/drawing/2014/main" id="{B0036D77-2A8F-476E-885C-4824E2E26FED}"/>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84" name="Straight Connector 83">
                      <a:extLst>
                        <a:ext uri="{FF2B5EF4-FFF2-40B4-BE49-F238E27FC236}">
                          <a16:creationId xmlns:a16="http://schemas.microsoft.com/office/drawing/2014/main" id="{DA11A8CA-DE62-4A04-A69A-B5C6C7814845}"/>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cxnSp>
                <p:nvCxnSpPr>
                  <p:cNvPr id="82" name="Straight Connector 81">
                    <a:extLst>
                      <a:ext uri="{FF2B5EF4-FFF2-40B4-BE49-F238E27FC236}">
                        <a16:creationId xmlns:a16="http://schemas.microsoft.com/office/drawing/2014/main" id="{E54E1781-B212-4E3C-8DD6-9A7B211B497C}"/>
                      </a:ext>
                    </a:extLst>
                  </p:cNvPr>
                  <p:cNvCxnSpPr/>
                  <p:nvPr/>
                </p:nvCxnSpPr>
                <p:spPr>
                  <a:xfrm>
                    <a:off x="3770811" y="3239589"/>
                    <a:ext cx="404463" cy="1204323"/>
                  </a:xfrm>
                  <a:prstGeom prst="line">
                    <a:avLst/>
                  </a:prstGeom>
                </p:spPr>
                <p:style>
                  <a:lnRef idx="1">
                    <a:schemeClr val="dk1"/>
                  </a:lnRef>
                  <a:fillRef idx="0">
                    <a:schemeClr val="dk1"/>
                  </a:fillRef>
                  <a:effectRef idx="0">
                    <a:schemeClr val="dk1"/>
                  </a:effectRef>
                  <a:fontRef idx="minor">
                    <a:schemeClr val="tx1"/>
                  </a:fontRef>
                </p:style>
              </p:cxnSp>
            </p:grpSp>
            <p:cxnSp>
              <p:nvCxnSpPr>
                <p:cNvPr id="87" name="Straight Connector 86">
                  <a:extLst>
                    <a:ext uri="{FF2B5EF4-FFF2-40B4-BE49-F238E27FC236}">
                      <a16:creationId xmlns:a16="http://schemas.microsoft.com/office/drawing/2014/main" id="{D5E3678D-5675-45D7-9C95-CDFA92A0A3C8}"/>
                    </a:ext>
                  </a:extLst>
                </p:cNvPr>
                <p:cNvCxnSpPr/>
                <p:nvPr/>
              </p:nvCxnSpPr>
              <p:spPr>
                <a:xfrm>
                  <a:off x="4498023" y="3429000"/>
                  <a:ext cx="337706" cy="0"/>
                </a:xfrm>
                <a:prstGeom prst="line">
                  <a:avLst/>
                </a:prstGeom>
              </p:spPr>
              <p:style>
                <a:lnRef idx="1">
                  <a:schemeClr val="dk1"/>
                </a:lnRef>
                <a:fillRef idx="0">
                  <a:schemeClr val="dk1"/>
                </a:fillRef>
                <a:effectRef idx="0">
                  <a:schemeClr val="dk1"/>
                </a:effectRef>
                <a:fontRef idx="minor">
                  <a:schemeClr val="tx1"/>
                </a:fontRef>
              </p:style>
            </p:cxnSp>
            <p:cxnSp>
              <p:nvCxnSpPr>
                <p:cNvPr id="88" name="Straight Connector 87">
                  <a:extLst>
                    <a:ext uri="{FF2B5EF4-FFF2-40B4-BE49-F238E27FC236}">
                      <a16:creationId xmlns:a16="http://schemas.microsoft.com/office/drawing/2014/main" id="{4A10DC11-4D91-432B-BF5F-F6A7EF80BB51}"/>
                    </a:ext>
                  </a:extLst>
                </p:cNvPr>
                <p:cNvCxnSpPr/>
                <p:nvPr/>
              </p:nvCxnSpPr>
              <p:spPr>
                <a:xfrm>
                  <a:off x="5092146" y="3429000"/>
                  <a:ext cx="357051" cy="0"/>
                </a:xfrm>
                <a:prstGeom prst="line">
                  <a:avLst/>
                </a:prstGeom>
              </p:spPr>
              <p:style>
                <a:lnRef idx="1">
                  <a:schemeClr val="dk1"/>
                </a:lnRef>
                <a:fillRef idx="0">
                  <a:schemeClr val="dk1"/>
                </a:fillRef>
                <a:effectRef idx="0">
                  <a:schemeClr val="dk1"/>
                </a:effectRef>
                <a:fontRef idx="minor">
                  <a:schemeClr val="tx1"/>
                </a:fontRef>
              </p:style>
            </p:cxnSp>
            <p:cxnSp>
              <p:nvCxnSpPr>
                <p:cNvPr id="89" name="Straight Connector 88">
                  <a:extLst>
                    <a:ext uri="{FF2B5EF4-FFF2-40B4-BE49-F238E27FC236}">
                      <a16:creationId xmlns:a16="http://schemas.microsoft.com/office/drawing/2014/main" id="{5FE8407C-BCF7-45F0-8EC6-F54A88F3795E}"/>
                    </a:ext>
                  </a:extLst>
                </p:cNvPr>
                <p:cNvCxnSpPr/>
                <p:nvPr/>
              </p:nvCxnSpPr>
              <p:spPr>
                <a:xfrm>
                  <a:off x="5686269" y="3429000"/>
                  <a:ext cx="357051" cy="0"/>
                </a:xfrm>
                <a:prstGeom prst="line">
                  <a:avLst/>
                </a:prstGeom>
              </p:spPr>
              <p:style>
                <a:lnRef idx="1">
                  <a:schemeClr val="dk1"/>
                </a:lnRef>
                <a:fillRef idx="0">
                  <a:schemeClr val="dk1"/>
                </a:fillRef>
                <a:effectRef idx="0">
                  <a:schemeClr val="dk1"/>
                </a:effectRef>
                <a:fontRef idx="minor">
                  <a:schemeClr val="tx1"/>
                </a:fontRef>
              </p:style>
            </p:cxnSp>
            <p:cxnSp>
              <p:nvCxnSpPr>
                <p:cNvPr id="90" name="Straight Connector 89">
                  <a:extLst>
                    <a:ext uri="{FF2B5EF4-FFF2-40B4-BE49-F238E27FC236}">
                      <a16:creationId xmlns:a16="http://schemas.microsoft.com/office/drawing/2014/main" id="{0C6EE3E2-8B5B-40DF-A10B-DCCE28FD5D9E}"/>
                    </a:ext>
                  </a:extLst>
                </p:cNvPr>
                <p:cNvCxnSpPr/>
                <p:nvPr/>
              </p:nvCxnSpPr>
              <p:spPr>
                <a:xfrm>
                  <a:off x="3903900" y="3429000"/>
                  <a:ext cx="357051" cy="0"/>
                </a:xfrm>
                <a:prstGeom prst="line">
                  <a:avLst/>
                </a:prstGeom>
              </p:spPr>
              <p:style>
                <a:lnRef idx="1">
                  <a:schemeClr val="dk1"/>
                </a:lnRef>
                <a:fillRef idx="0">
                  <a:schemeClr val="dk1"/>
                </a:fillRef>
                <a:effectRef idx="0">
                  <a:schemeClr val="dk1"/>
                </a:effectRef>
                <a:fontRef idx="minor">
                  <a:schemeClr val="tx1"/>
                </a:fontRef>
              </p:style>
            </p:cxnSp>
            <p:cxnSp>
              <p:nvCxnSpPr>
                <p:cNvPr id="91" name="Straight Connector 90">
                  <a:extLst>
                    <a:ext uri="{FF2B5EF4-FFF2-40B4-BE49-F238E27FC236}">
                      <a16:creationId xmlns:a16="http://schemas.microsoft.com/office/drawing/2014/main" id="{8E0EBAA3-E29F-4A53-94FE-3CCE9C9BC1E9}"/>
                    </a:ext>
                  </a:extLst>
                </p:cNvPr>
                <p:cNvCxnSpPr/>
                <p:nvPr/>
              </p:nvCxnSpPr>
              <p:spPr>
                <a:xfrm>
                  <a:off x="3309777" y="3429000"/>
                  <a:ext cx="357051" cy="0"/>
                </a:xfrm>
                <a:prstGeom prst="line">
                  <a:avLst/>
                </a:prstGeom>
              </p:spPr>
              <p:style>
                <a:lnRef idx="1">
                  <a:schemeClr val="dk1"/>
                </a:lnRef>
                <a:fillRef idx="0">
                  <a:schemeClr val="dk1"/>
                </a:fillRef>
                <a:effectRef idx="0">
                  <a:schemeClr val="dk1"/>
                </a:effectRef>
                <a:fontRef idx="minor">
                  <a:schemeClr val="tx1"/>
                </a:fontRef>
              </p:style>
            </p:cxnSp>
            <p:cxnSp>
              <p:nvCxnSpPr>
                <p:cNvPr id="92" name="Straight Connector 91">
                  <a:extLst>
                    <a:ext uri="{FF2B5EF4-FFF2-40B4-BE49-F238E27FC236}">
                      <a16:creationId xmlns:a16="http://schemas.microsoft.com/office/drawing/2014/main" id="{3851237E-92BC-4955-8827-45D150A8506E}"/>
                    </a:ext>
                  </a:extLst>
                </p:cNvPr>
                <p:cNvCxnSpPr>
                  <a:cxnSpLocks/>
                </p:cNvCxnSpPr>
                <p:nvPr/>
              </p:nvCxnSpPr>
              <p:spPr>
                <a:xfrm>
                  <a:off x="6273013" y="3429000"/>
                  <a:ext cx="364430" cy="0"/>
                </a:xfrm>
                <a:prstGeom prst="line">
                  <a:avLst/>
                </a:prstGeom>
              </p:spPr>
              <p:style>
                <a:lnRef idx="1">
                  <a:schemeClr val="dk1"/>
                </a:lnRef>
                <a:fillRef idx="0">
                  <a:schemeClr val="dk1"/>
                </a:fillRef>
                <a:effectRef idx="0">
                  <a:schemeClr val="dk1"/>
                </a:effectRef>
                <a:fontRef idx="minor">
                  <a:schemeClr val="tx1"/>
                </a:fontRef>
              </p:style>
            </p:cxnSp>
            <p:cxnSp>
              <p:nvCxnSpPr>
                <p:cNvPr id="93" name="Straight Connector 92">
                  <a:extLst>
                    <a:ext uri="{FF2B5EF4-FFF2-40B4-BE49-F238E27FC236}">
                      <a16:creationId xmlns:a16="http://schemas.microsoft.com/office/drawing/2014/main" id="{EC1CBB6D-E4FC-48E9-A205-BADF688FDEB8}"/>
                    </a:ext>
                  </a:extLst>
                </p:cNvPr>
                <p:cNvCxnSpPr/>
                <p:nvPr/>
              </p:nvCxnSpPr>
              <p:spPr>
                <a:xfrm>
                  <a:off x="6856830" y="3429000"/>
                  <a:ext cx="374736" cy="0"/>
                </a:xfrm>
                <a:prstGeom prst="line">
                  <a:avLst/>
                </a:prstGeom>
              </p:spPr>
              <p:style>
                <a:lnRef idx="1">
                  <a:schemeClr val="dk1"/>
                </a:lnRef>
                <a:fillRef idx="0">
                  <a:schemeClr val="dk1"/>
                </a:fillRef>
                <a:effectRef idx="0">
                  <a:schemeClr val="dk1"/>
                </a:effectRef>
                <a:fontRef idx="minor">
                  <a:schemeClr val="tx1"/>
                </a:fontRef>
              </p:style>
            </p:cxnSp>
            <p:cxnSp>
              <p:nvCxnSpPr>
                <p:cNvPr id="95" name="Straight Connector 94">
                  <a:extLst>
                    <a:ext uri="{FF2B5EF4-FFF2-40B4-BE49-F238E27FC236}">
                      <a16:creationId xmlns:a16="http://schemas.microsoft.com/office/drawing/2014/main" id="{446306D7-22C5-4709-84A6-6EC67493BD53}"/>
                    </a:ext>
                  </a:extLst>
                </p:cNvPr>
                <p:cNvCxnSpPr/>
                <p:nvPr/>
              </p:nvCxnSpPr>
              <p:spPr>
                <a:xfrm flipH="1">
                  <a:off x="2833012" y="3429000"/>
                  <a:ext cx="220348" cy="0"/>
                </a:xfrm>
                <a:prstGeom prst="line">
                  <a:avLst/>
                </a:prstGeom>
              </p:spPr>
              <p:style>
                <a:lnRef idx="1">
                  <a:schemeClr val="dk1"/>
                </a:lnRef>
                <a:fillRef idx="0">
                  <a:schemeClr val="dk1"/>
                </a:fillRef>
                <a:effectRef idx="0">
                  <a:schemeClr val="dk1"/>
                </a:effectRef>
                <a:fontRef idx="minor">
                  <a:schemeClr val="tx1"/>
                </a:fontRef>
              </p:style>
            </p:cxnSp>
            <p:cxnSp>
              <p:nvCxnSpPr>
                <p:cNvPr id="96" name="Straight Connector 95">
                  <a:extLst>
                    <a:ext uri="{FF2B5EF4-FFF2-40B4-BE49-F238E27FC236}">
                      <a16:creationId xmlns:a16="http://schemas.microsoft.com/office/drawing/2014/main" id="{CBAFB1D8-DAA2-4515-AF68-E5CACD51FDFF}"/>
                    </a:ext>
                  </a:extLst>
                </p:cNvPr>
                <p:cNvCxnSpPr/>
                <p:nvPr/>
              </p:nvCxnSpPr>
              <p:spPr>
                <a:xfrm>
                  <a:off x="2833012" y="4254500"/>
                  <a:ext cx="577398" cy="0"/>
                </a:xfrm>
                <a:prstGeom prst="line">
                  <a:avLst/>
                </a:prstGeom>
              </p:spPr>
              <p:style>
                <a:lnRef idx="1">
                  <a:schemeClr val="dk1"/>
                </a:lnRef>
                <a:fillRef idx="0">
                  <a:schemeClr val="dk1"/>
                </a:fillRef>
                <a:effectRef idx="0">
                  <a:schemeClr val="dk1"/>
                </a:effectRef>
                <a:fontRef idx="minor">
                  <a:schemeClr val="tx1"/>
                </a:fontRef>
              </p:style>
            </p:cxnSp>
            <p:cxnSp>
              <p:nvCxnSpPr>
                <p:cNvPr id="97" name="Straight Connector 96">
                  <a:extLst>
                    <a:ext uri="{FF2B5EF4-FFF2-40B4-BE49-F238E27FC236}">
                      <a16:creationId xmlns:a16="http://schemas.microsoft.com/office/drawing/2014/main" id="{F058BDD9-B27F-4C54-A400-3808D28FC48C}"/>
                    </a:ext>
                  </a:extLst>
                </p:cNvPr>
                <p:cNvCxnSpPr/>
                <p:nvPr/>
              </p:nvCxnSpPr>
              <p:spPr>
                <a:xfrm>
                  <a:off x="3666828" y="4254500"/>
                  <a:ext cx="337705" cy="0"/>
                </a:xfrm>
                <a:prstGeom prst="line">
                  <a:avLst/>
                </a:prstGeom>
              </p:spPr>
              <p:style>
                <a:lnRef idx="1">
                  <a:schemeClr val="dk1"/>
                </a:lnRef>
                <a:fillRef idx="0">
                  <a:schemeClr val="dk1"/>
                </a:fillRef>
                <a:effectRef idx="0">
                  <a:schemeClr val="dk1"/>
                </a:effectRef>
                <a:fontRef idx="minor">
                  <a:schemeClr val="tx1"/>
                </a:fontRef>
              </p:style>
            </p:cxnSp>
            <p:cxnSp>
              <p:nvCxnSpPr>
                <p:cNvPr id="98" name="Straight Connector 97">
                  <a:extLst>
                    <a:ext uri="{FF2B5EF4-FFF2-40B4-BE49-F238E27FC236}">
                      <a16:creationId xmlns:a16="http://schemas.microsoft.com/office/drawing/2014/main" id="{A485E414-7C73-45A4-8CD2-DEE9A4FE5A97}"/>
                    </a:ext>
                  </a:extLst>
                </p:cNvPr>
                <p:cNvCxnSpPr/>
                <p:nvPr/>
              </p:nvCxnSpPr>
              <p:spPr>
                <a:xfrm>
                  <a:off x="4260951" y="4254500"/>
                  <a:ext cx="337705" cy="0"/>
                </a:xfrm>
                <a:prstGeom prst="line">
                  <a:avLst/>
                </a:prstGeom>
              </p:spPr>
              <p:style>
                <a:lnRef idx="1">
                  <a:schemeClr val="dk1"/>
                </a:lnRef>
                <a:fillRef idx="0">
                  <a:schemeClr val="dk1"/>
                </a:fillRef>
                <a:effectRef idx="0">
                  <a:schemeClr val="dk1"/>
                </a:effectRef>
                <a:fontRef idx="minor">
                  <a:schemeClr val="tx1"/>
                </a:fontRef>
              </p:style>
            </p:cxnSp>
            <p:cxnSp>
              <p:nvCxnSpPr>
                <p:cNvPr id="99" name="Straight Connector 98">
                  <a:extLst>
                    <a:ext uri="{FF2B5EF4-FFF2-40B4-BE49-F238E27FC236}">
                      <a16:creationId xmlns:a16="http://schemas.microsoft.com/office/drawing/2014/main" id="{07B2EA86-8BF8-4D4C-9F0A-885CE039CD9D}"/>
                    </a:ext>
                  </a:extLst>
                </p:cNvPr>
                <p:cNvCxnSpPr/>
                <p:nvPr/>
              </p:nvCxnSpPr>
              <p:spPr>
                <a:xfrm>
                  <a:off x="4855074" y="4254500"/>
                  <a:ext cx="337705" cy="0"/>
                </a:xfrm>
                <a:prstGeom prst="line">
                  <a:avLst/>
                </a:prstGeom>
              </p:spPr>
              <p:style>
                <a:lnRef idx="1">
                  <a:schemeClr val="dk1"/>
                </a:lnRef>
                <a:fillRef idx="0">
                  <a:schemeClr val="dk1"/>
                </a:fillRef>
                <a:effectRef idx="0">
                  <a:schemeClr val="dk1"/>
                </a:effectRef>
                <a:fontRef idx="minor">
                  <a:schemeClr val="tx1"/>
                </a:fontRef>
              </p:style>
            </p:cxnSp>
            <p:cxnSp>
              <p:nvCxnSpPr>
                <p:cNvPr id="100" name="Straight Connector 99">
                  <a:extLst>
                    <a:ext uri="{FF2B5EF4-FFF2-40B4-BE49-F238E27FC236}">
                      <a16:creationId xmlns:a16="http://schemas.microsoft.com/office/drawing/2014/main" id="{26EB77D1-FD2E-42D7-9FB2-D4252A77ED87}"/>
                    </a:ext>
                  </a:extLst>
                </p:cNvPr>
                <p:cNvCxnSpPr/>
                <p:nvPr/>
              </p:nvCxnSpPr>
              <p:spPr>
                <a:xfrm>
                  <a:off x="5449197" y="4254500"/>
                  <a:ext cx="337705" cy="0"/>
                </a:xfrm>
                <a:prstGeom prst="line">
                  <a:avLst/>
                </a:prstGeom>
              </p:spPr>
              <p:style>
                <a:lnRef idx="1">
                  <a:schemeClr val="dk1"/>
                </a:lnRef>
                <a:fillRef idx="0">
                  <a:schemeClr val="dk1"/>
                </a:fillRef>
                <a:effectRef idx="0">
                  <a:schemeClr val="dk1"/>
                </a:effectRef>
                <a:fontRef idx="minor">
                  <a:schemeClr val="tx1"/>
                </a:fontRef>
              </p:style>
            </p:cxnSp>
            <p:cxnSp>
              <p:nvCxnSpPr>
                <p:cNvPr id="101" name="Straight Connector 100">
                  <a:extLst>
                    <a:ext uri="{FF2B5EF4-FFF2-40B4-BE49-F238E27FC236}">
                      <a16:creationId xmlns:a16="http://schemas.microsoft.com/office/drawing/2014/main" id="{C9BFB0C1-4895-4E40-96D4-F5B5706EA02D}"/>
                    </a:ext>
                  </a:extLst>
                </p:cNvPr>
                <p:cNvCxnSpPr/>
                <p:nvPr/>
              </p:nvCxnSpPr>
              <p:spPr>
                <a:xfrm>
                  <a:off x="6043320" y="4254500"/>
                  <a:ext cx="337705" cy="0"/>
                </a:xfrm>
                <a:prstGeom prst="line">
                  <a:avLst/>
                </a:prstGeom>
              </p:spPr>
              <p:style>
                <a:lnRef idx="1">
                  <a:schemeClr val="dk1"/>
                </a:lnRef>
                <a:fillRef idx="0">
                  <a:schemeClr val="dk1"/>
                </a:fillRef>
                <a:effectRef idx="0">
                  <a:schemeClr val="dk1"/>
                </a:effectRef>
                <a:fontRef idx="minor">
                  <a:schemeClr val="tx1"/>
                </a:fontRef>
              </p:style>
            </p:cxnSp>
            <p:cxnSp>
              <p:nvCxnSpPr>
                <p:cNvPr id="102" name="Straight Connector 101">
                  <a:extLst>
                    <a:ext uri="{FF2B5EF4-FFF2-40B4-BE49-F238E27FC236}">
                      <a16:creationId xmlns:a16="http://schemas.microsoft.com/office/drawing/2014/main" id="{51ABDD8A-AE27-4C34-A610-F7CFC295D744}"/>
                    </a:ext>
                  </a:extLst>
                </p:cNvPr>
                <p:cNvCxnSpPr/>
                <p:nvPr/>
              </p:nvCxnSpPr>
              <p:spPr>
                <a:xfrm>
                  <a:off x="6637443" y="4254500"/>
                  <a:ext cx="337705" cy="0"/>
                </a:xfrm>
                <a:prstGeom prst="line">
                  <a:avLst/>
                </a:prstGeom>
              </p:spPr>
              <p:style>
                <a:lnRef idx="1">
                  <a:schemeClr val="dk1"/>
                </a:lnRef>
                <a:fillRef idx="0">
                  <a:schemeClr val="dk1"/>
                </a:fillRef>
                <a:effectRef idx="0">
                  <a:schemeClr val="dk1"/>
                </a:effectRef>
                <a:fontRef idx="minor">
                  <a:schemeClr val="tx1"/>
                </a:fontRef>
              </p:style>
            </p:cxnSp>
            <p:cxnSp>
              <p:nvCxnSpPr>
                <p:cNvPr id="103" name="Straight Connector 102">
                  <a:extLst>
                    <a:ext uri="{FF2B5EF4-FFF2-40B4-BE49-F238E27FC236}">
                      <a16:creationId xmlns:a16="http://schemas.microsoft.com/office/drawing/2014/main" id="{3052FBED-8E6C-49AB-9521-697ED9CFFD9A}"/>
                    </a:ext>
                  </a:extLst>
                </p:cNvPr>
                <p:cNvCxnSpPr/>
                <p:nvPr/>
              </p:nvCxnSpPr>
              <p:spPr>
                <a:xfrm>
                  <a:off x="7231566" y="4254500"/>
                  <a:ext cx="337707" cy="0"/>
                </a:xfrm>
                <a:prstGeom prst="line">
                  <a:avLst/>
                </a:prstGeom>
              </p:spPr>
              <p:style>
                <a:lnRef idx="1">
                  <a:schemeClr val="dk1"/>
                </a:lnRef>
                <a:fillRef idx="0">
                  <a:schemeClr val="dk1"/>
                </a:fillRef>
                <a:effectRef idx="0">
                  <a:schemeClr val="dk1"/>
                </a:effectRef>
                <a:fontRef idx="minor">
                  <a:schemeClr val="tx1"/>
                </a:fontRef>
              </p:style>
            </p:cxnSp>
            <p:sp>
              <p:nvSpPr>
                <p:cNvPr id="105" name="Arc 104">
                  <a:extLst>
                    <a:ext uri="{FF2B5EF4-FFF2-40B4-BE49-F238E27FC236}">
                      <a16:creationId xmlns:a16="http://schemas.microsoft.com/office/drawing/2014/main" id="{23DA563B-A89C-4EFA-8FF2-74DC7CFFC84F}"/>
                    </a:ext>
                  </a:extLst>
                </p:cNvPr>
                <p:cNvSpPr/>
                <p:nvPr/>
              </p:nvSpPr>
              <p:spPr>
                <a:xfrm rot="10800000" flipV="1">
                  <a:off x="2291062" y="4254500"/>
                  <a:ext cx="1091676" cy="1091317"/>
                </a:xfrm>
                <a:prstGeom prst="arc">
                  <a:avLst>
                    <a:gd name="adj1" fmla="val 16200000"/>
                    <a:gd name="adj2" fmla="val 217953"/>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cxnSp>
              <p:nvCxnSpPr>
                <p:cNvPr id="107" name="Straight Connector 106">
                  <a:extLst>
                    <a:ext uri="{FF2B5EF4-FFF2-40B4-BE49-F238E27FC236}">
                      <a16:creationId xmlns:a16="http://schemas.microsoft.com/office/drawing/2014/main" id="{6C7F8947-9675-4AA9-B51F-F54BD3076F64}"/>
                    </a:ext>
                  </a:extLst>
                </p:cNvPr>
                <p:cNvCxnSpPr>
                  <a:stCxn id="3" idx="2"/>
                  <a:endCxn id="105" idx="2"/>
                </p:cNvCxnSpPr>
                <p:nvPr/>
              </p:nvCxnSpPr>
              <p:spPr>
                <a:xfrm>
                  <a:off x="2287364" y="2868959"/>
                  <a:ext cx="4795" cy="1965782"/>
                </a:xfrm>
                <a:prstGeom prst="line">
                  <a:avLst/>
                </a:prstGeom>
              </p:spPr>
              <p:style>
                <a:lnRef idx="1">
                  <a:schemeClr val="dk1"/>
                </a:lnRef>
                <a:fillRef idx="0">
                  <a:schemeClr val="dk1"/>
                </a:fillRef>
                <a:effectRef idx="0">
                  <a:schemeClr val="dk1"/>
                </a:effectRef>
                <a:fontRef idx="minor">
                  <a:schemeClr val="tx1"/>
                </a:fontRef>
              </p:style>
            </p:cxnSp>
            <p:cxnSp>
              <p:nvCxnSpPr>
                <p:cNvPr id="108" name="Straight Connector 107">
                  <a:extLst>
                    <a:ext uri="{FF2B5EF4-FFF2-40B4-BE49-F238E27FC236}">
                      <a16:creationId xmlns:a16="http://schemas.microsoft.com/office/drawing/2014/main" id="{0D67A0AA-9A75-47AE-988D-657B8BC7994E}"/>
                    </a:ext>
                  </a:extLst>
                </p:cNvPr>
                <p:cNvCxnSpPr>
                  <a:cxnSpLocks/>
                </p:cNvCxnSpPr>
                <p:nvPr/>
              </p:nvCxnSpPr>
              <p:spPr>
                <a:xfrm>
                  <a:off x="2147739" y="2861427"/>
                  <a:ext cx="0" cy="1973314"/>
                </a:xfrm>
                <a:prstGeom prst="line">
                  <a:avLst/>
                </a:prstGeom>
              </p:spPr>
              <p:style>
                <a:lnRef idx="1">
                  <a:schemeClr val="dk1"/>
                </a:lnRef>
                <a:fillRef idx="0">
                  <a:schemeClr val="dk1"/>
                </a:fillRef>
                <a:effectRef idx="0">
                  <a:schemeClr val="dk1"/>
                </a:effectRef>
                <a:fontRef idx="minor">
                  <a:schemeClr val="tx1"/>
                </a:fontRef>
              </p:style>
            </p:cxnSp>
            <p:sp>
              <p:nvSpPr>
                <p:cNvPr id="119" name="Arc 118">
                  <a:extLst>
                    <a:ext uri="{FF2B5EF4-FFF2-40B4-BE49-F238E27FC236}">
                      <a16:creationId xmlns:a16="http://schemas.microsoft.com/office/drawing/2014/main" id="{E0512CA5-4E77-4CE4-9B1D-5DED6CFF540B}"/>
                    </a:ext>
                  </a:extLst>
                </p:cNvPr>
                <p:cNvSpPr/>
                <p:nvPr/>
              </p:nvSpPr>
              <p:spPr>
                <a:xfrm rot="18819741">
                  <a:off x="2077835" y="2836597"/>
                  <a:ext cx="279244" cy="292598"/>
                </a:xfrm>
                <a:prstGeom prst="arc">
                  <a:avLst>
                    <a:gd name="adj1" fmla="val 17124468"/>
                    <a:gd name="adj2" fmla="val 20809065"/>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sp>
              <p:nvSpPr>
                <p:cNvPr id="120" name="Arc 119">
                  <a:extLst>
                    <a:ext uri="{FF2B5EF4-FFF2-40B4-BE49-F238E27FC236}">
                      <a16:creationId xmlns:a16="http://schemas.microsoft.com/office/drawing/2014/main" id="{1262D5C2-DA6F-47FC-9EC4-0D9C9EDE5FE6}"/>
                    </a:ext>
                  </a:extLst>
                </p:cNvPr>
                <p:cNvSpPr/>
                <p:nvPr/>
              </p:nvSpPr>
              <p:spPr>
                <a:xfrm rot="2780259" flipV="1">
                  <a:off x="2078232" y="4566973"/>
                  <a:ext cx="279244" cy="292598"/>
                </a:xfrm>
                <a:prstGeom prst="arc">
                  <a:avLst>
                    <a:gd name="adj1" fmla="val 17124468"/>
                    <a:gd name="adj2" fmla="val 20809065"/>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cxnSp>
              <p:nvCxnSpPr>
                <p:cNvPr id="139" name="Straight Connector 138">
                  <a:extLst>
                    <a:ext uri="{FF2B5EF4-FFF2-40B4-BE49-F238E27FC236}">
                      <a16:creationId xmlns:a16="http://schemas.microsoft.com/office/drawing/2014/main" id="{1DD77967-47C5-4227-B92E-D34BE6ADB0D4}"/>
                    </a:ext>
                  </a:extLst>
                </p:cNvPr>
                <p:cNvCxnSpPr/>
                <p:nvPr/>
              </p:nvCxnSpPr>
              <p:spPr>
                <a:xfrm flipV="1">
                  <a:off x="8223835" y="3554730"/>
                  <a:ext cx="81965" cy="87604"/>
                </a:xfrm>
                <a:prstGeom prst="line">
                  <a:avLst/>
                </a:prstGeom>
              </p:spPr>
              <p:style>
                <a:lnRef idx="1">
                  <a:schemeClr val="dk1"/>
                </a:lnRef>
                <a:fillRef idx="0">
                  <a:schemeClr val="dk1"/>
                </a:fillRef>
                <a:effectRef idx="0">
                  <a:schemeClr val="dk1"/>
                </a:effectRef>
                <a:fontRef idx="minor">
                  <a:schemeClr val="tx1"/>
                </a:fontRef>
              </p:style>
            </p:cxnSp>
            <p:cxnSp>
              <p:nvCxnSpPr>
                <p:cNvPr id="141" name="Straight Connector 140">
                  <a:extLst>
                    <a:ext uri="{FF2B5EF4-FFF2-40B4-BE49-F238E27FC236}">
                      <a16:creationId xmlns:a16="http://schemas.microsoft.com/office/drawing/2014/main" id="{DC275D7E-D87F-4A1B-AA31-215EF042358F}"/>
                    </a:ext>
                  </a:extLst>
                </p:cNvPr>
                <p:cNvCxnSpPr/>
                <p:nvPr/>
              </p:nvCxnSpPr>
              <p:spPr>
                <a:xfrm>
                  <a:off x="8309126" y="3550920"/>
                  <a:ext cx="130024" cy="464728"/>
                </a:xfrm>
                <a:prstGeom prst="line">
                  <a:avLst/>
                </a:prstGeom>
              </p:spPr>
              <p:style>
                <a:lnRef idx="1">
                  <a:schemeClr val="dk1"/>
                </a:lnRef>
                <a:fillRef idx="0">
                  <a:schemeClr val="dk1"/>
                </a:fillRef>
                <a:effectRef idx="0">
                  <a:schemeClr val="dk1"/>
                </a:effectRef>
                <a:fontRef idx="minor">
                  <a:schemeClr val="tx1"/>
                </a:fontRef>
              </p:style>
            </p:cxnSp>
            <p:cxnSp>
              <p:nvCxnSpPr>
                <p:cNvPr id="143" name="Straight Connector 142">
                  <a:extLst>
                    <a:ext uri="{FF2B5EF4-FFF2-40B4-BE49-F238E27FC236}">
                      <a16:creationId xmlns:a16="http://schemas.microsoft.com/office/drawing/2014/main" id="{AE486383-BCC1-48D7-A1B6-CFE15AAA8FE2}"/>
                    </a:ext>
                  </a:extLst>
                </p:cNvPr>
                <p:cNvCxnSpPr/>
                <p:nvPr/>
              </p:nvCxnSpPr>
              <p:spPr>
                <a:xfrm>
                  <a:off x="8223835" y="3642334"/>
                  <a:ext cx="233881" cy="387678"/>
                </a:xfrm>
                <a:prstGeom prst="line">
                  <a:avLst/>
                </a:prstGeom>
              </p:spPr>
              <p:style>
                <a:lnRef idx="1">
                  <a:schemeClr val="dk1"/>
                </a:lnRef>
                <a:fillRef idx="0">
                  <a:schemeClr val="dk1"/>
                </a:fillRef>
                <a:effectRef idx="0">
                  <a:schemeClr val="dk1"/>
                </a:effectRef>
                <a:fontRef idx="minor">
                  <a:schemeClr val="tx1"/>
                </a:fontRef>
              </p:style>
            </p:cxnSp>
            <p:cxnSp>
              <p:nvCxnSpPr>
                <p:cNvPr id="145" name="Straight Connector 144">
                  <a:extLst>
                    <a:ext uri="{FF2B5EF4-FFF2-40B4-BE49-F238E27FC236}">
                      <a16:creationId xmlns:a16="http://schemas.microsoft.com/office/drawing/2014/main" id="{0E896BFA-4FCF-42E0-B011-CE4DAF0D7E12}"/>
                    </a:ext>
                  </a:extLst>
                </p:cNvPr>
                <p:cNvCxnSpPr/>
                <p:nvPr/>
              </p:nvCxnSpPr>
              <p:spPr>
                <a:xfrm flipH="1" flipV="1">
                  <a:off x="8340775" y="3676650"/>
                  <a:ext cx="638254" cy="171434"/>
                </a:xfrm>
                <a:prstGeom prst="line">
                  <a:avLst/>
                </a:prstGeom>
              </p:spPr>
              <p:style>
                <a:lnRef idx="1">
                  <a:schemeClr val="dk1"/>
                </a:lnRef>
                <a:fillRef idx="0">
                  <a:schemeClr val="dk1"/>
                </a:fillRef>
                <a:effectRef idx="0">
                  <a:schemeClr val="dk1"/>
                </a:effectRef>
                <a:fontRef idx="minor">
                  <a:schemeClr val="tx1"/>
                </a:fontRef>
              </p:style>
            </p:cxnSp>
            <p:cxnSp>
              <p:nvCxnSpPr>
                <p:cNvPr id="147" name="Straight Connector 146">
                  <a:extLst>
                    <a:ext uri="{FF2B5EF4-FFF2-40B4-BE49-F238E27FC236}">
                      <a16:creationId xmlns:a16="http://schemas.microsoft.com/office/drawing/2014/main" id="{D22C6BA3-8E9A-4482-AFEA-FDD2D00C5333}"/>
                    </a:ext>
                  </a:extLst>
                </p:cNvPr>
                <p:cNvCxnSpPr/>
                <p:nvPr/>
              </p:nvCxnSpPr>
              <p:spPr>
                <a:xfrm flipH="1" flipV="1">
                  <a:off x="7468640" y="3429000"/>
                  <a:ext cx="755195" cy="213334"/>
                </a:xfrm>
                <a:prstGeom prst="line">
                  <a:avLst/>
                </a:prstGeom>
              </p:spPr>
              <p:style>
                <a:lnRef idx="1">
                  <a:schemeClr val="dk1"/>
                </a:lnRef>
                <a:fillRef idx="0">
                  <a:schemeClr val="dk1"/>
                </a:fillRef>
                <a:effectRef idx="0">
                  <a:schemeClr val="dk1"/>
                </a:effectRef>
                <a:fontRef idx="minor">
                  <a:schemeClr val="tx1"/>
                </a:fontRef>
              </p:style>
            </p:cxnSp>
            <p:cxnSp>
              <p:nvCxnSpPr>
                <p:cNvPr id="151" name="Straight Connector 150">
                  <a:extLst>
                    <a:ext uri="{FF2B5EF4-FFF2-40B4-BE49-F238E27FC236}">
                      <a16:creationId xmlns:a16="http://schemas.microsoft.com/office/drawing/2014/main" id="{FDE036C5-703D-4F4A-9F26-B61FAD7BB492}"/>
                    </a:ext>
                  </a:extLst>
                </p:cNvPr>
                <p:cNvCxnSpPr>
                  <a:cxnSpLocks/>
                </p:cNvCxnSpPr>
                <p:nvPr/>
              </p:nvCxnSpPr>
              <p:spPr>
                <a:xfrm flipH="1">
                  <a:off x="7806347" y="3848084"/>
                  <a:ext cx="1172682" cy="377206"/>
                </a:xfrm>
                <a:prstGeom prst="line">
                  <a:avLst/>
                </a:prstGeom>
              </p:spPr>
              <p:style>
                <a:lnRef idx="1">
                  <a:schemeClr val="dk1"/>
                </a:lnRef>
                <a:fillRef idx="0">
                  <a:schemeClr val="dk1"/>
                </a:fillRef>
                <a:effectRef idx="0">
                  <a:schemeClr val="dk1"/>
                </a:effectRef>
                <a:fontRef idx="minor">
                  <a:schemeClr val="tx1"/>
                </a:fontRef>
              </p:style>
            </p:cxnSp>
          </p:grpSp>
        </p:grpSp>
        <p:grpSp>
          <p:nvGrpSpPr>
            <p:cNvPr id="155" name="Group 154">
              <a:extLst>
                <a:ext uri="{FF2B5EF4-FFF2-40B4-BE49-F238E27FC236}">
                  <a16:creationId xmlns:a16="http://schemas.microsoft.com/office/drawing/2014/main" id="{89493CA5-02C7-49C9-BDD5-BFEFFD689E91}"/>
                </a:ext>
              </a:extLst>
            </p:cNvPr>
            <p:cNvGrpSpPr/>
            <p:nvPr/>
          </p:nvGrpSpPr>
          <p:grpSpPr>
            <a:xfrm>
              <a:off x="1449163" y="2855850"/>
              <a:ext cx="1972188" cy="1973314"/>
              <a:chOff x="1447935" y="2855850"/>
              <a:chExt cx="1972188" cy="1973314"/>
            </a:xfrm>
          </p:grpSpPr>
          <p:sp>
            <p:nvSpPr>
              <p:cNvPr id="156" name="Oval 155">
                <a:extLst>
                  <a:ext uri="{FF2B5EF4-FFF2-40B4-BE49-F238E27FC236}">
                    <a16:creationId xmlns:a16="http://schemas.microsoft.com/office/drawing/2014/main" id="{25B8F6E7-FCF8-436F-BF32-5C4F4D42113F}"/>
                  </a:ext>
                </a:extLst>
              </p:cNvPr>
              <p:cNvSpPr/>
              <p:nvPr/>
            </p:nvSpPr>
            <p:spPr>
              <a:xfrm>
                <a:off x="1447935" y="2855850"/>
                <a:ext cx="1972188" cy="1973314"/>
              </a:xfrm>
              <a:prstGeom prst="ellips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57" name="Group 156">
                <a:extLst>
                  <a:ext uri="{FF2B5EF4-FFF2-40B4-BE49-F238E27FC236}">
                    <a16:creationId xmlns:a16="http://schemas.microsoft.com/office/drawing/2014/main" id="{CB79171A-62B6-4111-8408-7688F3CA85B3}"/>
                  </a:ext>
                </a:extLst>
              </p:cNvPr>
              <p:cNvGrpSpPr/>
              <p:nvPr/>
            </p:nvGrpSpPr>
            <p:grpSpPr>
              <a:xfrm>
                <a:off x="1597533" y="3006109"/>
                <a:ext cx="1672992" cy="1672796"/>
                <a:chOff x="3510380" y="2769781"/>
                <a:chExt cx="1672992" cy="1672796"/>
              </a:xfrm>
            </p:grpSpPr>
            <p:cxnSp>
              <p:nvCxnSpPr>
                <p:cNvPr id="158" name="Straight Connector 157">
                  <a:extLst>
                    <a:ext uri="{FF2B5EF4-FFF2-40B4-BE49-F238E27FC236}">
                      <a16:creationId xmlns:a16="http://schemas.microsoft.com/office/drawing/2014/main" id="{A7EBFA86-A9F9-4BC9-A1BA-B21BF0831440}"/>
                    </a:ext>
                  </a:extLst>
                </p:cNvPr>
                <p:cNvCxnSpPr>
                  <a:cxnSpLocks/>
                </p:cNvCxnSpPr>
                <p:nvPr/>
              </p:nvCxnSpPr>
              <p:spPr>
                <a:xfrm flipV="1">
                  <a:off x="4095299" y="3358578"/>
                  <a:ext cx="93929" cy="90051"/>
                </a:xfrm>
                <a:prstGeom prst="line">
                  <a:avLst/>
                </a:prstGeom>
              </p:spPr>
              <p:style>
                <a:lnRef idx="1">
                  <a:schemeClr val="dk1"/>
                </a:lnRef>
                <a:fillRef idx="0">
                  <a:schemeClr val="dk1"/>
                </a:fillRef>
                <a:effectRef idx="0">
                  <a:schemeClr val="dk1"/>
                </a:effectRef>
                <a:fontRef idx="minor">
                  <a:schemeClr val="tx1"/>
                </a:fontRef>
              </p:style>
            </p:cxnSp>
            <p:cxnSp>
              <p:nvCxnSpPr>
                <p:cNvPr id="159" name="Straight Connector 158">
                  <a:extLst>
                    <a:ext uri="{FF2B5EF4-FFF2-40B4-BE49-F238E27FC236}">
                      <a16:creationId xmlns:a16="http://schemas.microsoft.com/office/drawing/2014/main" id="{695968E7-5A48-47E8-9930-470EBA87BF4D}"/>
                    </a:ext>
                  </a:extLst>
                </p:cNvPr>
                <p:cNvCxnSpPr>
                  <a:cxnSpLocks/>
                </p:cNvCxnSpPr>
                <p:nvPr/>
              </p:nvCxnSpPr>
              <p:spPr>
                <a:xfrm flipV="1">
                  <a:off x="4508205" y="3767607"/>
                  <a:ext cx="93929" cy="90051"/>
                </a:xfrm>
                <a:prstGeom prst="line">
                  <a:avLst/>
                </a:prstGeom>
              </p:spPr>
              <p:style>
                <a:lnRef idx="1">
                  <a:schemeClr val="dk1"/>
                </a:lnRef>
                <a:fillRef idx="0">
                  <a:schemeClr val="dk1"/>
                </a:fillRef>
                <a:effectRef idx="0">
                  <a:schemeClr val="dk1"/>
                </a:effectRef>
                <a:fontRef idx="minor">
                  <a:schemeClr val="tx1"/>
                </a:fontRef>
              </p:style>
            </p:cxnSp>
            <p:cxnSp>
              <p:nvCxnSpPr>
                <p:cNvPr id="160" name="Straight Connector 159">
                  <a:extLst>
                    <a:ext uri="{FF2B5EF4-FFF2-40B4-BE49-F238E27FC236}">
                      <a16:creationId xmlns:a16="http://schemas.microsoft.com/office/drawing/2014/main" id="{929A9014-BAA1-49F3-B9CF-407C3DDBAA51}"/>
                    </a:ext>
                  </a:extLst>
                </p:cNvPr>
                <p:cNvCxnSpPr>
                  <a:cxnSpLocks/>
                </p:cNvCxnSpPr>
                <p:nvPr/>
              </p:nvCxnSpPr>
              <p:spPr>
                <a:xfrm rot="16200000" flipV="1">
                  <a:off x="4510144" y="3356639"/>
                  <a:ext cx="93929" cy="90051"/>
                </a:xfrm>
                <a:prstGeom prst="line">
                  <a:avLst/>
                </a:prstGeom>
              </p:spPr>
              <p:style>
                <a:lnRef idx="1">
                  <a:schemeClr val="dk1"/>
                </a:lnRef>
                <a:fillRef idx="0">
                  <a:schemeClr val="dk1"/>
                </a:fillRef>
                <a:effectRef idx="0">
                  <a:schemeClr val="dk1"/>
                </a:effectRef>
                <a:fontRef idx="minor">
                  <a:schemeClr val="tx1"/>
                </a:fontRef>
              </p:style>
            </p:cxnSp>
            <p:cxnSp>
              <p:nvCxnSpPr>
                <p:cNvPr id="161" name="Straight Connector 160">
                  <a:extLst>
                    <a:ext uri="{FF2B5EF4-FFF2-40B4-BE49-F238E27FC236}">
                      <a16:creationId xmlns:a16="http://schemas.microsoft.com/office/drawing/2014/main" id="{543B40E7-E2D1-433F-844D-43F70D5DB6DD}"/>
                    </a:ext>
                  </a:extLst>
                </p:cNvPr>
                <p:cNvCxnSpPr>
                  <a:cxnSpLocks/>
                </p:cNvCxnSpPr>
                <p:nvPr/>
              </p:nvCxnSpPr>
              <p:spPr>
                <a:xfrm rot="16200000" flipV="1">
                  <a:off x="4095298" y="3767607"/>
                  <a:ext cx="93929" cy="90051"/>
                </a:xfrm>
                <a:prstGeom prst="line">
                  <a:avLst/>
                </a:prstGeom>
              </p:spPr>
              <p:style>
                <a:lnRef idx="1">
                  <a:schemeClr val="dk1"/>
                </a:lnRef>
                <a:fillRef idx="0">
                  <a:schemeClr val="dk1"/>
                </a:fillRef>
                <a:effectRef idx="0">
                  <a:schemeClr val="dk1"/>
                </a:effectRef>
                <a:fontRef idx="minor">
                  <a:schemeClr val="tx1"/>
                </a:fontRef>
              </p:style>
            </p:cxnSp>
            <p:cxnSp>
              <p:nvCxnSpPr>
                <p:cNvPr id="162" name="Straight Connector 161">
                  <a:extLst>
                    <a:ext uri="{FF2B5EF4-FFF2-40B4-BE49-F238E27FC236}">
                      <a16:creationId xmlns:a16="http://schemas.microsoft.com/office/drawing/2014/main" id="{DE8380D3-AFAE-43FF-BAB4-3B4F5299C5E2}"/>
                    </a:ext>
                  </a:extLst>
                </p:cNvPr>
                <p:cNvCxnSpPr/>
                <p:nvPr/>
              </p:nvCxnSpPr>
              <p:spPr>
                <a:xfrm>
                  <a:off x="4187288" y="2769781"/>
                  <a:ext cx="320917" cy="0"/>
                </a:xfrm>
                <a:prstGeom prst="line">
                  <a:avLst/>
                </a:prstGeom>
              </p:spPr>
              <p:style>
                <a:lnRef idx="1">
                  <a:schemeClr val="dk1"/>
                </a:lnRef>
                <a:fillRef idx="0">
                  <a:schemeClr val="dk1"/>
                </a:fillRef>
                <a:effectRef idx="0">
                  <a:schemeClr val="dk1"/>
                </a:effectRef>
                <a:fontRef idx="minor">
                  <a:schemeClr val="tx1"/>
                </a:fontRef>
              </p:style>
            </p:cxnSp>
            <p:cxnSp>
              <p:nvCxnSpPr>
                <p:cNvPr id="163" name="Straight Connector 162">
                  <a:extLst>
                    <a:ext uri="{FF2B5EF4-FFF2-40B4-BE49-F238E27FC236}">
                      <a16:creationId xmlns:a16="http://schemas.microsoft.com/office/drawing/2014/main" id="{0E4848FE-810E-4453-B2DA-0CEEE4552CD5}"/>
                    </a:ext>
                  </a:extLst>
                </p:cNvPr>
                <p:cNvCxnSpPr/>
                <p:nvPr/>
              </p:nvCxnSpPr>
              <p:spPr>
                <a:xfrm>
                  <a:off x="4187288" y="4439093"/>
                  <a:ext cx="320917" cy="0"/>
                </a:xfrm>
                <a:prstGeom prst="line">
                  <a:avLst/>
                </a:prstGeom>
              </p:spPr>
              <p:style>
                <a:lnRef idx="1">
                  <a:schemeClr val="dk1"/>
                </a:lnRef>
                <a:fillRef idx="0">
                  <a:schemeClr val="dk1"/>
                </a:fillRef>
                <a:effectRef idx="0">
                  <a:schemeClr val="dk1"/>
                </a:effectRef>
                <a:fontRef idx="minor">
                  <a:schemeClr val="tx1"/>
                </a:fontRef>
              </p:style>
            </p:cxnSp>
            <p:cxnSp>
              <p:nvCxnSpPr>
                <p:cNvPr id="164" name="Straight Connector 163">
                  <a:extLst>
                    <a:ext uri="{FF2B5EF4-FFF2-40B4-BE49-F238E27FC236}">
                      <a16:creationId xmlns:a16="http://schemas.microsoft.com/office/drawing/2014/main" id="{965A6B4D-F004-4598-9948-82AA97F256E2}"/>
                    </a:ext>
                  </a:extLst>
                </p:cNvPr>
                <p:cNvCxnSpPr/>
                <p:nvPr/>
              </p:nvCxnSpPr>
              <p:spPr>
                <a:xfrm flipV="1">
                  <a:off x="3514059" y="3448629"/>
                  <a:ext cx="0" cy="317039"/>
                </a:xfrm>
                <a:prstGeom prst="line">
                  <a:avLst/>
                </a:prstGeom>
              </p:spPr>
              <p:style>
                <a:lnRef idx="1">
                  <a:schemeClr val="dk1"/>
                </a:lnRef>
                <a:fillRef idx="0">
                  <a:schemeClr val="dk1"/>
                </a:fillRef>
                <a:effectRef idx="0">
                  <a:schemeClr val="dk1"/>
                </a:effectRef>
                <a:fontRef idx="minor">
                  <a:schemeClr val="tx1"/>
                </a:fontRef>
              </p:style>
            </p:cxnSp>
            <p:cxnSp>
              <p:nvCxnSpPr>
                <p:cNvPr id="165" name="Straight Connector 164">
                  <a:extLst>
                    <a:ext uri="{FF2B5EF4-FFF2-40B4-BE49-F238E27FC236}">
                      <a16:creationId xmlns:a16="http://schemas.microsoft.com/office/drawing/2014/main" id="{DA6166A1-F9B9-42AC-BCEF-76A174C8B2C1}"/>
                    </a:ext>
                  </a:extLst>
                </p:cNvPr>
                <p:cNvCxnSpPr/>
                <p:nvPr/>
              </p:nvCxnSpPr>
              <p:spPr>
                <a:xfrm flipV="1">
                  <a:off x="5183372" y="3448629"/>
                  <a:ext cx="0" cy="317039"/>
                </a:xfrm>
                <a:prstGeom prst="line">
                  <a:avLst/>
                </a:prstGeom>
              </p:spPr>
              <p:style>
                <a:lnRef idx="1">
                  <a:schemeClr val="dk1"/>
                </a:lnRef>
                <a:fillRef idx="0">
                  <a:schemeClr val="dk1"/>
                </a:fillRef>
                <a:effectRef idx="0">
                  <a:schemeClr val="dk1"/>
                </a:effectRef>
                <a:fontRef idx="minor">
                  <a:schemeClr val="tx1"/>
                </a:fontRef>
              </p:style>
            </p:cxnSp>
            <p:cxnSp>
              <p:nvCxnSpPr>
                <p:cNvPr id="166" name="Straight Connector 165">
                  <a:extLst>
                    <a:ext uri="{FF2B5EF4-FFF2-40B4-BE49-F238E27FC236}">
                      <a16:creationId xmlns:a16="http://schemas.microsoft.com/office/drawing/2014/main" id="{8F3DC1D1-2DF6-4E98-9E22-28C8749AE7DF}"/>
                    </a:ext>
                  </a:extLst>
                </p:cNvPr>
                <p:cNvCxnSpPr/>
                <p:nvPr/>
              </p:nvCxnSpPr>
              <p:spPr>
                <a:xfrm flipV="1">
                  <a:off x="4187288" y="2769781"/>
                  <a:ext cx="0" cy="584919"/>
                </a:xfrm>
                <a:prstGeom prst="line">
                  <a:avLst/>
                </a:prstGeom>
              </p:spPr>
              <p:style>
                <a:lnRef idx="1">
                  <a:schemeClr val="dk1"/>
                </a:lnRef>
                <a:fillRef idx="0">
                  <a:schemeClr val="dk1"/>
                </a:fillRef>
                <a:effectRef idx="0">
                  <a:schemeClr val="dk1"/>
                </a:effectRef>
                <a:fontRef idx="minor">
                  <a:schemeClr val="tx1"/>
                </a:fontRef>
              </p:style>
            </p:cxnSp>
            <p:cxnSp>
              <p:nvCxnSpPr>
                <p:cNvPr id="167" name="Straight Connector 166">
                  <a:extLst>
                    <a:ext uri="{FF2B5EF4-FFF2-40B4-BE49-F238E27FC236}">
                      <a16:creationId xmlns:a16="http://schemas.microsoft.com/office/drawing/2014/main" id="{A35D81E5-9054-4867-BAE2-DC12B662F70E}"/>
                    </a:ext>
                  </a:extLst>
                </p:cNvPr>
                <p:cNvCxnSpPr/>
                <p:nvPr/>
              </p:nvCxnSpPr>
              <p:spPr>
                <a:xfrm flipV="1">
                  <a:off x="4508205" y="2769781"/>
                  <a:ext cx="0" cy="584919"/>
                </a:xfrm>
                <a:prstGeom prst="line">
                  <a:avLst/>
                </a:prstGeom>
              </p:spPr>
              <p:style>
                <a:lnRef idx="1">
                  <a:schemeClr val="dk1"/>
                </a:lnRef>
                <a:fillRef idx="0">
                  <a:schemeClr val="dk1"/>
                </a:fillRef>
                <a:effectRef idx="0">
                  <a:schemeClr val="dk1"/>
                </a:effectRef>
                <a:fontRef idx="minor">
                  <a:schemeClr val="tx1"/>
                </a:fontRef>
              </p:style>
            </p:cxnSp>
            <p:cxnSp>
              <p:nvCxnSpPr>
                <p:cNvPr id="168" name="Straight Connector 167">
                  <a:extLst>
                    <a:ext uri="{FF2B5EF4-FFF2-40B4-BE49-F238E27FC236}">
                      <a16:creationId xmlns:a16="http://schemas.microsoft.com/office/drawing/2014/main" id="{5E59CB29-3824-4F3A-97A2-363C310D9472}"/>
                    </a:ext>
                  </a:extLst>
                </p:cNvPr>
                <p:cNvCxnSpPr/>
                <p:nvPr/>
              </p:nvCxnSpPr>
              <p:spPr>
                <a:xfrm flipV="1">
                  <a:off x="4187288" y="3857658"/>
                  <a:ext cx="0" cy="584919"/>
                </a:xfrm>
                <a:prstGeom prst="line">
                  <a:avLst/>
                </a:prstGeom>
              </p:spPr>
              <p:style>
                <a:lnRef idx="1">
                  <a:schemeClr val="dk1"/>
                </a:lnRef>
                <a:fillRef idx="0">
                  <a:schemeClr val="dk1"/>
                </a:fillRef>
                <a:effectRef idx="0">
                  <a:schemeClr val="dk1"/>
                </a:effectRef>
                <a:fontRef idx="minor">
                  <a:schemeClr val="tx1"/>
                </a:fontRef>
              </p:style>
            </p:cxnSp>
            <p:cxnSp>
              <p:nvCxnSpPr>
                <p:cNvPr id="169" name="Straight Connector 168">
                  <a:extLst>
                    <a:ext uri="{FF2B5EF4-FFF2-40B4-BE49-F238E27FC236}">
                      <a16:creationId xmlns:a16="http://schemas.microsoft.com/office/drawing/2014/main" id="{393EC756-BCB8-40AC-AE7C-C23F491DBCB2}"/>
                    </a:ext>
                  </a:extLst>
                </p:cNvPr>
                <p:cNvCxnSpPr/>
                <p:nvPr/>
              </p:nvCxnSpPr>
              <p:spPr>
                <a:xfrm flipV="1">
                  <a:off x="4509910" y="3857658"/>
                  <a:ext cx="0" cy="584919"/>
                </a:xfrm>
                <a:prstGeom prst="line">
                  <a:avLst/>
                </a:prstGeom>
              </p:spPr>
              <p:style>
                <a:lnRef idx="1">
                  <a:schemeClr val="dk1"/>
                </a:lnRef>
                <a:fillRef idx="0">
                  <a:schemeClr val="dk1"/>
                </a:fillRef>
                <a:effectRef idx="0">
                  <a:schemeClr val="dk1"/>
                </a:effectRef>
                <a:fontRef idx="minor">
                  <a:schemeClr val="tx1"/>
                </a:fontRef>
              </p:style>
            </p:cxnSp>
            <p:cxnSp>
              <p:nvCxnSpPr>
                <p:cNvPr id="170" name="Straight Connector 169">
                  <a:extLst>
                    <a:ext uri="{FF2B5EF4-FFF2-40B4-BE49-F238E27FC236}">
                      <a16:creationId xmlns:a16="http://schemas.microsoft.com/office/drawing/2014/main" id="{EECA65A0-20E0-4CB3-8CF0-6022C69E4DE0}"/>
                    </a:ext>
                  </a:extLst>
                </p:cNvPr>
                <p:cNvCxnSpPr>
                  <a:cxnSpLocks/>
                </p:cNvCxnSpPr>
                <p:nvPr/>
              </p:nvCxnSpPr>
              <p:spPr>
                <a:xfrm rot="5400000" flipV="1">
                  <a:off x="3802840" y="3467787"/>
                  <a:ext cx="0" cy="584919"/>
                </a:xfrm>
                <a:prstGeom prst="line">
                  <a:avLst/>
                </a:prstGeom>
              </p:spPr>
              <p:style>
                <a:lnRef idx="1">
                  <a:schemeClr val="dk1"/>
                </a:lnRef>
                <a:fillRef idx="0">
                  <a:schemeClr val="dk1"/>
                </a:fillRef>
                <a:effectRef idx="0">
                  <a:schemeClr val="dk1"/>
                </a:effectRef>
                <a:fontRef idx="minor">
                  <a:schemeClr val="tx1"/>
                </a:fontRef>
              </p:style>
            </p:cxnSp>
            <p:cxnSp>
              <p:nvCxnSpPr>
                <p:cNvPr id="171" name="Straight Connector 170">
                  <a:extLst>
                    <a:ext uri="{FF2B5EF4-FFF2-40B4-BE49-F238E27FC236}">
                      <a16:creationId xmlns:a16="http://schemas.microsoft.com/office/drawing/2014/main" id="{9332181A-691C-4172-B14B-131E8F32720D}"/>
                    </a:ext>
                  </a:extLst>
                </p:cNvPr>
                <p:cNvCxnSpPr>
                  <a:cxnSpLocks/>
                </p:cNvCxnSpPr>
                <p:nvPr/>
              </p:nvCxnSpPr>
              <p:spPr>
                <a:xfrm rot="5400000" flipV="1">
                  <a:off x="3802840" y="3161591"/>
                  <a:ext cx="0" cy="584919"/>
                </a:xfrm>
                <a:prstGeom prst="line">
                  <a:avLst/>
                </a:prstGeom>
              </p:spPr>
              <p:style>
                <a:lnRef idx="1">
                  <a:schemeClr val="dk1"/>
                </a:lnRef>
                <a:fillRef idx="0">
                  <a:schemeClr val="dk1"/>
                </a:fillRef>
                <a:effectRef idx="0">
                  <a:schemeClr val="dk1"/>
                </a:effectRef>
                <a:fontRef idx="minor">
                  <a:schemeClr val="tx1"/>
                </a:fontRef>
              </p:style>
            </p:cxnSp>
            <p:cxnSp>
              <p:nvCxnSpPr>
                <p:cNvPr id="172" name="Straight Connector 171">
                  <a:extLst>
                    <a:ext uri="{FF2B5EF4-FFF2-40B4-BE49-F238E27FC236}">
                      <a16:creationId xmlns:a16="http://schemas.microsoft.com/office/drawing/2014/main" id="{60D0353B-0959-4AF1-9447-77F3BEB9B7A1}"/>
                    </a:ext>
                  </a:extLst>
                </p:cNvPr>
                <p:cNvCxnSpPr>
                  <a:cxnSpLocks/>
                </p:cNvCxnSpPr>
                <p:nvPr/>
              </p:nvCxnSpPr>
              <p:spPr>
                <a:xfrm rot="5400000" flipV="1">
                  <a:off x="4890913" y="3159419"/>
                  <a:ext cx="0" cy="584919"/>
                </a:xfrm>
                <a:prstGeom prst="line">
                  <a:avLst/>
                </a:prstGeom>
              </p:spPr>
              <p:style>
                <a:lnRef idx="1">
                  <a:schemeClr val="dk1"/>
                </a:lnRef>
                <a:fillRef idx="0">
                  <a:schemeClr val="dk1"/>
                </a:fillRef>
                <a:effectRef idx="0">
                  <a:schemeClr val="dk1"/>
                </a:effectRef>
                <a:fontRef idx="minor">
                  <a:schemeClr val="tx1"/>
                </a:fontRef>
              </p:style>
            </p:cxnSp>
            <p:cxnSp>
              <p:nvCxnSpPr>
                <p:cNvPr id="173" name="Straight Connector 172">
                  <a:extLst>
                    <a:ext uri="{FF2B5EF4-FFF2-40B4-BE49-F238E27FC236}">
                      <a16:creationId xmlns:a16="http://schemas.microsoft.com/office/drawing/2014/main" id="{124735C3-67D3-4F99-9C68-637205D9758A}"/>
                    </a:ext>
                  </a:extLst>
                </p:cNvPr>
                <p:cNvCxnSpPr>
                  <a:cxnSpLocks/>
                </p:cNvCxnSpPr>
                <p:nvPr/>
              </p:nvCxnSpPr>
              <p:spPr>
                <a:xfrm rot="5400000" flipV="1">
                  <a:off x="4890913" y="3475148"/>
                  <a:ext cx="0" cy="584919"/>
                </a:xfrm>
                <a:prstGeom prst="line">
                  <a:avLst/>
                </a:prstGeom>
              </p:spPr>
              <p:style>
                <a:lnRef idx="1">
                  <a:schemeClr val="dk1"/>
                </a:lnRef>
                <a:fillRef idx="0">
                  <a:schemeClr val="dk1"/>
                </a:fillRef>
                <a:effectRef idx="0">
                  <a:schemeClr val="dk1"/>
                </a:effectRef>
                <a:fontRef idx="minor">
                  <a:schemeClr val="tx1"/>
                </a:fontRef>
              </p:style>
            </p:cxnSp>
          </p:grpSp>
        </p:grpSp>
        <p:cxnSp>
          <p:nvCxnSpPr>
            <p:cNvPr id="183" name="Straight Arrow Connector 182">
              <a:extLst>
                <a:ext uri="{FF2B5EF4-FFF2-40B4-BE49-F238E27FC236}">
                  <a16:creationId xmlns:a16="http://schemas.microsoft.com/office/drawing/2014/main" id="{4215B334-002C-49BE-98F7-A1AE6B815B28}"/>
                </a:ext>
              </a:extLst>
            </p:cNvPr>
            <p:cNvCxnSpPr/>
            <p:nvPr/>
          </p:nvCxnSpPr>
          <p:spPr>
            <a:xfrm>
              <a:off x="878305" y="2787218"/>
              <a:ext cx="1556952" cy="106720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184" name="Straight Arrow Connector 183">
              <a:extLst>
                <a:ext uri="{FF2B5EF4-FFF2-40B4-BE49-F238E27FC236}">
                  <a16:creationId xmlns:a16="http://schemas.microsoft.com/office/drawing/2014/main" id="{80247F15-B21C-46AE-8AA6-E354123782E3}"/>
                </a:ext>
              </a:extLst>
            </p:cNvPr>
            <p:cNvCxnSpPr>
              <a:cxnSpLocks/>
            </p:cNvCxnSpPr>
            <p:nvPr/>
          </p:nvCxnSpPr>
          <p:spPr>
            <a:xfrm>
              <a:off x="3666230" y="2472509"/>
              <a:ext cx="723132" cy="1069492"/>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186" name="Straight Arrow Connector 185">
              <a:extLst>
                <a:ext uri="{FF2B5EF4-FFF2-40B4-BE49-F238E27FC236}">
                  <a16:creationId xmlns:a16="http://schemas.microsoft.com/office/drawing/2014/main" id="{F5A68738-F967-4984-A38B-D880D95D2134}"/>
                </a:ext>
              </a:extLst>
            </p:cNvPr>
            <p:cNvCxnSpPr>
              <a:cxnSpLocks/>
            </p:cNvCxnSpPr>
            <p:nvPr/>
          </p:nvCxnSpPr>
          <p:spPr>
            <a:xfrm flipH="1">
              <a:off x="2894364" y="2484705"/>
              <a:ext cx="697296" cy="813863"/>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189" name="Straight Arrow Connector 188">
              <a:extLst>
                <a:ext uri="{FF2B5EF4-FFF2-40B4-BE49-F238E27FC236}">
                  <a16:creationId xmlns:a16="http://schemas.microsoft.com/office/drawing/2014/main" id="{5C887063-599B-4896-9B31-54F3ACE1BA19}"/>
                </a:ext>
              </a:extLst>
            </p:cNvPr>
            <p:cNvCxnSpPr>
              <a:cxnSpLocks/>
            </p:cNvCxnSpPr>
            <p:nvPr/>
          </p:nvCxnSpPr>
          <p:spPr>
            <a:xfrm flipH="1">
              <a:off x="4730712" y="2516410"/>
              <a:ext cx="697296" cy="813863"/>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190" name="Straight Arrow Connector 189">
              <a:extLst>
                <a:ext uri="{FF2B5EF4-FFF2-40B4-BE49-F238E27FC236}">
                  <a16:creationId xmlns:a16="http://schemas.microsoft.com/office/drawing/2014/main" id="{D7A3DE7C-E315-4F05-8469-BB7F5DD679A0}"/>
                </a:ext>
              </a:extLst>
            </p:cNvPr>
            <p:cNvCxnSpPr>
              <a:cxnSpLocks/>
            </p:cNvCxnSpPr>
            <p:nvPr/>
          </p:nvCxnSpPr>
          <p:spPr>
            <a:xfrm flipH="1">
              <a:off x="6613998" y="2461231"/>
              <a:ext cx="697296" cy="813863"/>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191" name="Straight Arrow Connector 190">
              <a:extLst>
                <a:ext uri="{FF2B5EF4-FFF2-40B4-BE49-F238E27FC236}">
                  <a16:creationId xmlns:a16="http://schemas.microsoft.com/office/drawing/2014/main" id="{CBD217DB-0E84-4210-93C1-1B05DF775E80}"/>
                </a:ext>
              </a:extLst>
            </p:cNvPr>
            <p:cNvCxnSpPr>
              <a:cxnSpLocks/>
            </p:cNvCxnSpPr>
            <p:nvPr/>
          </p:nvCxnSpPr>
          <p:spPr>
            <a:xfrm>
              <a:off x="9231791" y="2395876"/>
              <a:ext cx="1175620" cy="1213803"/>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193" name="Straight Arrow Connector 192">
              <a:extLst>
                <a:ext uri="{FF2B5EF4-FFF2-40B4-BE49-F238E27FC236}">
                  <a16:creationId xmlns:a16="http://schemas.microsoft.com/office/drawing/2014/main" id="{9A44CEEA-0236-4DE9-93BC-CFF78DD406AF}"/>
                </a:ext>
              </a:extLst>
            </p:cNvPr>
            <p:cNvCxnSpPr>
              <a:cxnSpLocks/>
            </p:cNvCxnSpPr>
            <p:nvPr/>
          </p:nvCxnSpPr>
          <p:spPr>
            <a:xfrm flipH="1" flipV="1">
              <a:off x="5302029" y="4043021"/>
              <a:ext cx="94493" cy="910106"/>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grpSp>
      <p:pic>
        <p:nvPicPr>
          <p:cNvPr id="5" name="Picture 4">
            <a:extLst>
              <a:ext uri="{FF2B5EF4-FFF2-40B4-BE49-F238E27FC236}">
                <a16:creationId xmlns:a16="http://schemas.microsoft.com/office/drawing/2014/main" id="{1AFBAA33-FC2F-B60E-90BC-ABEECB7F4F5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4711" y="6412869"/>
            <a:ext cx="360178" cy="360000"/>
          </a:xfrm>
          <a:prstGeom prst="rect">
            <a:avLst/>
          </a:prstGeom>
        </p:spPr>
      </p:pic>
    </p:spTree>
    <p:extLst>
      <p:ext uri="{BB962C8B-B14F-4D97-AF65-F5344CB8AC3E}">
        <p14:creationId xmlns:p14="http://schemas.microsoft.com/office/powerpoint/2010/main" val="145711510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51C9B307-AEAA-4B7E-B1F7-014CA786071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6223000" cy="830997"/>
          </a:xfrm>
          <a:prstGeom prst="rect">
            <a:avLst/>
          </a:prstGeom>
          <a:noFill/>
        </p:spPr>
        <p:txBody>
          <a:bodyPr wrap="square" lIns="91440" tIns="45720" rIns="91440" bIns="45720">
            <a:spAutoFit/>
          </a:bodyPr>
          <a:lstStyle/>
          <a:p>
            <a:r>
              <a:rPr lang="en-US" sz="4800" b="0" cap="none" spc="0" dirty="0">
                <a:ln w="0"/>
                <a:solidFill>
                  <a:schemeClr val="bg1"/>
                </a:solidFill>
                <a:effectLst>
                  <a:outerShdw blurRad="38100" dist="19050" dir="2700000" algn="tl" rotWithShape="0">
                    <a:schemeClr val="dk1">
                      <a:alpha val="40000"/>
                    </a:schemeClr>
                  </a:outerShdw>
                </a:effectLst>
              </a:rPr>
              <a:t>Hardware - Screws.</a:t>
            </a:r>
          </a:p>
        </p:txBody>
      </p:sp>
      <p:sp>
        <p:nvSpPr>
          <p:cNvPr id="2" name="Rectangle 1">
            <a:extLst>
              <a:ext uri="{FF2B5EF4-FFF2-40B4-BE49-F238E27FC236}">
                <a16:creationId xmlns:a16="http://schemas.microsoft.com/office/drawing/2014/main" id="{51478615-D405-4017-8CB9-79C3508485A4}"/>
              </a:ext>
            </a:extLst>
          </p:cNvPr>
          <p:cNvSpPr/>
          <p:nvPr/>
        </p:nvSpPr>
        <p:spPr>
          <a:xfrm>
            <a:off x="0" y="1191987"/>
            <a:ext cx="3871894" cy="923330"/>
          </a:xfrm>
          <a:prstGeom prst="rect">
            <a:avLst/>
          </a:prstGeom>
          <a:noFill/>
        </p:spPr>
        <p:txBody>
          <a:bodyPr wrap="none" lIns="91440" tIns="45720" rIns="91440" bIns="45720">
            <a:spAutoFit/>
          </a:bodyPr>
          <a:lstStyle/>
          <a:p>
            <a:r>
              <a:rPr lang="en-US" sz="5400" b="0" cap="none" spc="0" dirty="0">
                <a:ln w="0"/>
                <a:solidFill>
                  <a:srgbClr val="5A3A06"/>
                </a:solidFill>
                <a:effectLst>
                  <a:outerShdw blurRad="38100" dist="19050" dir="2700000" algn="tl" rotWithShape="0">
                    <a:schemeClr val="dk1">
                      <a:alpha val="40000"/>
                    </a:schemeClr>
                  </a:outerShdw>
                </a:effectLst>
              </a:rPr>
              <a:t>Screw heads.</a:t>
            </a:r>
          </a:p>
        </p:txBody>
      </p:sp>
      <p:pic>
        <p:nvPicPr>
          <p:cNvPr id="78" name="Picture 77" descr="A picture containing black, dark, sitting, night&#10;&#10;Description automatically generated">
            <a:extLst>
              <a:ext uri="{FF2B5EF4-FFF2-40B4-BE49-F238E27FC236}">
                <a16:creationId xmlns:a16="http://schemas.microsoft.com/office/drawing/2014/main" id="{886B0ED5-1AFD-4064-8C59-58020E2FA2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533" y="2582684"/>
            <a:ext cx="2160000" cy="2160000"/>
          </a:xfrm>
          <a:prstGeom prst="rect">
            <a:avLst/>
          </a:prstGeom>
        </p:spPr>
      </p:pic>
      <p:pic>
        <p:nvPicPr>
          <p:cNvPr id="80" name="Picture 79" descr="A close up of a logo&#10;&#10;Description automatically generated">
            <a:extLst>
              <a:ext uri="{FF2B5EF4-FFF2-40B4-BE49-F238E27FC236}">
                <a16:creationId xmlns:a16="http://schemas.microsoft.com/office/drawing/2014/main" id="{442AD836-5322-47C5-A391-CE1C256E624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48834" y="2582684"/>
            <a:ext cx="2160000" cy="2160000"/>
          </a:xfrm>
          <a:prstGeom prst="rect">
            <a:avLst/>
          </a:prstGeom>
        </p:spPr>
      </p:pic>
      <p:pic>
        <p:nvPicPr>
          <p:cNvPr id="82" name="Picture 81" descr="A picture containing laptop, sitting, black, computer&#10;&#10;Description automatically generated">
            <a:extLst>
              <a:ext uri="{FF2B5EF4-FFF2-40B4-BE49-F238E27FC236}">
                <a16:creationId xmlns:a16="http://schemas.microsoft.com/office/drawing/2014/main" id="{14ACF6ED-2E98-43E4-AB9D-71EE253E5E2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29081" y="2582684"/>
            <a:ext cx="2160000" cy="2160000"/>
          </a:xfrm>
          <a:prstGeom prst="rect">
            <a:avLst/>
          </a:prstGeom>
        </p:spPr>
      </p:pic>
      <p:pic>
        <p:nvPicPr>
          <p:cNvPr id="84" name="Picture 83" descr="A star in the background&#10;&#10;Description automatically generated">
            <a:extLst>
              <a:ext uri="{FF2B5EF4-FFF2-40B4-BE49-F238E27FC236}">
                <a16:creationId xmlns:a16="http://schemas.microsoft.com/office/drawing/2014/main" id="{C59C9069-7044-4836-8D06-FBC36471B15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27781" y="2582684"/>
            <a:ext cx="2160000" cy="2160000"/>
          </a:xfrm>
          <a:prstGeom prst="rect">
            <a:avLst/>
          </a:prstGeom>
        </p:spPr>
      </p:pic>
      <p:pic>
        <p:nvPicPr>
          <p:cNvPr id="86" name="Picture 85" descr="A picture containing sitting, black, laptop, white&#10;&#10;Description automatically generated">
            <a:extLst>
              <a:ext uri="{FF2B5EF4-FFF2-40B4-BE49-F238E27FC236}">
                <a16:creationId xmlns:a16="http://schemas.microsoft.com/office/drawing/2014/main" id="{DC02ED50-7DA5-4897-B403-D14BCD25256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747534" y="2582684"/>
            <a:ext cx="2160000" cy="2160000"/>
          </a:xfrm>
          <a:prstGeom prst="rect">
            <a:avLst/>
          </a:prstGeom>
        </p:spPr>
      </p:pic>
      <p:pic>
        <p:nvPicPr>
          <p:cNvPr id="88" name="Picture 87" descr="A close up of a black background&#10;&#10;Description automatically generated">
            <a:extLst>
              <a:ext uri="{FF2B5EF4-FFF2-40B4-BE49-F238E27FC236}">
                <a16:creationId xmlns:a16="http://schemas.microsoft.com/office/drawing/2014/main" id="{288F0B9C-85E2-42BD-A86A-6A383BC448B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364466" y="2582684"/>
            <a:ext cx="2160000" cy="2160000"/>
          </a:xfrm>
          <a:prstGeom prst="rect">
            <a:avLst/>
          </a:prstGeom>
        </p:spPr>
      </p:pic>
      <p:sp>
        <p:nvSpPr>
          <p:cNvPr id="89" name="Rectangle: Rounded Corners 88">
            <a:extLst>
              <a:ext uri="{FF2B5EF4-FFF2-40B4-BE49-F238E27FC236}">
                <a16:creationId xmlns:a16="http://schemas.microsoft.com/office/drawing/2014/main" id="{83B9421C-8C27-4255-9587-614122A58799}"/>
              </a:ext>
            </a:extLst>
          </p:cNvPr>
          <p:cNvSpPr/>
          <p:nvPr/>
        </p:nvSpPr>
        <p:spPr>
          <a:xfrm>
            <a:off x="312820" y="5208813"/>
            <a:ext cx="1576137" cy="457200"/>
          </a:xfrm>
          <a:prstGeom prst="roundRect">
            <a:avLst/>
          </a:prstGeom>
          <a:noFill/>
          <a:ln w="12700">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0" name="Rectangle: Rounded Corners 89">
            <a:extLst>
              <a:ext uri="{FF2B5EF4-FFF2-40B4-BE49-F238E27FC236}">
                <a16:creationId xmlns:a16="http://schemas.microsoft.com/office/drawing/2014/main" id="{BC074098-ADAE-4FF2-AFE1-C538754A6A38}"/>
              </a:ext>
            </a:extLst>
          </p:cNvPr>
          <p:cNvSpPr/>
          <p:nvPr/>
        </p:nvSpPr>
        <p:spPr>
          <a:xfrm>
            <a:off x="2039465" y="5208813"/>
            <a:ext cx="1576137" cy="457200"/>
          </a:xfrm>
          <a:prstGeom prst="roundRect">
            <a:avLst/>
          </a:prstGeom>
          <a:noFill/>
          <a:ln w="12700">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1" name="Rectangle: Rounded Corners 90">
            <a:extLst>
              <a:ext uri="{FF2B5EF4-FFF2-40B4-BE49-F238E27FC236}">
                <a16:creationId xmlns:a16="http://schemas.microsoft.com/office/drawing/2014/main" id="{443FFAA8-37E0-4EA4-9CCD-C9972FA90D70}"/>
              </a:ext>
            </a:extLst>
          </p:cNvPr>
          <p:cNvSpPr/>
          <p:nvPr/>
        </p:nvSpPr>
        <p:spPr>
          <a:xfrm>
            <a:off x="3919712" y="5208813"/>
            <a:ext cx="1576137" cy="457200"/>
          </a:xfrm>
          <a:prstGeom prst="roundRect">
            <a:avLst/>
          </a:prstGeom>
          <a:noFill/>
          <a:ln w="12700">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2" name="Rectangle: Rounded Corners 91">
            <a:extLst>
              <a:ext uri="{FF2B5EF4-FFF2-40B4-BE49-F238E27FC236}">
                <a16:creationId xmlns:a16="http://schemas.microsoft.com/office/drawing/2014/main" id="{5A29AE72-D565-4D03-ACFA-7B5947DC5684}"/>
              </a:ext>
            </a:extLst>
          </p:cNvPr>
          <p:cNvSpPr/>
          <p:nvPr/>
        </p:nvSpPr>
        <p:spPr>
          <a:xfrm>
            <a:off x="5673212" y="5208813"/>
            <a:ext cx="1879641" cy="1107766"/>
          </a:xfrm>
          <a:prstGeom prst="roundRect">
            <a:avLst/>
          </a:prstGeom>
          <a:noFill/>
          <a:ln w="12700">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3" name="Rectangle: Rounded Corners 92">
            <a:extLst>
              <a:ext uri="{FF2B5EF4-FFF2-40B4-BE49-F238E27FC236}">
                <a16:creationId xmlns:a16="http://schemas.microsoft.com/office/drawing/2014/main" id="{CF258C49-C06C-4F9D-AA7A-2E44F634A53C}"/>
              </a:ext>
            </a:extLst>
          </p:cNvPr>
          <p:cNvSpPr/>
          <p:nvPr/>
        </p:nvSpPr>
        <p:spPr>
          <a:xfrm>
            <a:off x="7721012" y="5208813"/>
            <a:ext cx="1576137" cy="457200"/>
          </a:xfrm>
          <a:prstGeom prst="roundRect">
            <a:avLst/>
          </a:prstGeom>
          <a:noFill/>
          <a:ln w="12700">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4" name="Rectangle: Rounded Corners 93">
            <a:extLst>
              <a:ext uri="{FF2B5EF4-FFF2-40B4-BE49-F238E27FC236}">
                <a16:creationId xmlns:a16="http://schemas.microsoft.com/office/drawing/2014/main" id="{0C91FBD2-B099-42CE-85B8-183FF7A54C06}"/>
              </a:ext>
            </a:extLst>
          </p:cNvPr>
          <p:cNvSpPr/>
          <p:nvPr/>
        </p:nvSpPr>
        <p:spPr>
          <a:xfrm>
            <a:off x="9656397" y="5208813"/>
            <a:ext cx="1576137" cy="457200"/>
          </a:xfrm>
          <a:prstGeom prst="roundRect">
            <a:avLst/>
          </a:prstGeom>
          <a:noFill/>
          <a:ln w="12700">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5" name="Rectangle 94">
            <a:extLst>
              <a:ext uri="{FF2B5EF4-FFF2-40B4-BE49-F238E27FC236}">
                <a16:creationId xmlns:a16="http://schemas.microsoft.com/office/drawing/2014/main" id="{23178C2C-4449-432D-8C6D-DE539F96A197}"/>
              </a:ext>
            </a:extLst>
          </p:cNvPr>
          <p:cNvSpPr/>
          <p:nvPr/>
        </p:nvSpPr>
        <p:spPr>
          <a:xfrm>
            <a:off x="570934" y="5175803"/>
            <a:ext cx="1059907" cy="523220"/>
          </a:xfrm>
          <a:prstGeom prst="rect">
            <a:avLst/>
          </a:prstGeom>
          <a:noFill/>
        </p:spPr>
        <p:txBody>
          <a:bodyPr wrap="none" lIns="91440" tIns="45720" rIns="91440" bIns="45720">
            <a:spAutoFit/>
          </a:bodyPr>
          <a:lstStyle/>
          <a:p>
            <a:pPr algn="ctr"/>
            <a:r>
              <a:rPr lang="en-US" sz="2800" b="0" cap="none" spc="0" dirty="0">
                <a:ln w="0"/>
                <a:solidFill>
                  <a:srgbClr val="5A3A06"/>
                </a:solidFill>
                <a:effectLst>
                  <a:outerShdw blurRad="38100" dist="19050" dir="2700000" algn="tl" rotWithShape="0">
                    <a:schemeClr val="dk1">
                      <a:alpha val="40000"/>
                    </a:schemeClr>
                  </a:outerShdw>
                </a:effectLst>
              </a:rPr>
              <a:t>Dome</a:t>
            </a:r>
          </a:p>
        </p:txBody>
      </p:sp>
      <p:sp>
        <p:nvSpPr>
          <p:cNvPr id="96" name="Rectangle 95">
            <a:extLst>
              <a:ext uri="{FF2B5EF4-FFF2-40B4-BE49-F238E27FC236}">
                <a16:creationId xmlns:a16="http://schemas.microsoft.com/office/drawing/2014/main" id="{5421BDD3-02FF-4225-ACBB-C1B61D460303}"/>
              </a:ext>
            </a:extLst>
          </p:cNvPr>
          <p:cNvSpPr/>
          <p:nvPr/>
        </p:nvSpPr>
        <p:spPr>
          <a:xfrm>
            <a:off x="2262795" y="5175803"/>
            <a:ext cx="1129476" cy="523220"/>
          </a:xfrm>
          <a:prstGeom prst="rect">
            <a:avLst/>
          </a:prstGeom>
          <a:noFill/>
        </p:spPr>
        <p:txBody>
          <a:bodyPr wrap="none" lIns="91440" tIns="45720" rIns="91440" bIns="45720">
            <a:spAutoFit/>
          </a:bodyPr>
          <a:lstStyle/>
          <a:p>
            <a:pPr algn="ctr"/>
            <a:r>
              <a:rPr lang="en-US" sz="2800" b="0" cap="none" spc="0" dirty="0">
                <a:ln w="0"/>
                <a:solidFill>
                  <a:srgbClr val="5A3A06"/>
                </a:solidFill>
                <a:effectLst>
                  <a:outerShdw blurRad="38100" dist="19050" dir="2700000" algn="tl" rotWithShape="0">
                    <a:schemeClr val="dk1">
                      <a:alpha val="40000"/>
                    </a:schemeClr>
                  </a:outerShdw>
                </a:effectLst>
              </a:rPr>
              <a:t>Round</a:t>
            </a:r>
          </a:p>
        </p:txBody>
      </p:sp>
      <p:sp>
        <p:nvSpPr>
          <p:cNvPr id="97" name="Rectangle 96">
            <a:extLst>
              <a:ext uri="{FF2B5EF4-FFF2-40B4-BE49-F238E27FC236}">
                <a16:creationId xmlns:a16="http://schemas.microsoft.com/office/drawing/2014/main" id="{293361AA-2C1B-417E-BD94-E3BD0E0154B8}"/>
              </a:ext>
            </a:extLst>
          </p:cNvPr>
          <p:cNvSpPr/>
          <p:nvPr/>
        </p:nvSpPr>
        <p:spPr>
          <a:xfrm>
            <a:off x="4345981" y="5142793"/>
            <a:ext cx="723596" cy="523220"/>
          </a:xfrm>
          <a:prstGeom prst="rect">
            <a:avLst/>
          </a:prstGeom>
          <a:noFill/>
        </p:spPr>
        <p:txBody>
          <a:bodyPr wrap="none" lIns="91440" tIns="45720" rIns="91440" bIns="45720">
            <a:spAutoFit/>
          </a:bodyPr>
          <a:lstStyle/>
          <a:p>
            <a:pPr algn="ctr"/>
            <a:r>
              <a:rPr lang="en-US" sz="2800" b="0" cap="none" spc="0" dirty="0">
                <a:ln w="0"/>
                <a:solidFill>
                  <a:srgbClr val="5A3A06"/>
                </a:solidFill>
                <a:effectLst>
                  <a:outerShdw blurRad="38100" dist="19050" dir="2700000" algn="tl" rotWithShape="0">
                    <a:schemeClr val="dk1">
                      <a:alpha val="40000"/>
                    </a:schemeClr>
                  </a:outerShdw>
                </a:effectLst>
              </a:rPr>
              <a:t>Pan</a:t>
            </a:r>
          </a:p>
        </p:txBody>
      </p:sp>
      <p:sp>
        <p:nvSpPr>
          <p:cNvPr id="98" name="Rectangle 97">
            <a:extLst>
              <a:ext uri="{FF2B5EF4-FFF2-40B4-BE49-F238E27FC236}">
                <a16:creationId xmlns:a16="http://schemas.microsoft.com/office/drawing/2014/main" id="{03D49D90-3155-4DD5-8B11-89F7505C1374}"/>
              </a:ext>
            </a:extLst>
          </p:cNvPr>
          <p:cNvSpPr/>
          <p:nvPr/>
        </p:nvSpPr>
        <p:spPr>
          <a:xfrm>
            <a:off x="5595221" y="5285642"/>
            <a:ext cx="2035622" cy="954107"/>
          </a:xfrm>
          <a:prstGeom prst="rect">
            <a:avLst/>
          </a:prstGeom>
          <a:noFill/>
        </p:spPr>
        <p:txBody>
          <a:bodyPr wrap="none" lIns="91440" tIns="45720" rIns="91440" bIns="45720">
            <a:spAutoFit/>
          </a:bodyPr>
          <a:lstStyle/>
          <a:p>
            <a:pPr algn="ctr"/>
            <a:r>
              <a:rPr lang="en-US" sz="2800" b="0" cap="none" spc="0" dirty="0">
                <a:ln w="0"/>
                <a:solidFill>
                  <a:srgbClr val="5A3A06"/>
                </a:solidFill>
                <a:effectLst>
                  <a:outerShdw blurRad="38100" dist="19050" dir="2700000" algn="tl" rotWithShape="0">
                    <a:schemeClr val="dk1">
                      <a:alpha val="40000"/>
                    </a:schemeClr>
                  </a:outerShdw>
                </a:effectLst>
              </a:rPr>
              <a:t>Flat</a:t>
            </a:r>
          </a:p>
          <a:p>
            <a:pPr algn="ctr"/>
            <a:r>
              <a:rPr lang="en-US" sz="2800" dirty="0">
                <a:ln w="0"/>
                <a:solidFill>
                  <a:srgbClr val="5A3A06"/>
                </a:solidFill>
                <a:effectLst>
                  <a:outerShdw blurRad="38100" dist="19050" dir="2700000" algn="tl" rotWithShape="0">
                    <a:schemeClr val="dk1">
                      <a:alpha val="40000"/>
                    </a:schemeClr>
                  </a:outerShdw>
                </a:effectLst>
              </a:rPr>
              <a:t>Countersunk</a:t>
            </a:r>
            <a:endParaRPr lang="en-US" sz="2800" b="0" cap="none" spc="0" dirty="0">
              <a:ln w="0"/>
              <a:solidFill>
                <a:srgbClr val="5A3A06"/>
              </a:solidFill>
              <a:effectLst>
                <a:outerShdw blurRad="38100" dist="19050" dir="2700000" algn="tl" rotWithShape="0">
                  <a:schemeClr val="dk1">
                    <a:alpha val="40000"/>
                  </a:schemeClr>
                </a:outerShdw>
              </a:effectLst>
            </a:endParaRPr>
          </a:p>
        </p:txBody>
      </p:sp>
      <p:sp>
        <p:nvSpPr>
          <p:cNvPr id="99" name="Rectangle 98">
            <a:extLst>
              <a:ext uri="{FF2B5EF4-FFF2-40B4-BE49-F238E27FC236}">
                <a16:creationId xmlns:a16="http://schemas.microsoft.com/office/drawing/2014/main" id="{3A23B11F-A3C7-4793-886E-7CCD09454E3A}"/>
              </a:ext>
            </a:extLst>
          </p:cNvPr>
          <p:cNvSpPr/>
          <p:nvPr/>
        </p:nvSpPr>
        <p:spPr>
          <a:xfrm>
            <a:off x="8093164" y="5175803"/>
            <a:ext cx="831831" cy="523220"/>
          </a:xfrm>
          <a:prstGeom prst="rect">
            <a:avLst/>
          </a:prstGeom>
          <a:noFill/>
        </p:spPr>
        <p:txBody>
          <a:bodyPr wrap="none" lIns="91440" tIns="45720" rIns="91440" bIns="45720">
            <a:spAutoFit/>
          </a:bodyPr>
          <a:lstStyle/>
          <a:p>
            <a:pPr algn="ctr"/>
            <a:r>
              <a:rPr lang="en-US" sz="2800" b="0" cap="none" spc="0" dirty="0">
                <a:ln w="0"/>
                <a:solidFill>
                  <a:srgbClr val="5A3A06"/>
                </a:solidFill>
                <a:effectLst>
                  <a:outerShdw blurRad="38100" dist="19050" dir="2700000" algn="tl" rotWithShape="0">
                    <a:schemeClr val="dk1">
                      <a:alpha val="40000"/>
                    </a:schemeClr>
                  </a:outerShdw>
                </a:effectLst>
              </a:rPr>
              <a:t>Oval</a:t>
            </a:r>
          </a:p>
        </p:txBody>
      </p:sp>
      <p:sp>
        <p:nvSpPr>
          <p:cNvPr id="100" name="Rectangle 99">
            <a:extLst>
              <a:ext uri="{FF2B5EF4-FFF2-40B4-BE49-F238E27FC236}">
                <a16:creationId xmlns:a16="http://schemas.microsoft.com/office/drawing/2014/main" id="{96F2302A-6EC0-424E-94BA-D862BD9DEBD0}"/>
              </a:ext>
            </a:extLst>
          </p:cNvPr>
          <p:cNvSpPr/>
          <p:nvPr/>
        </p:nvSpPr>
        <p:spPr>
          <a:xfrm>
            <a:off x="9977735" y="5175803"/>
            <a:ext cx="933462" cy="523220"/>
          </a:xfrm>
          <a:prstGeom prst="rect">
            <a:avLst/>
          </a:prstGeom>
          <a:noFill/>
        </p:spPr>
        <p:txBody>
          <a:bodyPr wrap="none" lIns="91440" tIns="45720" rIns="91440" bIns="45720">
            <a:spAutoFit/>
          </a:bodyPr>
          <a:lstStyle/>
          <a:p>
            <a:pPr algn="ctr"/>
            <a:r>
              <a:rPr lang="en-US" sz="2800" b="0" cap="none" spc="0" dirty="0">
                <a:ln w="0"/>
                <a:solidFill>
                  <a:srgbClr val="5A3A06"/>
                </a:solidFill>
                <a:effectLst>
                  <a:outerShdw blurRad="38100" dist="19050" dir="2700000" algn="tl" rotWithShape="0">
                    <a:schemeClr val="dk1">
                      <a:alpha val="40000"/>
                    </a:schemeClr>
                  </a:outerShdw>
                </a:effectLst>
              </a:rPr>
              <a:t>Truss</a:t>
            </a:r>
          </a:p>
        </p:txBody>
      </p:sp>
      <p:pic>
        <p:nvPicPr>
          <p:cNvPr id="3" name="Picture 2">
            <a:extLst>
              <a:ext uri="{FF2B5EF4-FFF2-40B4-BE49-F238E27FC236}">
                <a16:creationId xmlns:a16="http://schemas.microsoft.com/office/drawing/2014/main" id="{13417404-8E07-DE65-F75C-A5B80829C68B}"/>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24711" y="6412869"/>
            <a:ext cx="360178" cy="360000"/>
          </a:xfrm>
          <a:prstGeom prst="rect">
            <a:avLst/>
          </a:prstGeom>
        </p:spPr>
      </p:pic>
    </p:spTree>
    <p:extLst>
      <p:ext uri="{BB962C8B-B14F-4D97-AF65-F5344CB8AC3E}">
        <p14:creationId xmlns:p14="http://schemas.microsoft.com/office/powerpoint/2010/main" val="162844142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51C9B307-AEAA-4B7E-B1F7-014CA786071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6223000" cy="830997"/>
          </a:xfrm>
          <a:prstGeom prst="rect">
            <a:avLst/>
          </a:prstGeom>
          <a:noFill/>
        </p:spPr>
        <p:txBody>
          <a:bodyPr wrap="square" lIns="91440" tIns="45720" rIns="91440" bIns="45720">
            <a:spAutoFit/>
          </a:bodyPr>
          <a:lstStyle/>
          <a:p>
            <a:r>
              <a:rPr lang="en-US" sz="4800" b="0" cap="none" spc="0" dirty="0">
                <a:ln w="0"/>
                <a:solidFill>
                  <a:schemeClr val="bg1"/>
                </a:solidFill>
                <a:effectLst>
                  <a:outerShdw blurRad="38100" dist="19050" dir="2700000" algn="tl" rotWithShape="0">
                    <a:schemeClr val="dk1">
                      <a:alpha val="40000"/>
                    </a:schemeClr>
                  </a:outerShdw>
                </a:effectLst>
              </a:rPr>
              <a:t>Hardware - Screws.</a:t>
            </a:r>
          </a:p>
        </p:txBody>
      </p:sp>
      <p:sp>
        <p:nvSpPr>
          <p:cNvPr id="2" name="Rectangle 1">
            <a:extLst>
              <a:ext uri="{FF2B5EF4-FFF2-40B4-BE49-F238E27FC236}">
                <a16:creationId xmlns:a16="http://schemas.microsoft.com/office/drawing/2014/main" id="{51478615-D405-4017-8CB9-79C3508485A4}"/>
              </a:ext>
            </a:extLst>
          </p:cNvPr>
          <p:cNvSpPr/>
          <p:nvPr/>
        </p:nvSpPr>
        <p:spPr>
          <a:xfrm>
            <a:off x="0" y="1191987"/>
            <a:ext cx="3945311" cy="923330"/>
          </a:xfrm>
          <a:prstGeom prst="rect">
            <a:avLst/>
          </a:prstGeom>
          <a:noFill/>
        </p:spPr>
        <p:txBody>
          <a:bodyPr wrap="none" lIns="91440" tIns="45720" rIns="91440" bIns="45720">
            <a:spAutoFit/>
          </a:bodyPr>
          <a:lstStyle/>
          <a:p>
            <a:r>
              <a:rPr lang="en-US" sz="5400" b="0" cap="none" spc="0" dirty="0">
                <a:ln w="0"/>
                <a:solidFill>
                  <a:srgbClr val="5A3A06"/>
                </a:solidFill>
                <a:effectLst>
                  <a:outerShdw blurRad="38100" dist="19050" dir="2700000" algn="tl" rotWithShape="0">
                    <a:schemeClr val="dk1">
                      <a:alpha val="40000"/>
                    </a:schemeClr>
                  </a:outerShdw>
                </a:effectLst>
              </a:rPr>
              <a:t>Screw Drives.</a:t>
            </a:r>
          </a:p>
        </p:txBody>
      </p:sp>
      <p:pic>
        <p:nvPicPr>
          <p:cNvPr id="193" name="Picture 192" descr="A picture containing mirror, drawing&#10;&#10;Description automatically generated">
            <a:extLst>
              <a:ext uri="{FF2B5EF4-FFF2-40B4-BE49-F238E27FC236}">
                <a16:creationId xmlns:a16="http://schemas.microsoft.com/office/drawing/2014/main" id="{78425D21-EBFD-42B5-BD11-555F6F02533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4600" y="2217340"/>
            <a:ext cx="1440000" cy="1440000"/>
          </a:xfrm>
          <a:prstGeom prst="rect">
            <a:avLst/>
          </a:prstGeom>
        </p:spPr>
      </p:pic>
      <p:pic>
        <p:nvPicPr>
          <p:cNvPr id="195" name="Picture 194" descr="A picture containing drawing&#10;&#10;Description automatically generated">
            <a:extLst>
              <a:ext uri="{FF2B5EF4-FFF2-40B4-BE49-F238E27FC236}">
                <a16:creationId xmlns:a16="http://schemas.microsoft.com/office/drawing/2014/main" id="{7AC80E38-67C5-4382-894B-B09911244D7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8847" y="5301386"/>
            <a:ext cx="1440000" cy="1440000"/>
          </a:xfrm>
          <a:prstGeom prst="rect">
            <a:avLst/>
          </a:prstGeom>
        </p:spPr>
      </p:pic>
      <p:pic>
        <p:nvPicPr>
          <p:cNvPr id="197" name="Picture 196" descr="A picture containing drawing, clock&#10;&#10;Description automatically generated">
            <a:extLst>
              <a:ext uri="{FF2B5EF4-FFF2-40B4-BE49-F238E27FC236}">
                <a16:creationId xmlns:a16="http://schemas.microsoft.com/office/drawing/2014/main" id="{7DD0F568-D88A-450D-97B4-14355F16FBF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260409" y="3733276"/>
            <a:ext cx="1440000" cy="1440000"/>
          </a:xfrm>
          <a:prstGeom prst="rect">
            <a:avLst/>
          </a:prstGeom>
        </p:spPr>
      </p:pic>
      <p:pic>
        <p:nvPicPr>
          <p:cNvPr id="199" name="Picture 198" descr="A close up of a clock&#10;&#10;Description automatically generated">
            <a:extLst>
              <a:ext uri="{FF2B5EF4-FFF2-40B4-BE49-F238E27FC236}">
                <a16:creationId xmlns:a16="http://schemas.microsoft.com/office/drawing/2014/main" id="{85FD8EB7-8CDD-470B-9634-1CFC5816CD7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74600" y="3759363"/>
            <a:ext cx="1440000" cy="1440000"/>
          </a:xfrm>
          <a:prstGeom prst="rect">
            <a:avLst/>
          </a:prstGeom>
        </p:spPr>
      </p:pic>
      <p:pic>
        <p:nvPicPr>
          <p:cNvPr id="201" name="Picture 200" descr="A close up of a clock&#10;&#10;Description automatically generated">
            <a:extLst>
              <a:ext uri="{FF2B5EF4-FFF2-40B4-BE49-F238E27FC236}">
                <a16:creationId xmlns:a16="http://schemas.microsoft.com/office/drawing/2014/main" id="{D855C29B-895A-423B-8FC9-CD53F181F91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283013" y="3733276"/>
            <a:ext cx="1440000" cy="1440000"/>
          </a:xfrm>
          <a:prstGeom prst="rect">
            <a:avLst/>
          </a:prstGeom>
        </p:spPr>
      </p:pic>
      <p:pic>
        <p:nvPicPr>
          <p:cNvPr id="203" name="Picture 202" descr="A picture containing clock, drawing, mirror&#10;&#10;Description automatically generated">
            <a:extLst>
              <a:ext uri="{FF2B5EF4-FFF2-40B4-BE49-F238E27FC236}">
                <a16:creationId xmlns:a16="http://schemas.microsoft.com/office/drawing/2014/main" id="{A125B785-8DDB-4668-962A-C5A2D33358A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346033" y="2217340"/>
            <a:ext cx="1440000" cy="1440000"/>
          </a:xfrm>
          <a:prstGeom prst="rect">
            <a:avLst/>
          </a:prstGeom>
        </p:spPr>
      </p:pic>
      <p:pic>
        <p:nvPicPr>
          <p:cNvPr id="205" name="Picture 204" descr="A picture containing clock, drawing&#10;&#10;Description automatically generated">
            <a:extLst>
              <a:ext uri="{FF2B5EF4-FFF2-40B4-BE49-F238E27FC236}">
                <a16:creationId xmlns:a16="http://schemas.microsoft.com/office/drawing/2014/main" id="{C1A28F59-C4A3-4274-ABD3-FDA14B1EB4D2}"/>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317466" y="2217340"/>
            <a:ext cx="1440000" cy="1440000"/>
          </a:xfrm>
          <a:prstGeom prst="rect">
            <a:avLst/>
          </a:prstGeom>
        </p:spPr>
      </p:pic>
      <p:pic>
        <p:nvPicPr>
          <p:cNvPr id="207" name="Picture 206" descr="A picture containing drawing, wheel&#10;&#10;Description automatically generated">
            <a:extLst>
              <a:ext uri="{FF2B5EF4-FFF2-40B4-BE49-F238E27FC236}">
                <a16:creationId xmlns:a16="http://schemas.microsoft.com/office/drawing/2014/main" id="{1D9209AD-3629-4839-9640-B2B6C3F4DC0A}"/>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283013" y="5301386"/>
            <a:ext cx="1440000" cy="1440000"/>
          </a:xfrm>
          <a:prstGeom prst="rect">
            <a:avLst/>
          </a:prstGeom>
        </p:spPr>
      </p:pic>
      <p:pic>
        <p:nvPicPr>
          <p:cNvPr id="209" name="Picture 208" descr="A picture containing wheel, drawing&#10;&#10;Description automatically generated">
            <a:extLst>
              <a:ext uri="{FF2B5EF4-FFF2-40B4-BE49-F238E27FC236}">
                <a16:creationId xmlns:a16="http://schemas.microsoft.com/office/drawing/2014/main" id="{C633F0B7-AD3B-4FE0-A9A1-D653B64F6B70}"/>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8260409" y="5301386"/>
            <a:ext cx="1440000" cy="1440000"/>
          </a:xfrm>
          <a:prstGeom prst="rect">
            <a:avLst/>
          </a:prstGeom>
        </p:spPr>
      </p:pic>
      <p:sp>
        <p:nvSpPr>
          <p:cNvPr id="210" name="Rectangle 209">
            <a:extLst>
              <a:ext uri="{FF2B5EF4-FFF2-40B4-BE49-F238E27FC236}">
                <a16:creationId xmlns:a16="http://schemas.microsoft.com/office/drawing/2014/main" id="{B1945F9F-AFDE-4A0D-8C2B-89C4813F1707}"/>
              </a:ext>
            </a:extLst>
          </p:cNvPr>
          <p:cNvSpPr/>
          <p:nvPr/>
        </p:nvSpPr>
        <p:spPr>
          <a:xfrm>
            <a:off x="1934404" y="2675730"/>
            <a:ext cx="719941" cy="523220"/>
          </a:xfrm>
          <a:prstGeom prst="rect">
            <a:avLst/>
          </a:prstGeom>
          <a:noFill/>
        </p:spPr>
        <p:txBody>
          <a:bodyPr wrap="none" lIns="91440" tIns="45720" rIns="91440" bIns="45720">
            <a:spAutoFit/>
          </a:bodyPr>
          <a:lstStyle/>
          <a:p>
            <a:r>
              <a:rPr lang="en-US" sz="2800" b="0" cap="none" spc="0" dirty="0">
                <a:ln w="0"/>
                <a:solidFill>
                  <a:srgbClr val="5A3A06"/>
                </a:solidFill>
                <a:effectLst>
                  <a:outerShdw blurRad="38100" dist="19050" dir="2700000" algn="tl" rotWithShape="0">
                    <a:schemeClr val="dk1">
                      <a:alpha val="40000"/>
                    </a:schemeClr>
                  </a:outerShdw>
                </a:effectLst>
              </a:rPr>
              <a:t>Flat</a:t>
            </a:r>
          </a:p>
        </p:txBody>
      </p:sp>
      <p:sp>
        <p:nvSpPr>
          <p:cNvPr id="211" name="Rectangle 210">
            <a:extLst>
              <a:ext uri="{FF2B5EF4-FFF2-40B4-BE49-F238E27FC236}">
                <a16:creationId xmlns:a16="http://schemas.microsoft.com/office/drawing/2014/main" id="{3ADB28F6-8F3E-4030-97F4-6271C9BF7354}"/>
              </a:ext>
            </a:extLst>
          </p:cNvPr>
          <p:cNvSpPr/>
          <p:nvPr/>
        </p:nvSpPr>
        <p:spPr>
          <a:xfrm>
            <a:off x="1934404" y="4191666"/>
            <a:ext cx="1502912" cy="523220"/>
          </a:xfrm>
          <a:prstGeom prst="rect">
            <a:avLst/>
          </a:prstGeom>
          <a:noFill/>
        </p:spPr>
        <p:txBody>
          <a:bodyPr wrap="none" lIns="91440" tIns="45720" rIns="91440" bIns="45720">
            <a:spAutoFit/>
          </a:bodyPr>
          <a:lstStyle/>
          <a:p>
            <a:r>
              <a:rPr lang="en-US" sz="2800" b="0" cap="none" spc="0" dirty="0">
                <a:ln w="0"/>
                <a:solidFill>
                  <a:srgbClr val="5A3A06"/>
                </a:solidFill>
                <a:effectLst>
                  <a:outerShdw blurRad="38100" dist="19050" dir="2700000" algn="tl" rotWithShape="0">
                    <a:schemeClr val="dk1">
                      <a:alpha val="40000"/>
                    </a:schemeClr>
                  </a:outerShdw>
                </a:effectLst>
              </a:rPr>
              <a:t>Pozidrive</a:t>
            </a:r>
          </a:p>
        </p:txBody>
      </p:sp>
      <p:sp>
        <p:nvSpPr>
          <p:cNvPr id="212" name="Rectangle 211">
            <a:extLst>
              <a:ext uri="{FF2B5EF4-FFF2-40B4-BE49-F238E27FC236}">
                <a16:creationId xmlns:a16="http://schemas.microsoft.com/office/drawing/2014/main" id="{C4CCB1EA-9954-41BC-8802-564CB1D76E43}"/>
              </a:ext>
            </a:extLst>
          </p:cNvPr>
          <p:cNvSpPr/>
          <p:nvPr/>
        </p:nvSpPr>
        <p:spPr>
          <a:xfrm>
            <a:off x="1928684" y="5759776"/>
            <a:ext cx="1953740" cy="523220"/>
          </a:xfrm>
          <a:prstGeom prst="rect">
            <a:avLst/>
          </a:prstGeom>
          <a:noFill/>
        </p:spPr>
        <p:txBody>
          <a:bodyPr wrap="none" lIns="91440" tIns="45720" rIns="91440" bIns="45720">
            <a:spAutoFit/>
          </a:bodyPr>
          <a:lstStyle/>
          <a:p>
            <a:r>
              <a:rPr lang="en-US" sz="2800" b="0" cap="none" spc="0" dirty="0">
                <a:ln w="0"/>
                <a:solidFill>
                  <a:srgbClr val="5A3A06"/>
                </a:solidFill>
                <a:effectLst>
                  <a:outerShdw blurRad="38100" dist="19050" dir="2700000" algn="tl" rotWithShape="0">
                    <a:schemeClr val="dk1">
                      <a:alpha val="40000"/>
                    </a:schemeClr>
                  </a:outerShdw>
                </a:effectLst>
              </a:rPr>
              <a:t>Hex or Allen</a:t>
            </a:r>
          </a:p>
        </p:txBody>
      </p:sp>
      <p:sp>
        <p:nvSpPr>
          <p:cNvPr id="213" name="Rectangle 212">
            <a:extLst>
              <a:ext uri="{FF2B5EF4-FFF2-40B4-BE49-F238E27FC236}">
                <a16:creationId xmlns:a16="http://schemas.microsoft.com/office/drawing/2014/main" id="{667EE8D8-20C2-47A9-8DCA-720218276AFE}"/>
              </a:ext>
            </a:extLst>
          </p:cNvPr>
          <p:cNvSpPr/>
          <p:nvPr/>
        </p:nvSpPr>
        <p:spPr>
          <a:xfrm>
            <a:off x="5863029" y="2675730"/>
            <a:ext cx="1197828" cy="523220"/>
          </a:xfrm>
          <a:prstGeom prst="rect">
            <a:avLst/>
          </a:prstGeom>
          <a:noFill/>
        </p:spPr>
        <p:txBody>
          <a:bodyPr wrap="none" lIns="91440" tIns="45720" rIns="91440" bIns="45720">
            <a:spAutoFit/>
          </a:bodyPr>
          <a:lstStyle/>
          <a:p>
            <a:r>
              <a:rPr lang="en-US" sz="2800" b="0" cap="none" spc="0" dirty="0">
                <a:ln w="0"/>
                <a:solidFill>
                  <a:srgbClr val="5A3A06"/>
                </a:solidFill>
                <a:effectLst>
                  <a:outerShdw blurRad="38100" dist="19050" dir="2700000" algn="tl" rotWithShape="0">
                    <a:schemeClr val="dk1">
                      <a:alpha val="40000"/>
                    </a:schemeClr>
                  </a:outerShdw>
                </a:effectLst>
              </a:rPr>
              <a:t>Square</a:t>
            </a:r>
          </a:p>
        </p:txBody>
      </p:sp>
      <p:sp>
        <p:nvSpPr>
          <p:cNvPr id="214" name="Rectangle 213">
            <a:extLst>
              <a:ext uri="{FF2B5EF4-FFF2-40B4-BE49-F238E27FC236}">
                <a16:creationId xmlns:a16="http://schemas.microsoft.com/office/drawing/2014/main" id="{1A38A1C2-B01F-4475-8D96-4E9D0DE2ECBD}"/>
              </a:ext>
            </a:extLst>
          </p:cNvPr>
          <p:cNvSpPr/>
          <p:nvPr/>
        </p:nvSpPr>
        <p:spPr>
          <a:xfrm>
            <a:off x="5857309" y="3733276"/>
            <a:ext cx="1502912" cy="1384995"/>
          </a:xfrm>
          <a:prstGeom prst="rect">
            <a:avLst/>
          </a:prstGeom>
          <a:noFill/>
        </p:spPr>
        <p:txBody>
          <a:bodyPr wrap="none" lIns="91440" tIns="45720" rIns="91440" bIns="45720">
            <a:spAutoFit/>
          </a:bodyPr>
          <a:lstStyle/>
          <a:p>
            <a:r>
              <a:rPr lang="en-US" sz="2800" b="0" cap="none" spc="0" dirty="0">
                <a:ln w="0"/>
                <a:solidFill>
                  <a:srgbClr val="5A3A06"/>
                </a:solidFill>
                <a:effectLst>
                  <a:outerShdw blurRad="38100" dist="19050" dir="2700000" algn="tl" rotWithShape="0">
                    <a:schemeClr val="dk1">
                      <a:alpha val="40000"/>
                    </a:schemeClr>
                  </a:outerShdw>
                </a:effectLst>
              </a:rPr>
              <a:t>Pozidrive</a:t>
            </a:r>
          </a:p>
          <a:p>
            <a:r>
              <a:rPr lang="en-US" sz="2800" dirty="0">
                <a:ln w="0"/>
                <a:solidFill>
                  <a:srgbClr val="5A3A06"/>
                </a:solidFill>
                <a:effectLst>
                  <a:outerShdw blurRad="38100" dist="19050" dir="2700000" algn="tl" rotWithShape="0">
                    <a:schemeClr val="dk1">
                      <a:alpha val="40000"/>
                    </a:schemeClr>
                  </a:outerShdw>
                </a:effectLst>
              </a:rPr>
              <a:t>Tamper</a:t>
            </a:r>
          </a:p>
          <a:p>
            <a:r>
              <a:rPr lang="en-US" sz="2800" b="0" cap="none" spc="0" dirty="0">
                <a:ln w="0"/>
                <a:solidFill>
                  <a:srgbClr val="5A3A06"/>
                </a:solidFill>
                <a:effectLst>
                  <a:outerShdw blurRad="38100" dist="19050" dir="2700000" algn="tl" rotWithShape="0">
                    <a:schemeClr val="dk1">
                      <a:alpha val="40000"/>
                    </a:schemeClr>
                  </a:outerShdw>
                </a:effectLst>
              </a:rPr>
              <a:t>Resistant</a:t>
            </a:r>
          </a:p>
        </p:txBody>
      </p:sp>
      <p:sp>
        <p:nvSpPr>
          <p:cNvPr id="215" name="Rectangle 214">
            <a:extLst>
              <a:ext uri="{FF2B5EF4-FFF2-40B4-BE49-F238E27FC236}">
                <a16:creationId xmlns:a16="http://schemas.microsoft.com/office/drawing/2014/main" id="{09088F7B-6E7E-4B6C-BC57-ED864F548A53}"/>
              </a:ext>
            </a:extLst>
          </p:cNvPr>
          <p:cNvSpPr/>
          <p:nvPr/>
        </p:nvSpPr>
        <p:spPr>
          <a:xfrm>
            <a:off x="5857309" y="5759776"/>
            <a:ext cx="797141" cy="523220"/>
          </a:xfrm>
          <a:prstGeom prst="rect">
            <a:avLst/>
          </a:prstGeom>
          <a:noFill/>
        </p:spPr>
        <p:txBody>
          <a:bodyPr wrap="none" lIns="91440" tIns="45720" rIns="91440" bIns="45720">
            <a:spAutoFit/>
          </a:bodyPr>
          <a:lstStyle/>
          <a:p>
            <a:r>
              <a:rPr lang="en-US" sz="2800" b="0" cap="none" spc="0" dirty="0" err="1">
                <a:ln w="0"/>
                <a:solidFill>
                  <a:srgbClr val="5A3A06"/>
                </a:solidFill>
                <a:effectLst>
                  <a:outerShdw blurRad="38100" dist="19050" dir="2700000" algn="tl" rotWithShape="0">
                    <a:schemeClr val="dk1">
                      <a:alpha val="40000"/>
                    </a:schemeClr>
                  </a:outerShdw>
                </a:effectLst>
              </a:rPr>
              <a:t>Torx</a:t>
            </a:r>
            <a:endParaRPr lang="en-US" sz="2800" b="0" cap="none" spc="0" dirty="0">
              <a:ln w="0"/>
              <a:solidFill>
                <a:srgbClr val="5A3A06"/>
              </a:solidFill>
              <a:effectLst>
                <a:outerShdw blurRad="38100" dist="19050" dir="2700000" algn="tl" rotWithShape="0">
                  <a:schemeClr val="dk1">
                    <a:alpha val="40000"/>
                  </a:schemeClr>
                </a:outerShdw>
              </a:effectLst>
            </a:endParaRPr>
          </a:p>
        </p:txBody>
      </p:sp>
      <p:sp>
        <p:nvSpPr>
          <p:cNvPr id="216" name="Rectangle 215">
            <a:extLst>
              <a:ext uri="{FF2B5EF4-FFF2-40B4-BE49-F238E27FC236}">
                <a16:creationId xmlns:a16="http://schemas.microsoft.com/office/drawing/2014/main" id="{0E8CBCB2-9FE3-4CA5-9E3A-974C1968D8EC}"/>
              </a:ext>
            </a:extLst>
          </p:cNvPr>
          <p:cNvSpPr/>
          <p:nvPr/>
        </p:nvSpPr>
        <p:spPr>
          <a:xfrm>
            <a:off x="9765474" y="2244842"/>
            <a:ext cx="1505156" cy="1384995"/>
          </a:xfrm>
          <a:prstGeom prst="rect">
            <a:avLst/>
          </a:prstGeom>
          <a:noFill/>
        </p:spPr>
        <p:txBody>
          <a:bodyPr wrap="none" lIns="91440" tIns="45720" rIns="91440" bIns="45720">
            <a:spAutoFit/>
          </a:bodyPr>
          <a:lstStyle/>
          <a:p>
            <a:r>
              <a:rPr lang="en-US" sz="2800" b="0" cap="none" spc="0" dirty="0">
                <a:ln w="0"/>
                <a:solidFill>
                  <a:srgbClr val="5A3A06"/>
                </a:solidFill>
                <a:effectLst>
                  <a:outerShdw blurRad="38100" dist="19050" dir="2700000" algn="tl" rotWithShape="0">
                    <a:schemeClr val="dk1">
                      <a:alpha val="40000"/>
                    </a:schemeClr>
                  </a:outerShdw>
                </a:effectLst>
              </a:rPr>
              <a:t>Square</a:t>
            </a:r>
          </a:p>
          <a:p>
            <a:r>
              <a:rPr lang="en-US" sz="2800" b="0" cap="none" spc="0" dirty="0">
                <a:ln w="0"/>
                <a:solidFill>
                  <a:srgbClr val="5A3A06"/>
                </a:solidFill>
                <a:effectLst>
                  <a:outerShdw blurRad="38100" dist="19050" dir="2700000" algn="tl" rotWithShape="0">
                    <a:schemeClr val="dk1">
                      <a:alpha val="40000"/>
                    </a:schemeClr>
                  </a:outerShdw>
                </a:effectLst>
              </a:rPr>
              <a:t>Tamper</a:t>
            </a:r>
            <a:endParaRPr lang="en-US" sz="2800" dirty="0">
              <a:ln w="0"/>
              <a:solidFill>
                <a:srgbClr val="5A3A06"/>
              </a:solidFill>
              <a:effectLst>
                <a:outerShdw blurRad="38100" dist="19050" dir="2700000" algn="tl" rotWithShape="0">
                  <a:schemeClr val="dk1">
                    <a:alpha val="40000"/>
                  </a:schemeClr>
                </a:outerShdw>
              </a:effectLst>
            </a:endParaRPr>
          </a:p>
          <a:p>
            <a:r>
              <a:rPr lang="en-US" sz="2800" b="0" cap="none" spc="0" dirty="0">
                <a:ln w="0"/>
                <a:solidFill>
                  <a:srgbClr val="5A3A06"/>
                </a:solidFill>
                <a:effectLst>
                  <a:outerShdw blurRad="38100" dist="19050" dir="2700000" algn="tl" rotWithShape="0">
                    <a:schemeClr val="dk1">
                      <a:alpha val="40000"/>
                    </a:schemeClr>
                  </a:outerShdw>
                </a:effectLst>
              </a:rPr>
              <a:t>Resistant</a:t>
            </a:r>
          </a:p>
        </p:txBody>
      </p:sp>
      <p:sp>
        <p:nvSpPr>
          <p:cNvPr id="217" name="Rectangle 216">
            <a:extLst>
              <a:ext uri="{FF2B5EF4-FFF2-40B4-BE49-F238E27FC236}">
                <a16:creationId xmlns:a16="http://schemas.microsoft.com/office/drawing/2014/main" id="{C316D21B-8F4C-4C22-BEE1-80B51C363C44}"/>
              </a:ext>
            </a:extLst>
          </p:cNvPr>
          <p:cNvSpPr/>
          <p:nvPr/>
        </p:nvSpPr>
        <p:spPr>
          <a:xfrm>
            <a:off x="9771194" y="4191666"/>
            <a:ext cx="1215269" cy="523220"/>
          </a:xfrm>
          <a:prstGeom prst="rect">
            <a:avLst/>
          </a:prstGeom>
          <a:noFill/>
        </p:spPr>
        <p:txBody>
          <a:bodyPr wrap="none" lIns="91440" tIns="45720" rIns="91440" bIns="45720">
            <a:spAutoFit/>
          </a:bodyPr>
          <a:lstStyle/>
          <a:p>
            <a:r>
              <a:rPr lang="en-US" sz="2800" b="0" cap="none" spc="0" dirty="0">
                <a:ln w="0"/>
                <a:solidFill>
                  <a:srgbClr val="5A3A06"/>
                </a:solidFill>
                <a:effectLst>
                  <a:outerShdw blurRad="38100" dist="19050" dir="2700000" algn="tl" rotWithShape="0">
                    <a:schemeClr val="dk1">
                      <a:alpha val="40000"/>
                    </a:schemeClr>
                  </a:outerShdw>
                </a:effectLst>
              </a:rPr>
              <a:t>Phillips</a:t>
            </a:r>
          </a:p>
        </p:txBody>
      </p:sp>
      <p:sp>
        <p:nvSpPr>
          <p:cNvPr id="218" name="Rectangle 217">
            <a:extLst>
              <a:ext uri="{FF2B5EF4-FFF2-40B4-BE49-F238E27FC236}">
                <a16:creationId xmlns:a16="http://schemas.microsoft.com/office/drawing/2014/main" id="{08920FE6-3D3C-43DF-893A-E567074F5B30}"/>
              </a:ext>
            </a:extLst>
          </p:cNvPr>
          <p:cNvSpPr/>
          <p:nvPr/>
        </p:nvSpPr>
        <p:spPr>
          <a:xfrm>
            <a:off x="9757466" y="5328888"/>
            <a:ext cx="1505156" cy="1384995"/>
          </a:xfrm>
          <a:prstGeom prst="rect">
            <a:avLst/>
          </a:prstGeom>
          <a:noFill/>
        </p:spPr>
        <p:txBody>
          <a:bodyPr wrap="none" lIns="91440" tIns="45720" rIns="91440" bIns="45720">
            <a:spAutoFit/>
          </a:bodyPr>
          <a:lstStyle/>
          <a:p>
            <a:r>
              <a:rPr lang="en-US" sz="2800" b="0" cap="none" spc="0" dirty="0" err="1">
                <a:ln w="0"/>
                <a:solidFill>
                  <a:srgbClr val="5A3A06"/>
                </a:solidFill>
                <a:effectLst>
                  <a:outerShdw blurRad="38100" dist="19050" dir="2700000" algn="tl" rotWithShape="0">
                    <a:schemeClr val="dk1">
                      <a:alpha val="40000"/>
                    </a:schemeClr>
                  </a:outerShdw>
                </a:effectLst>
              </a:rPr>
              <a:t>Torx</a:t>
            </a:r>
            <a:endParaRPr lang="en-US" sz="2800" b="0" cap="none" spc="0" dirty="0">
              <a:ln w="0"/>
              <a:solidFill>
                <a:srgbClr val="5A3A06"/>
              </a:solidFill>
              <a:effectLst>
                <a:outerShdw blurRad="38100" dist="19050" dir="2700000" algn="tl" rotWithShape="0">
                  <a:schemeClr val="dk1">
                    <a:alpha val="40000"/>
                  </a:schemeClr>
                </a:outerShdw>
              </a:effectLst>
            </a:endParaRPr>
          </a:p>
          <a:p>
            <a:r>
              <a:rPr lang="en-US" sz="2800" dirty="0">
                <a:ln w="0"/>
                <a:solidFill>
                  <a:srgbClr val="5A3A06"/>
                </a:solidFill>
                <a:effectLst>
                  <a:outerShdw blurRad="38100" dist="19050" dir="2700000" algn="tl" rotWithShape="0">
                    <a:schemeClr val="dk1">
                      <a:alpha val="40000"/>
                    </a:schemeClr>
                  </a:outerShdw>
                </a:effectLst>
              </a:rPr>
              <a:t>Tamper</a:t>
            </a:r>
          </a:p>
          <a:p>
            <a:r>
              <a:rPr lang="en-US" sz="2800" b="0" cap="none" spc="0" dirty="0">
                <a:ln w="0"/>
                <a:solidFill>
                  <a:srgbClr val="5A3A06"/>
                </a:solidFill>
                <a:effectLst>
                  <a:outerShdw blurRad="38100" dist="19050" dir="2700000" algn="tl" rotWithShape="0">
                    <a:schemeClr val="dk1">
                      <a:alpha val="40000"/>
                    </a:schemeClr>
                  </a:outerShdw>
                </a:effectLst>
              </a:rPr>
              <a:t>Resistant</a:t>
            </a:r>
          </a:p>
        </p:txBody>
      </p:sp>
      <p:pic>
        <p:nvPicPr>
          <p:cNvPr id="3" name="Picture 2">
            <a:extLst>
              <a:ext uri="{FF2B5EF4-FFF2-40B4-BE49-F238E27FC236}">
                <a16:creationId xmlns:a16="http://schemas.microsoft.com/office/drawing/2014/main" id="{9868C76F-F41C-B91E-45CA-2B84D9B8E267}"/>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24711" y="6412869"/>
            <a:ext cx="360178" cy="360000"/>
          </a:xfrm>
          <a:prstGeom prst="rect">
            <a:avLst/>
          </a:prstGeom>
        </p:spPr>
      </p:pic>
      <p:pic>
        <p:nvPicPr>
          <p:cNvPr id="5" name="Picture 4">
            <a:extLst>
              <a:ext uri="{FF2B5EF4-FFF2-40B4-BE49-F238E27FC236}">
                <a16:creationId xmlns:a16="http://schemas.microsoft.com/office/drawing/2014/main" id="{ADEE0A3C-FC9D-2919-0050-989D85C4D691}"/>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531554" y="6484869"/>
            <a:ext cx="643270" cy="216000"/>
          </a:xfrm>
          <a:prstGeom prst="rect">
            <a:avLst/>
          </a:prstGeom>
        </p:spPr>
      </p:pic>
    </p:spTree>
    <p:extLst>
      <p:ext uri="{BB962C8B-B14F-4D97-AF65-F5344CB8AC3E}">
        <p14:creationId xmlns:p14="http://schemas.microsoft.com/office/powerpoint/2010/main" val="321925459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51C9B307-AEAA-4B7E-B1F7-014CA786071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6223000" cy="830997"/>
          </a:xfrm>
          <a:prstGeom prst="rect">
            <a:avLst/>
          </a:prstGeom>
          <a:noFill/>
        </p:spPr>
        <p:txBody>
          <a:bodyPr wrap="square" lIns="91440" tIns="45720" rIns="91440" bIns="45720">
            <a:spAutoFit/>
          </a:bodyPr>
          <a:lstStyle/>
          <a:p>
            <a:r>
              <a:rPr lang="en-US" sz="4800" b="0" cap="none" spc="0" dirty="0">
                <a:ln w="0"/>
                <a:solidFill>
                  <a:schemeClr val="bg1"/>
                </a:solidFill>
                <a:effectLst>
                  <a:outerShdw blurRad="38100" dist="19050" dir="2700000" algn="tl" rotWithShape="0">
                    <a:schemeClr val="dk1">
                      <a:alpha val="40000"/>
                    </a:schemeClr>
                  </a:outerShdw>
                </a:effectLst>
              </a:rPr>
              <a:t>Hardware - Screws.</a:t>
            </a:r>
          </a:p>
        </p:txBody>
      </p:sp>
      <p:sp>
        <p:nvSpPr>
          <p:cNvPr id="6" name="Rectangle 5">
            <a:extLst>
              <a:ext uri="{FF2B5EF4-FFF2-40B4-BE49-F238E27FC236}">
                <a16:creationId xmlns:a16="http://schemas.microsoft.com/office/drawing/2014/main" id="{A92D2099-27FC-4CA6-9556-BD4B9434114C}"/>
              </a:ext>
            </a:extLst>
          </p:cNvPr>
          <p:cNvSpPr/>
          <p:nvPr/>
        </p:nvSpPr>
        <p:spPr>
          <a:xfrm>
            <a:off x="0" y="1191987"/>
            <a:ext cx="5436745" cy="923330"/>
          </a:xfrm>
          <a:prstGeom prst="rect">
            <a:avLst/>
          </a:prstGeom>
          <a:noFill/>
        </p:spPr>
        <p:txBody>
          <a:bodyPr wrap="none" lIns="91440" tIns="45720" rIns="91440" bIns="45720">
            <a:spAutoFit/>
          </a:bodyPr>
          <a:lstStyle/>
          <a:p>
            <a:r>
              <a:rPr lang="en-US" sz="5400" b="0" cap="none" spc="0" dirty="0">
                <a:ln w="0"/>
                <a:solidFill>
                  <a:srgbClr val="5A3A06"/>
                </a:solidFill>
                <a:effectLst>
                  <a:outerShdw blurRad="38100" dist="19050" dir="2700000" algn="tl" rotWithShape="0">
                    <a:schemeClr val="dk1">
                      <a:alpha val="40000"/>
                    </a:schemeClr>
                  </a:outerShdw>
                </a:effectLst>
              </a:rPr>
              <a:t>Measuring Screws.</a:t>
            </a:r>
          </a:p>
        </p:txBody>
      </p:sp>
      <p:grpSp>
        <p:nvGrpSpPr>
          <p:cNvPr id="119" name="Group 118">
            <a:extLst>
              <a:ext uri="{FF2B5EF4-FFF2-40B4-BE49-F238E27FC236}">
                <a16:creationId xmlns:a16="http://schemas.microsoft.com/office/drawing/2014/main" id="{872A7CB3-D3E7-41F0-BD97-C5A922A14BB1}"/>
              </a:ext>
            </a:extLst>
          </p:cNvPr>
          <p:cNvGrpSpPr/>
          <p:nvPr/>
        </p:nvGrpSpPr>
        <p:grpSpPr>
          <a:xfrm>
            <a:off x="181269" y="2384351"/>
            <a:ext cx="7218152" cy="3402838"/>
            <a:chOff x="2071158" y="2337682"/>
            <a:chExt cx="6907871" cy="3008135"/>
          </a:xfrm>
        </p:grpSpPr>
        <p:sp>
          <p:nvSpPr>
            <p:cNvPr id="120" name="Arc 119">
              <a:extLst>
                <a:ext uri="{FF2B5EF4-FFF2-40B4-BE49-F238E27FC236}">
                  <a16:creationId xmlns:a16="http://schemas.microsoft.com/office/drawing/2014/main" id="{ECDB80B1-FB4A-4793-9EFA-EACEACC2AF0B}"/>
                </a:ext>
              </a:extLst>
            </p:cNvPr>
            <p:cNvSpPr/>
            <p:nvPr/>
          </p:nvSpPr>
          <p:spPr>
            <a:xfrm rot="10800000">
              <a:off x="2287174" y="2337682"/>
              <a:ext cx="1091676" cy="1091317"/>
            </a:xfrm>
            <a:prstGeom prst="arc">
              <a:avLst>
                <a:gd name="adj1" fmla="val 16171011"/>
                <a:gd name="adj2" fmla="val 90584"/>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grpSp>
          <p:nvGrpSpPr>
            <p:cNvPr id="121" name="Group 120">
              <a:extLst>
                <a:ext uri="{FF2B5EF4-FFF2-40B4-BE49-F238E27FC236}">
                  <a16:creationId xmlns:a16="http://schemas.microsoft.com/office/drawing/2014/main" id="{65142BB7-90B9-430D-AF82-3C1507393348}"/>
                </a:ext>
              </a:extLst>
            </p:cNvPr>
            <p:cNvGrpSpPr/>
            <p:nvPr/>
          </p:nvGrpSpPr>
          <p:grpSpPr>
            <a:xfrm>
              <a:off x="2071158" y="2843274"/>
              <a:ext cx="6907871" cy="2502543"/>
              <a:chOff x="2071158" y="2843274"/>
              <a:chExt cx="6907871" cy="2502543"/>
            </a:xfrm>
          </p:grpSpPr>
          <p:grpSp>
            <p:nvGrpSpPr>
              <p:cNvPr id="122" name="Group 121">
                <a:extLst>
                  <a:ext uri="{FF2B5EF4-FFF2-40B4-BE49-F238E27FC236}">
                    <a16:creationId xmlns:a16="http://schemas.microsoft.com/office/drawing/2014/main" id="{13A3BAF1-D3BE-447C-908D-6F90D8A9D03B}"/>
                  </a:ext>
                </a:extLst>
              </p:cNvPr>
              <p:cNvGrpSpPr/>
              <p:nvPr/>
            </p:nvGrpSpPr>
            <p:grpSpPr>
              <a:xfrm>
                <a:off x="3053360" y="3254656"/>
                <a:ext cx="613468" cy="1204323"/>
                <a:chOff x="3666309" y="3239589"/>
                <a:chExt cx="613468" cy="1204323"/>
              </a:xfrm>
            </p:grpSpPr>
            <p:cxnSp>
              <p:nvCxnSpPr>
                <p:cNvPr id="220" name="Straight Connector 219">
                  <a:extLst>
                    <a:ext uri="{FF2B5EF4-FFF2-40B4-BE49-F238E27FC236}">
                      <a16:creationId xmlns:a16="http://schemas.microsoft.com/office/drawing/2014/main" id="{D8E829BA-E790-4B1F-A50F-63881FF4A9E5}"/>
                    </a:ext>
                  </a:extLst>
                </p:cNvPr>
                <p:cNvCxnSpPr/>
                <p:nvPr/>
              </p:nvCxnSpPr>
              <p:spPr>
                <a:xfrm>
                  <a:off x="3666309" y="3429000"/>
                  <a:ext cx="357051" cy="825500"/>
                </a:xfrm>
                <a:prstGeom prst="line">
                  <a:avLst/>
                </a:prstGeom>
              </p:spPr>
              <p:style>
                <a:lnRef idx="1">
                  <a:schemeClr val="dk1"/>
                </a:lnRef>
                <a:fillRef idx="0">
                  <a:schemeClr val="dk1"/>
                </a:fillRef>
                <a:effectRef idx="0">
                  <a:schemeClr val="dk1"/>
                </a:effectRef>
                <a:fontRef idx="minor">
                  <a:schemeClr val="tx1"/>
                </a:fontRef>
              </p:style>
            </p:cxnSp>
            <p:cxnSp>
              <p:nvCxnSpPr>
                <p:cNvPr id="221" name="Straight Connector 220">
                  <a:extLst>
                    <a:ext uri="{FF2B5EF4-FFF2-40B4-BE49-F238E27FC236}">
                      <a16:creationId xmlns:a16="http://schemas.microsoft.com/office/drawing/2014/main" id="{07D9779B-89D2-493E-B41A-5AF9B6889C6E}"/>
                    </a:ext>
                  </a:extLst>
                </p:cNvPr>
                <p:cNvCxnSpPr/>
                <p:nvPr/>
              </p:nvCxnSpPr>
              <p:spPr>
                <a:xfrm>
                  <a:off x="3922726" y="3429000"/>
                  <a:ext cx="357051" cy="825500"/>
                </a:xfrm>
                <a:prstGeom prst="line">
                  <a:avLst/>
                </a:prstGeom>
              </p:spPr>
              <p:style>
                <a:lnRef idx="1">
                  <a:schemeClr val="dk1"/>
                </a:lnRef>
                <a:fillRef idx="0">
                  <a:schemeClr val="dk1"/>
                </a:fillRef>
                <a:effectRef idx="0">
                  <a:schemeClr val="dk1"/>
                </a:effectRef>
                <a:fontRef idx="minor">
                  <a:schemeClr val="tx1"/>
                </a:fontRef>
              </p:style>
            </p:cxnSp>
            <p:grpSp>
              <p:nvGrpSpPr>
                <p:cNvPr id="222" name="Group 221">
                  <a:extLst>
                    <a:ext uri="{FF2B5EF4-FFF2-40B4-BE49-F238E27FC236}">
                      <a16:creationId xmlns:a16="http://schemas.microsoft.com/office/drawing/2014/main" id="{EEB5F893-C6E9-441B-B3CB-EA08324D5CF6}"/>
                    </a:ext>
                  </a:extLst>
                </p:cNvPr>
                <p:cNvGrpSpPr/>
                <p:nvPr/>
              </p:nvGrpSpPr>
              <p:grpSpPr>
                <a:xfrm>
                  <a:off x="3666309" y="3239589"/>
                  <a:ext cx="256417" cy="189411"/>
                  <a:chOff x="3666309" y="3239589"/>
                  <a:chExt cx="256417" cy="189411"/>
                </a:xfrm>
              </p:grpSpPr>
              <p:cxnSp>
                <p:nvCxnSpPr>
                  <p:cNvPr id="227" name="Straight Connector 226">
                    <a:extLst>
                      <a:ext uri="{FF2B5EF4-FFF2-40B4-BE49-F238E27FC236}">
                        <a16:creationId xmlns:a16="http://schemas.microsoft.com/office/drawing/2014/main" id="{0F834FB7-B4B3-4AB5-B75C-3BB2C47484A1}"/>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228" name="Straight Connector 227">
                    <a:extLst>
                      <a:ext uri="{FF2B5EF4-FFF2-40B4-BE49-F238E27FC236}">
                        <a16:creationId xmlns:a16="http://schemas.microsoft.com/office/drawing/2014/main" id="{1E269EDE-BF55-4C63-AFC7-C8E26EEE2CC6}"/>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grpSp>
              <p:nvGrpSpPr>
                <p:cNvPr id="223" name="Group 222">
                  <a:extLst>
                    <a:ext uri="{FF2B5EF4-FFF2-40B4-BE49-F238E27FC236}">
                      <a16:creationId xmlns:a16="http://schemas.microsoft.com/office/drawing/2014/main" id="{73F14A57-4447-48BC-8AE0-AE7531848762}"/>
                    </a:ext>
                  </a:extLst>
                </p:cNvPr>
                <p:cNvGrpSpPr/>
                <p:nvPr/>
              </p:nvGrpSpPr>
              <p:grpSpPr>
                <a:xfrm rot="10800000">
                  <a:off x="4023360" y="4254500"/>
                  <a:ext cx="256417" cy="189411"/>
                  <a:chOff x="3666309" y="3239589"/>
                  <a:chExt cx="256417" cy="189411"/>
                </a:xfrm>
              </p:grpSpPr>
              <p:cxnSp>
                <p:nvCxnSpPr>
                  <p:cNvPr id="225" name="Straight Connector 224">
                    <a:extLst>
                      <a:ext uri="{FF2B5EF4-FFF2-40B4-BE49-F238E27FC236}">
                        <a16:creationId xmlns:a16="http://schemas.microsoft.com/office/drawing/2014/main" id="{0EE8EDB5-0ED7-414B-8D1D-D232D521DF79}"/>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226" name="Straight Connector 225">
                    <a:extLst>
                      <a:ext uri="{FF2B5EF4-FFF2-40B4-BE49-F238E27FC236}">
                        <a16:creationId xmlns:a16="http://schemas.microsoft.com/office/drawing/2014/main" id="{2C099E36-2041-440E-983F-70E4A35A2D06}"/>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cxnSp>
              <p:nvCxnSpPr>
                <p:cNvPr id="224" name="Straight Connector 223">
                  <a:extLst>
                    <a:ext uri="{FF2B5EF4-FFF2-40B4-BE49-F238E27FC236}">
                      <a16:creationId xmlns:a16="http://schemas.microsoft.com/office/drawing/2014/main" id="{806B38AC-DDD1-406E-8EF5-B10EDD279680}"/>
                    </a:ext>
                  </a:extLst>
                </p:cNvPr>
                <p:cNvCxnSpPr/>
                <p:nvPr/>
              </p:nvCxnSpPr>
              <p:spPr>
                <a:xfrm>
                  <a:off x="3770811" y="3239589"/>
                  <a:ext cx="404463" cy="1204323"/>
                </a:xfrm>
                <a:prstGeom prst="line">
                  <a:avLst/>
                </a:prstGeom>
              </p:spPr>
              <p:style>
                <a:lnRef idx="1">
                  <a:schemeClr val="dk1"/>
                </a:lnRef>
                <a:fillRef idx="0">
                  <a:schemeClr val="dk1"/>
                </a:fillRef>
                <a:effectRef idx="0">
                  <a:schemeClr val="dk1"/>
                </a:effectRef>
                <a:fontRef idx="minor">
                  <a:schemeClr val="tx1"/>
                </a:fontRef>
              </p:style>
            </p:cxnSp>
          </p:grpSp>
          <p:grpSp>
            <p:nvGrpSpPr>
              <p:cNvPr id="123" name="Group 122">
                <a:extLst>
                  <a:ext uri="{FF2B5EF4-FFF2-40B4-BE49-F238E27FC236}">
                    <a16:creationId xmlns:a16="http://schemas.microsoft.com/office/drawing/2014/main" id="{24223587-AC1F-4920-A3CC-307FC16FCF01}"/>
                  </a:ext>
                </a:extLst>
              </p:cNvPr>
              <p:cNvGrpSpPr/>
              <p:nvPr/>
            </p:nvGrpSpPr>
            <p:grpSpPr>
              <a:xfrm>
                <a:off x="3647483" y="3254656"/>
                <a:ext cx="613468" cy="1204323"/>
                <a:chOff x="3666309" y="3239589"/>
                <a:chExt cx="613468" cy="1204323"/>
              </a:xfrm>
            </p:grpSpPr>
            <p:cxnSp>
              <p:nvCxnSpPr>
                <p:cNvPr id="211" name="Straight Connector 210">
                  <a:extLst>
                    <a:ext uri="{FF2B5EF4-FFF2-40B4-BE49-F238E27FC236}">
                      <a16:creationId xmlns:a16="http://schemas.microsoft.com/office/drawing/2014/main" id="{A4C4A8A4-377B-4B43-BAA8-52D833E11962}"/>
                    </a:ext>
                  </a:extLst>
                </p:cNvPr>
                <p:cNvCxnSpPr/>
                <p:nvPr/>
              </p:nvCxnSpPr>
              <p:spPr>
                <a:xfrm>
                  <a:off x="3666309" y="3429000"/>
                  <a:ext cx="357051" cy="825500"/>
                </a:xfrm>
                <a:prstGeom prst="line">
                  <a:avLst/>
                </a:prstGeom>
              </p:spPr>
              <p:style>
                <a:lnRef idx="1">
                  <a:schemeClr val="dk1"/>
                </a:lnRef>
                <a:fillRef idx="0">
                  <a:schemeClr val="dk1"/>
                </a:fillRef>
                <a:effectRef idx="0">
                  <a:schemeClr val="dk1"/>
                </a:effectRef>
                <a:fontRef idx="minor">
                  <a:schemeClr val="tx1"/>
                </a:fontRef>
              </p:style>
            </p:cxnSp>
            <p:cxnSp>
              <p:nvCxnSpPr>
                <p:cNvPr id="212" name="Straight Connector 211">
                  <a:extLst>
                    <a:ext uri="{FF2B5EF4-FFF2-40B4-BE49-F238E27FC236}">
                      <a16:creationId xmlns:a16="http://schemas.microsoft.com/office/drawing/2014/main" id="{2EEF00A3-B8C8-4606-B530-F8AD62F47355}"/>
                    </a:ext>
                  </a:extLst>
                </p:cNvPr>
                <p:cNvCxnSpPr/>
                <p:nvPr/>
              </p:nvCxnSpPr>
              <p:spPr>
                <a:xfrm>
                  <a:off x="3922726" y="3429000"/>
                  <a:ext cx="357051" cy="825500"/>
                </a:xfrm>
                <a:prstGeom prst="line">
                  <a:avLst/>
                </a:prstGeom>
              </p:spPr>
              <p:style>
                <a:lnRef idx="1">
                  <a:schemeClr val="dk1"/>
                </a:lnRef>
                <a:fillRef idx="0">
                  <a:schemeClr val="dk1"/>
                </a:fillRef>
                <a:effectRef idx="0">
                  <a:schemeClr val="dk1"/>
                </a:effectRef>
                <a:fontRef idx="minor">
                  <a:schemeClr val="tx1"/>
                </a:fontRef>
              </p:style>
            </p:cxnSp>
            <p:grpSp>
              <p:nvGrpSpPr>
                <p:cNvPr id="213" name="Group 212">
                  <a:extLst>
                    <a:ext uri="{FF2B5EF4-FFF2-40B4-BE49-F238E27FC236}">
                      <a16:creationId xmlns:a16="http://schemas.microsoft.com/office/drawing/2014/main" id="{14607BD8-0AAB-41CA-B27D-88AEB266F0CA}"/>
                    </a:ext>
                  </a:extLst>
                </p:cNvPr>
                <p:cNvGrpSpPr/>
                <p:nvPr/>
              </p:nvGrpSpPr>
              <p:grpSpPr>
                <a:xfrm>
                  <a:off x="3666309" y="3239589"/>
                  <a:ext cx="256417" cy="189411"/>
                  <a:chOff x="3666309" y="3239589"/>
                  <a:chExt cx="256417" cy="189411"/>
                </a:xfrm>
              </p:grpSpPr>
              <p:cxnSp>
                <p:nvCxnSpPr>
                  <p:cNvPr id="218" name="Straight Connector 217">
                    <a:extLst>
                      <a:ext uri="{FF2B5EF4-FFF2-40B4-BE49-F238E27FC236}">
                        <a16:creationId xmlns:a16="http://schemas.microsoft.com/office/drawing/2014/main" id="{E3300110-79AC-4426-A56E-C5A22B392824}"/>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219" name="Straight Connector 218">
                    <a:extLst>
                      <a:ext uri="{FF2B5EF4-FFF2-40B4-BE49-F238E27FC236}">
                        <a16:creationId xmlns:a16="http://schemas.microsoft.com/office/drawing/2014/main" id="{A360A0E9-49F3-4102-BC53-174E5767B93E}"/>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grpSp>
              <p:nvGrpSpPr>
                <p:cNvPr id="214" name="Group 213">
                  <a:extLst>
                    <a:ext uri="{FF2B5EF4-FFF2-40B4-BE49-F238E27FC236}">
                      <a16:creationId xmlns:a16="http://schemas.microsoft.com/office/drawing/2014/main" id="{CFAF1F61-033D-4BD1-B774-152A74010C0F}"/>
                    </a:ext>
                  </a:extLst>
                </p:cNvPr>
                <p:cNvGrpSpPr/>
                <p:nvPr/>
              </p:nvGrpSpPr>
              <p:grpSpPr>
                <a:xfrm rot="10800000">
                  <a:off x="4023360" y="4254500"/>
                  <a:ext cx="256417" cy="189411"/>
                  <a:chOff x="3666309" y="3239589"/>
                  <a:chExt cx="256417" cy="189411"/>
                </a:xfrm>
              </p:grpSpPr>
              <p:cxnSp>
                <p:nvCxnSpPr>
                  <p:cNvPr id="216" name="Straight Connector 215">
                    <a:extLst>
                      <a:ext uri="{FF2B5EF4-FFF2-40B4-BE49-F238E27FC236}">
                        <a16:creationId xmlns:a16="http://schemas.microsoft.com/office/drawing/2014/main" id="{A901FB15-37FB-4972-8163-EF2CE1D3AA82}"/>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217" name="Straight Connector 216">
                    <a:extLst>
                      <a:ext uri="{FF2B5EF4-FFF2-40B4-BE49-F238E27FC236}">
                        <a16:creationId xmlns:a16="http://schemas.microsoft.com/office/drawing/2014/main" id="{9453C9AF-FC82-4352-A918-2D6D40CC0F55}"/>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cxnSp>
              <p:nvCxnSpPr>
                <p:cNvPr id="215" name="Straight Connector 214">
                  <a:extLst>
                    <a:ext uri="{FF2B5EF4-FFF2-40B4-BE49-F238E27FC236}">
                      <a16:creationId xmlns:a16="http://schemas.microsoft.com/office/drawing/2014/main" id="{128FA6E3-F0E3-4D17-AC04-9AD9F419979D}"/>
                    </a:ext>
                  </a:extLst>
                </p:cNvPr>
                <p:cNvCxnSpPr/>
                <p:nvPr/>
              </p:nvCxnSpPr>
              <p:spPr>
                <a:xfrm>
                  <a:off x="3770811" y="3239589"/>
                  <a:ext cx="404463" cy="1204323"/>
                </a:xfrm>
                <a:prstGeom prst="line">
                  <a:avLst/>
                </a:prstGeom>
              </p:spPr>
              <p:style>
                <a:lnRef idx="1">
                  <a:schemeClr val="dk1"/>
                </a:lnRef>
                <a:fillRef idx="0">
                  <a:schemeClr val="dk1"/>
                </a:fillRef>
                <a:effectRef idx="0">
                  <a:schemeClr val="dk1"/>
                </a:effectRef>
                <a:fontRef idx="minor">
                  <a:schemeClr val="tx1"/>
                </a:fontRef>
              </p:style>
            </p:cxnSp>
          </p:grpSp>
          <p:grpSp>
            <p:nvGrpSpPr>
              <p:cNvPr id="124" name="Group 123">
                <a:extLst>
                  <a:ext uri="{FF2B5EF4-FFF2-40B4-BE49-F238E27FC236}">
                    <a16:creationId xmlns:a16="http://schemas.microsoft.com/office/drawing/2014/main" id="{6BCA1989-8C7E-4EF0-A180-A34E392EB829}"/>
                  </a:ext>
                </a:extLst>
              </p:cNvPr>
              <p:cNvGrpSpPr/>
              <p:nvPr/>
            </p:nvGrpSpPr>
            <p:grpSpPr>
              <a:xfrm>
                <a:off x="4241606" y="3254656"/>
                <a:ext cx="613468" cy="1204323"/>
                <a:chOff x="3666309" y="3239589"/>
                <a:chExt cx="613468" cy="1204323"/>
              </a:xfrm>
            </p:grpSpPr>
            <p:cxnSp>
              <p:nvCxnSpPr>
                <p:cNvPr id="202" name="Straight Connector 201">
                  <a:extLst>
                    <a:ext uri="{FF2B5EF4-FFF2-40B4-BE49-F238E27FC236}">
                      <a16:creationId xmlns:a16="http://schemas.microsoft.com/office/drawing/2014/main" id="{E8FCDBE7-6FF6-4772-9184-5FE79CE89829}"/>
                    </a:ext>
                  </a:extLst>
                </p:cNvPr>
                <p:cNvCxnSpPr/>
                <p:nvPr/>
              </p:nvCxnSpPr>
              <p:spPr>
                <a:xfrm>
                  <a:off x="3666309" y="3429000"/>
                  <a:ext cx="357051" cy="825500"/>
                </a:xfrm>
                <a:prstGeom prst="line">
                  <a:avLst/>
                </a:prstGeom>
              </p:spPr>
              <p:style>
                <a:lnRef idx="1">
                  <a:schemeClr val="dk1"/>
                </a:lnRef>
                <a:fillRef idx="0">
                  <a:schemeClr val="dk1"/>
                </a:fillRef>
                <a:effectRef idx="0">
                  <a:schemeClr val="dk1"/>
                </a:effectRef>
                <a:fontRef idx="minor">
                  <a:schemeClr val="tx1"/>
                </a:fontRef>
              </p:style>
            </p:cxnSp>
            <p:cxnSp>
              <p:nvCxnSpPr>
                <p:cNvPr id="203" name="Straight Connector 202">
                  <a:extLst>
                    <a:ext uri="{FF2B5EF4-FFF2-40B4-BE49-F238E27FC236}">
                      <a16:creationId xmlns:a16="http://schemas.microsoft.com/office/drawing/2014/main" id="{51ECB76C-17EB-433B-A727-3297DC2EB713}"/>
                    </a:ext>
                  </a:extLst>
                </p:cNvPr>
                <p:cNvCxnSpPr/>
                <p:nvPr/>
              </p:nvCxnSpPr>
              <p:spPr>
                <a:xfrm>
                  <a:off x="3922726" y="3429000"/>
                  <a:ext cx="357051" cy="825500"/>
                </a:xfrm>
                <a:prstGeom prst="line">
                  <a:avLst/>
                </a:prstGeom>
              </p:spPr>
              <p:style>
                <a:lnRef idx="1">
                  <a:schemeClr val="dk1"/>
                </a:lnRef>
                <a:fillRef idx="0">
                  <a:schemeClr val="dk1"/>
                </a:fillRef>
                <a:effectRef idx="0">
                  <a:schemeClr val="dk1"/>
                </a:effectRef>
                <a:fontRef idx="minor">
                  <a:schemeClr val="tx1"/>
                </a:fontRef>
              </p:style>
            </p:cxnSp>
            <p:grpSp>
              <p:nvGrpSpPr>
                <p:cNvPr id="204" name="Group 203">
                  <a:extLst>
                    <a:ext uri="{FF2B5EF4-FFF2-40B4-BE49-F238E27FC236}">
                      <a16:creationId xmlns:a16="http://schemas.microsoft.com/office/drawing/2014/main" id="{4B4789D3-6AB8-4F02-847A-2EC3BB0B6E70}"/>
                    </a:ext>
                  </a:extLst>
                </p:cNvPr>
                <p:cNvGrpSpPr/>
                <p:nvPr/>
              </p:nvGrpSpPr>
              <p:grpSpPr>
                <a:xfrm>
                  <a:off x="3666309" y="3239589"/>
                  <a:ext cx="256417" cy="189411"/>
                  <a:chOff x="3666309" y="3239589"/>
                  <a:chExt cx="256417" cy="189411"/>
                </a:xfrm>
              </p:grpSpPr>
              <p:cxnSp>
                <p:nvCxnSpPr>
                  <p:cNvPr id="209" name="Straight Connector 208">
                    <a:extLst>
                      <a:ext uri="{FF2B5EF4-FFF2-40B4-BE49-F238E27FC236}">
                        <a16:creationId xmlns:a16="http://schemas.microsoft.com/office/drawing/2014/main" id="{F35091BC-8E5C-4F5B-9852-2D4F22CA834C}"/>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210" name="Straight Connector 209">
                    <a:extLst>
                      <a:ext uri="{FF2B5EF4-FFF2-40B4-BE49-F238E27FC236}">
                        <a16:creationId xmlns:a16="http://schemas.microsoft.com/office/drawing/2014/main" id="{4C3D4620-6CD2-40F3-B68B-CBF6C96989FB}"/>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grpSp>
              <p:nvGrpSpPr>
                <p:cNvPr id="205" name="Group 204">
                  <a:extLst>
                    <a:ext uri="{FF2B5EF4-FFF2-40B4-BE49-F238E27FC236}">
                      <a16:creationId xmlns:a16="http://schemas.microsoft.com/office/drawing/2014/main" id="{AADE3D85-2E7B-4DAA-A196-54FB6788E442}"/>
                    </a:ext>
                  </a:extLst>
                </p:cNvPr>
                <p:cNvGrpSpPr/>
                <p:nvPr/>
              </p:nvGrpSpPr>
              <p:grpSpPr>
                <a:xfrm rot="10800000">
                  <a:off x="4023360" y="4254500"/>
                  <a:ext cx="256417" cy="189411"/>
                  <a:chOff x="3666309" y="3239589"/>
                  <a:chExt cx="256417" cy="189411"/>
                </a:xfrm>
              </p:grpSpPr>
              <p:cxnSp>
                <p:nvCxnSpPr>
                  <p:cNvPr id="207" name="Straight Connector 206">
                    <a:extLst>
                      <a:ext uri="{FF2B5EF4-FFF2-40B4-BE49-F238E27FC236}">
                        <a16:creationId xmlns:a16="http://schemas.microsoft.com/office/drawing/2014/main" id="{C5EFAA8B-6DD7-4ED9-BF1E-97F027D2E3A5}"/>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208" name="Straight Connector 207">
                    <a:extLst>
                      <a:ext uri="{FF2B5EF4-FFF2-40B4-BE49-F238E27FC236}">
                        <a16:creationId xmlns:a16="http://schemas.microsoft.com/office/drawing/2014/main" id="{F20950F8-85E4-4043-9A10-6B0471546F26}"/>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cxnSp>
              <p:nvCxnSpPr>
                <p:cNvPr id="206" name="Straight Connector 205">
                  <a:extLst>
                    <a:ext uri="{FF2B5EF4-FFF2-40B4-BE49-F238E27FC236}">
                      <a16:creationId xmlns:a16="http://schemas.microsoft.com/office/drawing/2014/main" id="{96DA6CE2-D19C-42F8-BA0B-7AE6D2BD1CDF}"/>
                    </a:ext>
                  </a:extLst>
                </p:cNvPr>
                <p:cNvCxnSpPr/>
                <p:nvPr/>
              </p:nvCxnSpPr>
              <p:spPr>
                <a:xfrm>
                  <a:off x="3770811" y="3239589"/>
                  <a:ext cx="404463" cy="1204323"/>
                </a:xfrm>
                <a:prstGeom prst="line">
                  <a:avLst/>
                </a:prstGeom>
              </p:spPr>
              <p:style>
                <a:lnRef idx="1">
                  <a:schemeClr val="dk1"/>
                </a:lnRef>
                <a:fillRef idx="0">
                  <a:schemeClr val="dk1"/>
                </a:fillRef>
                <a:effectRef idx="0">
                  <a:schemeClr val="dk1"/>
                </a:effectRef>
                <a:fontRef idx="minor">
                  <a:schemeClr val="tx1"/>
                </a:fontRef>
              </p:style>
            </p:cxnSp>
          </p:grpSp>
          <p:grpSp>
            <p:nvGrpSpPr>
              <p:cNvPr id="125" name="Group 124">
                <a:extLst>
                  <a:ext uri="{FF2B5EF4-FFF2-40B4-BE49-F238E27FC236}">
                    <a16:creationId xmlns:a16="http://schemas.microsoft.com/office/drawing/2014/main" id="{E51439C6-DEAA-48F5-A69D-E8D9371F03E7}"/>
                  </a:ext>
                </a:extLst>
              </p:cNvPr>
              <p:cNvGrpSpPr/>
              <p:nvPr/>
            </p:nvGrpSpPr>
            <p:grpSpPr>
              <a:xfrm>
                <a:off x="4835729" y="3254656"/>
                <a:ext cx="613468" cy="1204323"/>
                <a:chOff x="3666309" y="3239589"/>
                <a:chExt cx="613468" cy="1204323"/>
              </a:xfrm>
            </p:grpSpPr>
            <p:cxnSp>
              <p:nvCxnSpPr>
                <p:cNvPr id="193" name="Straight Connector 192">
                  <a:extLst>
                    <a:ext uri="{FF2B5EF4-FFF2-40B4-BE49-F238E27FC236}">
                      <a16:creationId xmlns:a16="http://schemas.microsoft.com/office/drawing/2014/main" id="{86BFB09A-66B1-43EA-AEEF-01ED92B33A78}"/>
                    </a:ext>
                  </a:extLst>
                </p:cNvPr>
                <p:cNvCxnSpPr/>
                <p:nvPr/>
              </p:nvCxnSpPr>
              <p:spPr>
                <a:xfrm>
                  <a:off x="3666309" y="3429000"/>
                  <a:ext cx="357051" cy="825500"/>
                </a:xfrm>
                <a:prstGeom prst="line">
                  <a:avLst/>
                </a:prstGeom>
              </p:spPr>
              <p:style>
                <a:lnRef idx="1">
                  <a:schemeClr val="dk1"/>
                </a:lnRef>
                <a:fillRef idx="0">
                  <a:schemeClr val="dk1"/>
                </a:fillRef>
                <a:effectRef idx="0">
                  <a:schemeClr val="dk1"/>
                </a:effectRef>
                <a:fontRef idx="minor">
                  <a:schemeClr val="tx1"/>
                </a:fontRef>
              </p:style>
            </p:cxnSp>
            <p:cxnSp>
              <p:nvCxnSpPr>
                <p:cNvPr id="194" name="Straight Connector 193">
                  <a:extLst>
                    <a:ext uri="{FF2B5EF4-FFF2-40B4-BE49-F238E27FC236}">
                      <a16:creationId xmlns:a16="http://schemas.microsoft.com/office/drawing/2014/main" id="{42329E9A-280E-4C9C-8ED7-045777F6D34E}"/>
                    </a:ext>
                  </a:extLst>
                </p:cNvPr>
                <p:cNvCxnSpPr/>
                <p:nvPr/>
              </p:nvCxnSpPr>
              <p:spPr>
                <a:xfrm>
                  <a:off x="3922726" y="3429000"/>
                  <a:ext cx="357051" cy="825500"/>
                </a:xfrm>
                <a:prstGeom prst="line">
                  <a:avLst/>
                </a:prstGeom>
              </p:spPr>
              <p:style>
                <a:lnRef idx="1">
                  <a:schemeClr val="dk1"/>
                </a:lnRef>
                <a:fillRef idx="0">
                  <a:schemeClr val="dk1"/>
                </a:fillRef>
                <a:effectRef idx="0">
                  <a:schemeClr val="dk1"/>
                </a:effectRef>
                <a:fontRef idx="minor">
                  <a:schemeClr val="tx1"/>
                </a:fontRef>
              </p:style>
            </p:cxnSp>
            <p:grpSp>
              <p:nvGrpSpPr>
                <p:cNvPr id="195" name="Group 194">
                  <a:extLst>
                    <a:ext uri="{FF2B5EF4-FFF2-40B4-BE49-F238E27FC236}">
                      <a16:creationId xmlns:a16="http://schemas.microsoft.com/office/drawing/2014/main" id="{35992790-00B8-49E7-BEA6-C94304E22B1E}"/>
                    </a:ext>
                  </a:extLst>
                </p:cNvPr>
                <p:cNvGrpSpPr/>
                <p:nvPr/>
              </p:nvGrpSpPr>
              <p:grpSpPr>
                <a:xfrm>
                  <a:off x="3666309" y="3239589"/>
                  <a:ext cx="256417" cy="189411"/>
                  <a:chOff x="3666309" y="3239589"/>
                  <a:chExt cx="256417" cy="189411"/>
                </a:xfrm>
              </p:grpSpPr>
              <p:cxnSp>
                <p:nvCxnSpPr>
                  <p:cNvPr id="200" name="Straight Connector 199">
                    <a:extLst>
                      <a:ext uri="{FF2B5EF4-FFF2-40B4-BE49-F238E27FC236}">
                        <a16:creationId xmlns:a16="http://schemas.microsoft.com/office/drawing/2014/main" id="{247502B6-C3E2-4DEC-8444-CDC03ACE7604}"/>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201" name="Straight Connector 200">
                    <a:extLst>
                      <a:ext uri="{FF2B5EF4-FFF2-40B4-BE49-F238E27FC236}">
                        <a16:creationId xmlns:a16="http://schemas.microsoft.com/office/drawing/2014/main" id="{4D5E4BD4-22BA-435C-944B-626E67FA7312}"/>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grpSp>
              <p:nvGrpSpPr>
                <p:cNvPr id="196" name="Group 195">
                  <a:extLst>
                    <a:ext uri="{FF2B5EF4-FFF2-40B4-BE49-F238E27FC236}">
                      <a16:creationId xmlns:a16="http://schemas.microsoft.com/office/drawing/2014/main" id="{30FCED0C-BFE6-43D5-9C86-A2A9F39AE878}"/>
                    </a:ext>
                  </a:extLst>
                </p:cNvPr>
                <p:cNvGrpSpPr/>
                <p:nvPr/>
              </p:nvGrpSpPr>
              <p:grpSpPr>
                <a:xfrm rot="10800000">
                  <a:off x="4023360" y="4254500"/>
                  <a:ext cx="256417" cy="189411"/>
                  <a:chOff x="3666309" y="3239589"/>
                  <a:chExt cx="256417" cy="189411"/>
                </a:xfrm>
              </p:grpSpPr>
              <p:cxnSp>
                <p:nvCxnSpPr>
                  <p:cNvPr id="198" name="Straight Connector 197">
                    <a:extLst>
                      <a:ext uri="{FF2B5EF4-FFF2-40B4-BE49-F238E27FC236}">
                        <a16:creationId xmlns:a16="http://schemas.microsoft.com/office/drawing/2014/main" id="{44BA9B42-5B65-4815-BACE-FC042E305A0E}"/>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199" name="Straight Connector 198">
                    <a:extLst>
                      <a:ext uri="{FF2B5EF4-FFF2-40B4-BE49-F238E27FC236}">
                        <a16:creationId xmlns:a16="http://schemas.microsoft.com/office/drawing/2014/main" id="{2BFC65C4-6E64-49E6-9BF3-076FDEFE72B0}"/>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cxnSp>
              <p:nvCxnSpPr>
                <p:cNvPr id="197" name="Straight Connector 196">
                  <a:extLst>
                    <a:ext uri="{FF2B5EF4-FFF2-40B4-BE49-F238E27FC236}">
                      <a16:creationId xmlns:a16="http://schemas.microsoft.com/office/drawing/2014/main" id="{6948E40A-5CB8-4E4F-9CAA-85F56DBFCCBD}"/>
                    </a:ext>
                  </a:extLst>
                </p:cNvPr>
                <p:cNvCxnSpPr/>
                <p:nvPr/>
              </p:nvCxnSpPr>
              <p:spPr>
                <a:xfrm>
                  <a:off x="3770811" y="3239589"/>
                  <a:ext cx="404463" cy="1204323"/>
                </a:xfrm>
                <a:prstGeom prst="line">
                  <a:avLst/>
                </a:prstGeom>
              </p:spPr>
              <p:style>
                <a:lnRef idx="1">
                  <a:schemeClr val="dk1"/>
                </a:lnRef>
                <a:fillRef idx="0">
                  <a:schemeClr val="dk1"/>
                </a:fillRef>
                <a:effectRef idx="0">
                  <a:schemeClr val="dk1"/>
                </a:effectRef>
                <a:fontRef idx="minor">
                  <a:schemeClr val="tx1"/>
                </a:fontRef>
              </p:style>
            </p:cxnSp>
          </p:grpSp>
          <p:grpSp>
            <p:nvGrpSpPr>
              <p:cNvPr id="126" name="Group 125">
                <a:extLst>
                  <a:ext uri="{FF2B5EF4-FFF2-40B4-BE49-F238E27FC236}">
                    <a16:creationId xmlns:a16="http://schemas.microsoft.com/office/drawing/2014/main" id="{75CE0550-5A03-4381-B819-449FE7F5DE76}"/>
                  </a:ext>
                </a:extLst>
              </p:cNvPr>
              <p:cNvGrpSpPr/>
              <p:nvPr/>
            </p:nvGrpSpPr>
            <p:grpSpPr>
              <a:xfrm>
                <a:off x="5429852" y="3254656"/>
                <a:ext cx="613468" cy="1204323"/>
                <a:chOff x="3666309" y="3239589"/>
                <a:chExt cx="613468" cy="1204323"/>
              </a:xfrm>
            </p:grpSpPr>
            <p:cxnSp>
              <p:nvCxnSpPr>
                <p:cNvPr id="184" name="Straight Connector 183">
                  <a:extLst>
                    <a:ext uri="{FF2B5EF4-FFF2-40B4-BE49-F238E27FC236}">
                      <a16:creationId xmlns:a16="http://schemas.microsoft.com/office/drawing/2014/main" id="{29DCC59A-2C24-4EDF-99AE-1F255749D9AB}"/>
                    </a:ext>
                  </a:extLst>
                </p:cNvPr>
                <p:cNvCxnSpPr/>
                <p:nvPr/>
              </p:nvCxnSpPr>
              <p:spPr>
                <a:xfrm>
                  <a:off x="3666309" y="3429000"/>
                  <a:ext cx="357051" cy="825500"/>
                </a:xfrm>
                <a:prstGeom prst="line">
                  <a:avLst/>
                </a:prstGeom>
              </p:spPr>
              <p:style>
                <a:lnRef idx="1">
                  <a:schemeClr val="dk1"/>
                </a:lnRef>
                <a:fillRef idx="0">
                  <a:schemeClr val="dk1"/>
                </a:fillRef>
                <a:effectRef idx="0">
                  <a:schemeClr val="dk1"/>
                </a:effectRef>
                <a:fontRef idx="minor">
                  <a:schemeClr val="tx1"/>
                </a:fontRef>
              </p:style>
            </p:cxnSp>
            <p:cxnSp>
              <p:nvCxnSpPr>
                <p:cNvPr id="185" name="Straight Connector 184">
                  <a:extLst>
                    <a:ext uri="{FF2B5EF4-FFF2-40B4-BE49-F238E27FC236}">
                      <a16:creationId xmlns:a16="http://schemas.microsoft.com/office/drawing/2014/main" id="{FC019C72-4199-4F61-BDEA-F8556E91347E}"/>
                    </a:ext>
                  </a:extLst>
                </p:cNvPr>
                <p:cNvCxnSpPr/>
                <p:nvPr/>
              </p:nvCxnSpPr>
              <p:spPr>
                <a:xfrm>
                  <a:off x="3922726" y="3429000"/>
                  <a:ext cx="357051" cy="825500"/>
                </a:xfrm>
                <a:prstGeom prst="line">
                  <a:avLst/>
                </a:prstGeom>
              </p:spPr>
              <p:style>
                <a:lnRef idx="1">
                  <a:schemeClr val="dk1"/>
                </a:lnRef>
                <a:fillRef idx="0">
                  <a:schemeClr val="dk1"/>
                </a:fillRef>
                <a:effectRef idx="0">
                  <a:schemeClr val="dk1"/>
                </a:effectRef>
                <a:fontRef idx="minor">
                  <a:schemeClr val="tx1"/>
                </a:fontRef>
              </p:style>
            </p:cxnSp>
            <p:grpSp>
              <p:nvGrpSpPr>
                <p:cNvPr id="186" name="Group 185">
                  <a:extLst>
                    <a:ext uri="{FF2B5EF4-FFF2-40B4-BE49-F238E27FC236}">
                      <a16:creationId xmlns:a16="http://schemas.microsoft.com/office/drawing/2014/main" id="{74CA6F47-646C-4394-B1E4-A7249F9F2E6C}"/>
                    </a:ext>
                  </a:extLst>
                </p:cNvPr>
                <p:cNvGrpSpPr/>
                <p:nvPr/>
              </p:nvGrpSpPr>
              <p:grpSpPr>
                <a:xfrm>
                  <a:off x="3666309" y="3239589"/>
                  <a:ext cx="256417" cy="189411"/>
                  <a:chOff x="3666309" y="3239589"/>
                  <a:chExt cx="256417" cy="189411"/>
                </a:xfrm>
              </p:grpSpPr>
              <p:cxnSp>
                <p:nvCxnSpPr>
                  <p:cNvPr id="191" name="Straight Connector 190">
                    <a:extLst>
                      <a:ext uri="{FF2B5EF4-FFF2-40B4-BE49-F238E27FC236}">
                        <a16:creationId xmlns:a16="http://schemas.microsoft.com/office/drawing/2014/main" id="{6AB50231-06B1-4136-9AB9-E4E15F0A06BB}"/>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192" name="Straight Connector 191">
                    <a:extLst>
                      <a:ext uri="{FF2B5EF4-FFF2-40B4-BE49-F238E27FC236}">
                        <a16:creationId xmlns:a16="http://schemas.microsoft.com/office/drawing/2014/main" id="{C40BB343-BA65-4469-8281-013F7F5C47BF}"/>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grpSp>
              <p:nvGrpSpPr>
                <p:cNvPr id="187" name="Group 186">
                  <a:extLst>
                    <a:ext uri="{FF2B5EF4-FFF2-40B4-BE49-F238E27FC236}">
                      <a16:creationId xmlns:a16="http://schemas.microsoft.com/office/drawing/2014/main" id="{94242D51-FA70-42F1-A9A6-977016FDF217}"/>
                    </a:ext>
                  </a:extLst>
                </p:cNvPr>
                <p:cNvGrpSpPr/>
                <p:nvPr/>
              </p:nvGrpSpPr>
              <p:grpSpPr>
                <a:xfrm rot="10800000">
                  <a:off x="4023360" y="4254500"/>
                  <a:ext cx="256417" cy="189411"/>
                  <a:chOff x="3666309" y="3239589"/>
                  <a:chExt cx="256417" cy="189411"/>
                </a:xfrm>
              </p:grpSpPr>
              <p:cxnSp>
                <p:nvCxnSpPr>
                  <p:cNvPr id="189" name="Straight Connector 188">
                    <a:extLst>
                      <a:ext uri="{FF2B5EF4-FFF2-40B4-BE49-F238E27FC236}">
                        <a16:creationId xmlns:a16="http://schemas.microsoft.com/office/drawing/2014/main" id="{D753AE3A-1C95-4FEE-9B25-B019FB91BEDE}"/>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190" name="Straight Connector 189">
                    <a:extLst>
                      <a:ext uri="{FF2B5EF4-FFF2-40B4-BE49-F238E27FC236}">
                        <a16:creationId xmlns:a16="http://schemas.microsoft.com/office/drawing/2014/main" id="{E210B58E-D909-4F48-B551-4CCFEC86F922}"/>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cxnSp>
              <p:nvCxnSpPr>
                <p:cNvPr id="188" name="Straight Connector 187">
                  <a:extLst>
                    <a:ext uri="{FF2B5EF4-FFF2-40B4-BE49-F238E27FC236}">
                      <a16:creationId xmlns:a16="http://schemas.microsoft.com/office/drawing/2014/main" id="{01D6AFF0-7368-4A31-A0FE-3B3BE7190D14}"/>
                    </a:ext>
                  </a:extLst>
                </p:cNvPr>
                <p:cNvCxnSpPr/>
                <p:nvPr/>
              </p:nvCxnSpPr>
              <p:spPr>
                <a:xfrm>
                  <a:off x="3770811" y="3239589"/>
                  <a:ext cx="404463" cy="1204323"/>
                </a:xfrm>
                <a:prstGeom prst="line">
                  <a:avLst/>
                </a:prstGeom>
              </p:spPr>
              <p:style>
                <a:lnRef idx="1">
                  <a:schemeClr val="dk1"/>
                </a:lnRef>
                <a:fillRef idx="0">
                  <a:schemeClr val="dk1"/>
                </a:fillRef>
                <a:effectRef idx="0">
                  <a:schemeClr val="dk1"/>
                </a:effectRef>
                <a:fontRef idx="minor">
                  <a:schemeClr val="tx1"/>
                </a:fontRef>
              </p:style>
            </p:cxnSp>
          </p:grpSp>
          <p:grpSp>
            <p:nvGrpSpPr>
              <p:cNvPr id="127" name="Group 126">
                <a:extLst>
                  <a:ext uri="{FF2B5EF4-FFF2-40B4-BE49-F238E27FC236}">
                    <a16:creationId xmlns:a16="http://schemas.microsoft.com/office/drawing/2014/main" id="{A130D116-2C20-48D5-B175-E3B9D3357D21}"/>
                  </a:ext>
                </a:extLst>
              </p:cNvPr>
              <p:cNvGrpSpPr/>
              <p:nvPr/>
            </p:nvGrpSpPr>
            <p:grpSpPr>
              <a:xfrm>
                <a:off x="6023975" y="3254656"/>
                <a:ext cx="613468" cy="1204323"/>
                <a:chOff x="3666309" y="3239589"/>
                <a:chExt cx="613468" cy="1204323"/>
              </a:xfrm>
            </p:grpSpPr>
            <p:cxnSp>
              <p:nvCxnSpPr>
                <p:cNvPr id="175" name="Straight Connector 174">
                  <a:extLst>
                    <a:ext uri="{FF2B5EF4-FFF2-40B4-BE49-F238E27FC236}">
                      <a16:creationId xmlns:a16="http://schemas.microsoft.com/office/drawing/2014/main" id="{888362EE-7285-4C76-90C1-30AADBC5FA25}"/>
                    </a:ext>
                  </a:extLst>
                </p:cNvPr>
                <p:cNvCxnSpPr/>
                <p:nvPr/>
              </p:nvCxnSpPr>
              <p:spPr>
                <a:xfrm>
                  <a:off x="3666309" y="3429000"/>
                  <a:ext cx="357051" cy="825500"/>
                </a:xfrm>
                <a:prstGeom prst="line">
                  <a:avLst/>
                </a:prstGeom>
              </p:spPr>
              <p:style>
                <a:lnRef idx="1">
                  <a:schemeClr val="dk1"/>
                </a:lnRef>
                <a:fillRef idx="0">
                  <a:schemeClr val="dk1"/>
                </a:fillRef>
                <a:effectRef idx="0">
                  <a:schemeClr val="dk1"/>
                </a:effectRef>
                <a:fontRef idx="minor">
                  <a:schemeClr val="tx1"/>
                </a:fontRef>
              </p:style>
            </p:cxnSp>
            <p:cxnSp>
              <p:nvCxnSpPr>
                <p:cNvPr id="176" name="Straight Connector 175">
                  <a:extLst>
                    <a:ext uri="{FF2B5EF4-FFF2-40B4-BE49-F238E27FC236}">
                      <a16:creationId xmlns:a16="http://schemas.microsoft.com/office/drawing/2014/main" id="{2B9FAC72-BBE1-4A33-8C9D-79B17175DDCC}"/>
                    </a:ext>
                  </a:extLst>
                </p:cNvPr>
                <p:cNvCxnSpPr/>
                <p:nvPr/>
              </p:nvCxnSpPr>
              <p:spPr>
                <a:xfrm>
                  <a:off x="3922726" y="3429000"/>
                  <a:ext cx="357051" cy="825500"/>
                </a:xfrm>
                <a:prstGeom prst="line">
                  <a:avLst/>
                </a:prstGeom>
              </p:spPr>
              <p:style>
                <a:lnRef idx="1">
                  <a:schemeClr val="dk1"/>
                </a:lnRef>
                <a:fillRef idx="0">
                  <a:schemeClr val="dk1"/>
                </a:fillRef>
                <a:effectRef idx="0">
                  <a:schemeClr val="dk1"/>
                </a:effectRef>
                <a:fontRef idx="minor">
                  <a:schemeClr val="tx1"/>
                </a:fontRef>
              </p:style>
            </p:cxnSp>
            <p:grpSp>
              <p:nvGrpSpPr>
                <p:cNvPr id="177" name="Group 176">
                  <a:extLst>
                    <a:ext uri="{FF2B5EF4-FFF2-40B4-BE49-F238E27FC236}">
                      <a16:creationId xmlns:a16="http://schemas.microsoft.com/office/drawing/2014/main" id="{A6887DDB-1613-4F63-ADF7-7631F9AE0F51}"/>
                    </a:ext>
                  </a:extLst>
                </p:cNvPr>
                <p:cNvGrpSpPr/>
                <p:nvPr/>
              </p:nvGrpSpPr>
              <p:grpSpPr>
                <a:xfrm>
                  <a:off x="3666309" y="3239589"/>
                  <a:ext cx="256417" cy="189411"/>
                  <a:chOff x="3666309" y="3239589"/>
                  <a:chExt cx="256417" cy="189411"/>
                </a:xfrm>
              </p:grpSpPr>
              <p:cxnSp>
                <p:nvCxnSpPr>
                  <p:cNvPr id="182" name="Straight Connector 181">
                    <a:extLst>
                      <a:ext uri="{FF2B5EF4-FFF2-40B4-BE49-F238E27FC236}">
                        <a16:creationId xmlns:a16="http://schemas.microsoft.com/office/drawing/2014/main" id="{5BFFD6F9-543A-4813-844A-886D343E5644}"/>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183" name="Straight Connector 182">
                    <a:extLst>
                      <a:ext uri="{FF2B5EF4-FFF2-40B4-BE49-F238E27FC236}">
                        <a16:creationId xmlns:a16="http://schemas.microsoft.com/office/drawing/2014/main" id="{124D4C59-D8E7-4076-BCC8-1C69E688FCC3}"/>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grpSp>
              <p:nvGrpSpPr>
                <p:cNvPr id="178" name="Group 177">
                  <a:extLst>
                    <a:ext uri="{FF2B5EF4-FFF2-40B4-BE49-F238E27FC236}">
                      <a16:creationId xmlns:a16="http://schemas.microsoft.com/office/drawing/2014/main" id="{FFC78AAF-B5A6-4CD1-9CE5-D40B0BE903BF}"/>
                    </a:ext>
                  </a:extLst>
                </p:cNvPr>
                <p:cNvGrpSpPr/>
                <p:nvPr/>
              </p:nvGrpSpPr>
              <p:grpSpPr>
                <a:xfrm rot="10800000">
                  <a:off x="4023360" y="4254500"/>
                  <a:ext cx="256417" cy="189411"/>
                  <a:chOff x="3666309" y="3239589"/>
                  <a:chExt cx="256417" cy="189411"/>
                </a:xfrm>
              </p:grpSpPr>
              <p:cxnSp>
                <p:nvCxnSpPr>
                  <p:cNvPr id="180" name="Straight Connector 179">
                    <a:extLst>
                      <a:ext uri="{FF2B5EF4-FFF2-40B4-BE49-F238E27FC236}">
                        <a16:creationId xmlns:a16="http://schemas.microsoft.com/office/drawing/2014/main" id="{40BFE3D6-002D-4AA6-8C83-685712CF8AE1}"/>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181" name="Straight Connector 180">
                    <a:extLst>
                      <a:ext uri="{FF2B5EF4-FFF2-40B4-BE49-F238E27FC236}">
                        <a16:creationId xmlns:a16="http://schemas.microsoft.com/office/drawing/2014/main" id="{B4BC7168-6369-47B6-A946-632812C29B16}"/>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cxnSp>
              <p:nvCxnSpPr>
                <p:cNvPr id="179" name="Straight Connector 178">
                  <a:extLst>
                    <a:ext uri="{FF2B5EF4-FFF2-40B4-BE49-F238E27FC236}">
                      <a16:creationId xmlns:a16="http://schemas.microsoft.com/office/drawing/2014/main" id="{D35BADA4-8140-4486-BCA2-2561C38765FA}"/>
                    </a:ext>
                  </a:extLst>
                </p:cNvPr>
                <p:cNvCxnSpPr/>
                <p:nvPr/>
              </p:nvCxnSpPr>
              <p:spPr>
                <a:xfrm>
                  <a:off x="3770811" y="3239589"/>
                  <a:ext cx="404463" cy="1204323"/>
                </a:xfrm>
                <a:prstGeom prst="line">
                  <a:avLst/>
                </a:prstGeom>
              </p:spPr>
              <p:style>
                <a:lnRef idx="1">
                  <a:schemeClr val="dk1"/>
                </a:lnRef>
                <a:fillRef idx="0">
                  <a:schemeClr val="dk1"/>
                </a:fillRef>
                <a:effectRef idx="0">
                  <a:schemeClr val="dk1"/>
                </a:effectRef>
                <a:fontRef idx="minor">
                  <a:schemeClr val="tx1"/>
                </a:fontRef>
              </p:style>
            </p:cxnSp>
          </p:grpSp>
          <p:grpSp>
            <p:nvGrpSpPr>
              <p:cNvPr id="128" name="Group 127">
                <a:extLst>
                  <a:ext uri="{FF2B5EF4-FFF2-40B4-BE49-F238E27FC236}">
                    <a16:creationId xmlns:a16="http://schemas.microsoft.com/office/drawing/2014/main" id="{00819E74-22B3-4B6E-AAB5-34130F20697F}"/>
                  </a:ext>
                </a:extLst>
              </p:cNvPr>
              <p:cNvGrpSpPr/>
              <p:nvPr/>
            </p:nvGrpSpPr>
            <p:grpSpPr>
              <a:xfrm>
                <a:off x="6618098" y="3254656"/>
                <a:ext cx="613468" cy="1204323"/>
                <a:chOff x="3666309" y="3239589"/>
                <a:chExt cx="613468" cy="1204323"/>
              </a:xfrm>
            </p:grpSpPr>
            <p:cxnSp>
              <p:nvCxnSpPr>
                <p:cNvPr id="166" name="Straight Connector 165">
                  <a:extLst>
                    <a:ext uri="{FF2B5EF4-FFF2-40B4-BE49-F238E27FC236}">
                      <a16:creationId xmlns:a16="http://schemas.microsoft.com/office/drawing/2014/main" id="{DE3E4DCB-5FBF-4BC9-8390-C24CB5E5191A}"/>
                    </a:ext>
                  </a:extLst>
                </p:cNvPr>
                <p:cNvCxnSpPr/>
                <p:nvPr/>
              </p:nvCxnSpPr>
              <p:spPr>
                <a:xfrm>
                  <a:off x="3666309" y="3429000"/>
                  <a:ext cx="357051" cy="825500"/>
                </a:xfrm>
                <a:prstGeom prst="line">
                  <a:avLst/>
                </a:prstGeom>
              </p:spPr>
              <p:style>
                <a:lnRef idx="1">
                  <a:schemeClr val="dk1"/>
                </a:lnRef>
                <a:fillRef idx="0">
                  <a:schemeClr val="dk1"/>
                </a:fillRef>
                <a:effectRef idx="0">
                  <a:schemeClr val="dk1"/>
                </a:effectRef>
                <a:fontRef idx="minor">
                  <a:schemeClr val="tx1"/>
                </a:fontRef>
              </p:style>
            </p:cxnSp>
            <p:cxnSp>
              <p:nvCxnSpPr>
                <p:cNvPr id="167" name="Straight Connector 166">
                  <a:extLst>
                    <a:ext uri="{FF2B5EF4-FFF2-40B4-BE49-F238E27FC236}">
                      <a16:creationId xmlns:a16="http://schemas.microsoft.com/office/drawing/2014/main" id="{3D33A2B5-0527-43E2-B935-62841CC3DAB0}"/>
                    </a:ext>
                  </a:extLst>
                </p:cNvPr>
                <p:cNvCxnSpPr/>
                <p:nvPr/>
              </p:nvCxnSpPr>
              <p:spPr>
                <a:xfrm>
                  <a:off x="3922726" y="3429000"/>
                  <a:ext cx="357051" cy="825500"/>
                </a:xfrm>
                <a:prstGeom prst="line">
                  <a:avLst/>
                </a:prstGeom>
              </p:spPr>
              <p:style>
                <a:lnRef idx="1">
                  <a:schemeClr val="dk1"/>
                </a:lnRef>
                <a:fillRef idx="0">
                  <a:schemeClr val="dk1"/>
                </a:fillRef>
                <a:effectRef idx="0">
                  <a:schemeClr val="dk1"/>
                </a:effectRef>
                <a:fontRef idx="minor">
                  <a:schemeClr val="tx1"/>
                </a:fontRef>
              </p:style>
            </p:cxnSp>
            <p:grpSp>
              <p:nvGrpSpPr>
                <p:cNvPr id="168" name="Group 167">
                  <a:extLst>
                    <a:ext uri="{FF2B5EF4-FFF2-40B4-BE49-F238E27FC236}">
                      <a16:creationId xmlns:a16="http://schemas.microsoft.com/office/drawing/2014/main" id="{8050541C-6E95-46C5-AC39-35E1E58190CC}"/>
                    </a:ext>
                  </a:extLst>
                </p:cNvPr>
                <p:cNvGrpSpPr/>
                <p:nvPr/>
              </p:nvGrpSpPr>
              <p:grpSpPr>
                <a:xfrm>
                  <a:off x="3666309" y="3239589"/>
                  <a:ext cx="256417" cy="189411"/>
                  <a:chOff x="3666309" y="3239589"/>
                  <a:chExt cx="256417" cy="189411"/>
                </a:xfrm>
              </p:grpSpPr>
              <p:cxnSp>
                <p:nvCxnSpPr>
                  <p:cNvPr id="173" name="Straight Connector 172">
                    <a:extLst>
                      <a:ext uri="{FF2B5EF4-FFF2-40B4-BE49-F238E27FC236}">
                        <a16:creationId xmlns:a16="http://schemas.microsoft.com/office/drawing/2014/main" id="{8612A84D-CA58-46B1-8092-BB4AF4C9AA08}"/>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174" name="Straight Connector 173">
                    <a:extLst>
                      <a:ext uri="{FF2B5EF4-FFF2-40B4-BE49-F238E27FC236}">
                        <a16:creationId xmlns:a16="http://schemas.microsoft.com/office/drawing/2014/main" id="{3B6C41FC-8BC5-4BDC-9CE5-AFB8F624A0D2}"/>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grpSp>
              <p:nvGrpSpPr>
                <p:cNvPr id="169" name="Group 168">
                  <a:extLst>
                    <a:ext uri="{FF2B5EF4-FFF2-40B4-BE49-F238E27FC236}">
                      <a16:creationId xmlns:a16="http://schemas.microsoft.com/office/drawing/2014/main" id="{016666B5-E6C8-424C-B3A1-467455F7B3A4}"/>
                    </a:ext>
                  </a:extLst>
                </p:cNvPr>
                <p:cNvGrpSpPr/>
                <p:nvPr/>
              </p:nvGrpSpPr>
              <p:grpSpPr>
                <a:xfrm rot="10800000">
                  <a:off x="4023360" y="4254500"/>
                  <a:ext cx="256417" cy="189411"/>
                  <a:chOff x="3666309" y="3239589"/>
                  <a:chExt cx="256417" cy="189411"/>
                </a:xfrm>
              </p:grpSpPr>
              <p:cxnSp>
                <p:nvCxnSpPr>
                  <p:cNvPr id="171" name="Straight Connector 170">
                    <a:extLst>
                      <a:ext uri="{FF2B5EF4-FFF2-40B4-BE49-F238E27FC236}">
                        <a16:creationId xmlns:a16="http://schemas.microsoft.com/office/drawing/2014/main" id="{A6AE6A9D-5278-410D-8739-39EF03145F7A}"/>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172" name="Straight Connector 171">
                    <a:extLst>
                      <a:ext uri="{FF2B5EF4-FFF2-40B4-BE49-F238E27FC236}">
                        <a16:creationId xmlns:a16="http://schemas.microsoft.com/office/drawing/2014/main" id="{22C23B34-2C96-4C4F-9FC9-42565496705C}"/>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cxnSp>
              <p:nvCxnSpPr>
                <p:cNvPr id="170" name="Straight Connector 169">
                  <a:extLst>
                    <a:ext uri="{FF2B5EF4-FFF2-40B4-BE49-F238E27FC236}">
                      <a16:creationId xmlns:a16="http://schemas.microsoft.com/office/drawing/2014/main" id="{60B4FD5E-2C60-461D-A35A-B43ECC3F4161}"/>
                    </a:ext>
                  </a:extLst>
                </p:cNvPr>
                <p:cNvCxnSpPr/>
                <p:nvPr/>
              </p:nvCxnSpPr>
              <p:spPr>
                <a:xfrm>
                  <a:off x="3770811" y="3239589"/>
                  <a:ext cx="404463" cy="1204323"/>
                </a:xfrm>
                <a:prstGeom prst="line">
                  <a:avLst/>
                </a:prstGeom>
              </p:spPr>
              <p:style>
                <a:lnRef idx="1">
                  <a:schemeClr val="dk1"/>
                </a:lnRef>
                <a:fillRef idx="0">
                  <a:schemeClr val="dk1"/>
                </a:fillRef>
                <a:effectRef idx="0">
                  <a:schemeClr val="dk1"/>
                </a:effectRef>
                <a:fontRef idx="minor">
                  <a:schemeClr val="tx1"/>
                </a:fontRef>
              </p:style>
            </p:cxnSp>
          </p:grpSp>
          <p:grpSp>
            <p:nvGrpSpPr>
              <p:cNvPr id="129" name="Group 128">
                <a:extLst>
                  <a:ext uri="{FF2B5EF4-FFF2-40B4-BE49-F238E27FC236}">
                    <a16:creationId xmlns:a16="http://schemas.microsoft.com/office/drawing/2014/main" id="{51CE7F76-81D7-4E47-9FA8-8A1AFDD18441}"/>
                  </a:ext>
                </a:extLst>
              </p:cNvPr>
              <p:cNvGrpSpPr/>
              <p:nvPr/>
            </p:nvGrpSpPr>
            <p:grpSpPr>
              <a:xfrm>
                <a:off x="7212223" y="3254656"/>
                <a:ext cx="613468" cy="1204323"/>
                <a:chOff x="3666309" y="3239589"/>
                <a:chExt cx="613468" cy="1204323"/>
              </a:xfrm>
            </p:grpSpPr>
            <p:cxnSp>
              <p:nvCxnSpPr>
                <p:cNvPr id="157" name="Straight Connector 156">
                  <a:extLst>
                    <a:ext uri="{FF2B5EF4-FFF2-40B4-BE49-F238E27FC236}">
                      <a16:creationId xmlns:a16="http://schemas.microsoft.com/office/drawing/2014/main" id="{926335A3-2681-4328-8532-0B2CE1A7095C}"/>
                    </a:ext>
                  </a:extLst>
                </p:cNvPr>
                <p:cNvCxnSpPr/>
                <p:nvPr/>
              </p:nvCxnSpPr>
              <p:spPr>
                <a:xfrm>
                  <a:off x="3666309" y="3429000"/>
                  <a:ext cx="357051" cy="825500"/>
                </a:xfrm>
                <a:prstGeom prst="line">
                  <a:avLst/>
                </a:prstGeom>
              </p:spPr>
              <p:style>
                <a:lnRef idx="1">
                  <a:schemeClr val="dk1"/>
                </a:lnRef>
                <a:fillRef idx="0">
                  <a:schemeClr val="dk1"/>
                </a:fillRef>
                <a:effectRef idx="0">
                  <a:schemeClr val="dk1"/>
                </a:effectRef>
                <a:fontRef idx="minor">
                  <a:schemeClr val="tx1"/>
                </a:fontRef>
              </p:style>
            </p:cxnSp>
            <p:cxnSp>
              <p:nvCxnSpPr>
                <p:cNvPr id="158" name="Straight Connector 157">
                  <a:extLst>
                    <a:ext uri="{FF2B5EF4-FFF2-40B4-BE49-F238E27FC236}">
                      <a16:creationId xmlns:a16="http://schemas.microsoft.com/office/drawing/2014/main" id="{8F1CA646-465D-4C77-B31A-E22483ED320F}"/>
                    </a:ext>
                  </a:extLst>
                </p:cNvPr>
                <p:cNvCxnSpPr/>
                <p:nvPr/>
              </p:nvCxnSpPr>
              <p:spPr>
                <a:xfrm>
                  <a:off x="3922726" y="3429000"/>
                  <a:ext cx="357051" cy="825500"/>
                </a:xfrm>
                <a:prstGeom prst="line">
                  <a:avLst/>
                </a:prstGeom>
              </p:spPr>
              <p:style>
                <a:lnRef idx="1">
                  <a:schemeClr val="dk1"/>
                </a:lnRef>
                <a:fillRef idx="0">
                  <a:schemeClr val="dk1"/>
                </a:fillRef>
                <a:effectRef idx="0">
                  <a:schemeClr val="dk1"/>
                </a:effectRef>
                <a:fontRef idx="minor">
                  <a:schemeClr val="tx1"/>
                </a:fontRef>
              </p:style>
            </p:cxnSp>
            <p:grpSp>
              <p:nvGrpSpPr>
                <p:cNvPr id="159" name="Group 158">
                  <a:extLst>
                    <a:ext uri="{FF2B5EF4-FFF2-40B4-BE49-F238E27FC236}">
                      <a16:creationId xmlns:a16="http://schemas.microsoft.com/office/drawing/2014/main" id="{9152CA0B-6065-443D-BDA6-EBF627999A55}"/>
                    </a:ext>
                  </a:extLst>
                </p:cNvPr>
                <p:cNvGrpSpPr/>
                <p:nvPr/>
              </p:nvGrpSpPr>
              <p:grpSpPr>
                <a:xfrm>
                  <a:off x="3666309" y="3239589"/>
                  <a:ext cx="256417" cy="189411"/>
                  <a:chOff x="3666309" y="3239589"/>
                  <a:chExt cx="256417" cy="189411"/>
                </a:xfrm>
              </p:grpSpPr>
              <p:cxnSp>
                <p:nvCxnSpPr>
                  <p:cNvPr id="164" name="Straight Connector 163">
                    <a:extLst>
                      <a:ext uri="{FF2B5EF4-FFF2-40B4-BE49-F238E27FC236}">
                        <a16:creationId xmlns:a16="http://schemas.microsoft.com/office/drawing/2014/main" id="{58A31C35-6F89-4EA5-9118-E3536B3E5F82}"/>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165" name="Straight Connector 164">
                    <a:extLst>
                      <a:ext uri="{FF2B5EF4-FFF2-40B4-BE49-F238E27FC236}">
                        <a16:creationId xmlns:a16="http://schemas.microsoft.com/office/drawing/2014/main" id="{12B7FA1E-B76F-4F17-A1AB-D4A5F424E836}"/>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grpSp>
              <p:nvGrpSpPr>
                <p:cNvPr id="160" name="Group 159">
                  <a:extLst>
                    <a:ext uri="{FF2B5EF4-FFF2-40B4-BE49-F238E27FC236}">
                      <a16:creationId xmlns:a16="http://schemas.microsoft.com/office/drawing/2014/main" id="{B05FC91F-D889-4C71-9600-7C534FD97BC7}"/>
                    </a:ext>
                  </a:extLst>
                </p:cNvPr>
                <p:cNvGrpSpPr/>
                <p:nvPr/>
              </p:nvGrpSpPr>
              <p:grpSpPr>
                <a:xfrm rot="10800000">
                  <a:off x="4023360" y="4254500"/>
                  <a:ext cx="256417" cy="189411"/>
                  <a:chOff x="3666309" y="3239589"/>
                  <a:chExt cx="256417" cy="189411"/>
                </a:xfrm>
              </p:grpSpPr>
              <p:cxnSp>
                <p:nvCxnSpPr>
                  <p:cNvPr id="162" name="Straight Connector 161">
                    <a:extLst>
                      <a:ext uri="{FF2B5EF4-FFF2-40B4-BE49-F238E27FC236}">
                        <a16:creationId xmlns:a16="http://schemas.microsoft.com/office/drawing/2014/main" id="{04DCDBB5-D51C-4AB1-A5CB-4F1E5459384A}"/>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163" name="Straight Connector 162">
                    <a:extLst>
                      <a:ext uri="{FF2B5EF4-FFF2-40B4-BE49-F238E27FC236}">
                        <a16:creationId xmlns:a16="http://schemas.microsoft.com/office/drawing/2014/main" id="{3D62A5EE-19BA-4B71-BB75-B0524CFEE3A2}"/>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cxnSp>
              <p:nvCxnSpPr>
                <p:cNvPr id="161" name="Straight Connector 160">
                  <a:extLst>
                    <a:ext uri="{FF2B5EF4-FFF2-40B4-BE49-F238E27FC236}">
                      <a16:creationId xmlns:a16="http://schemas.microsoft.com/office/drawing/2014/main" id="{0A6CAAC6-B035-40D4-AE26-F08BD8BCA6B7}"/>
                    </a:ext>
                  </a:extLst>
                </p:cNvPr>
                <p:cNvCxnSpPr/>
                <p:nvPr/>
              </p:nvCxnSpPr>
              <p:spPr>
                <a:xfrm>
                  <a:off x="3770811" y="3239589"/>
                  <a:ext cx="404463" cy="1204323"/>
                </a:xfrm>
                <a:prstGeom prst="line">
                  <a:avLst/>
                </a:prstGeom>
              </p:spPr>
              <p:style>
                <a:lnRef idx="1">
                  <a:schemeClr val="dk1"/>
                </a:lnRef>
                <a:fillRef idx="0">
                  <a:schemeClr val="dk1"/>
                </a:fillRef>
                <a:effectRef idx="0">
                  <a:schemeClr val="dk1"/>
                </a:effectRef>
                <a:fontRef idx="minor">
                  <a:schemeClr val="tx1"/>
                </a:fontRef>
              </p:style>
            </p:cxnSp>
          </p:grpSp>
          <p:cxnSp>
            <p:nvCxnSpPr>
              <p:cNvPr id="130" name="Straight Connector 129">
                <a:extLst>
                  <a:ext uri="{FF2B5EF4-FFF2-40B4-BE49-F238E27FC236}">
                    <a16:creationId xmlns:a16="http://schemas.microsoft.com/office/drawing/2014/main" id="{32E2970D-A00B-449E-A1BA-EDD1ACD94767}"/>
                  </a:ext>
                </a:extLst>
              </p:cNvPr>
              <p:cNvCxnSpPr/>
              <p:nvPr/>
            </p:nvCxnSpPr>
            <p:spPr>
              <a:xfrm>
                <a:off x="4498023" y="3429000"/>
                <a:ext cx="337706" cy="0"/>
              </a:xfrm>
              <a:prstGeom prst="line">
                <a:avLst/>
              </a:prstGeom>
            </p:spPr>
            <p:style>
              <a:lnRef idx="1">
                <a:schemeClr val="dk1"/>
              </a:lnRef>
              <a:fillRef idx="0">
                <a:schemeClr val="dk1"/>
              </a:fillRef>
              <a:effectRef idx="0">
                <a:schemeClr val="dk1"/>
              </a:effectRef>
              <a:fontRef idx="minor">
                <a:schemeClr val="tx1"/>
              </a:fontRef>
            </p:style>
          </p:cxnSp>
          <p:cxnSp>
            <p:nvCxnSpPr>
              <p:cNvPr id="131" name="Straight Connector 130">
                <a:extLst>
                  <a:ext uri="{FF2B5EF4-FFF2-40B4-BE49-F238E27FC236}">
                    <a16:creationId xmlns:a16="http://schemas.microsoft.com/office/drawing/2014/main" id="{708A7AF8-F168-4127-A22B-E87D0DE63B63}"/>
                  </a:ext>
                </a:extLst>
              </p:cNvPr>
              <p:cNvCxnSpPr/>
              <p:nvPr/>
            </p:nvCxnSpPr>
            <p:spPr>
              <a:xfrm>
                <a:off x="5092146" y="3429000"/>
                <a:ext cx="357051" cy="0"/>
              </a:xfrm>
              <a:prstGeom prst="line">
                <a:avLst/>
              </a:prstGeom>
            </p:spPr>
            <p:style>
              <a:lnRef idx="1">
                <a:schemeClr val="dk1"/>
              </a:lnRef>
              <a:fillRef idx="0">
                <a:schemeClr val="dk1"/>
              </a:fillRef>
              <a:effectRef idx="0">
                <a:schemeClr val="dk1"/>
              </a:effectRef>
              <a:fontRef idx="minor">
                <a:schemeClr val="tx1"/>
              </a:fontRef>
            </p:style>
          </p:cxnSp>
          <p:cxnSp>
            <p:nvCxnSpPr>
              <p:cNvPr id="132" name="Straight Connector 131">
                <a:extLst>
                  <a:ext uri="{FF2B5EF4-FFF2-40B4-BE49-F238E27FC236}">
                    <a16:creationId xmlns:a16="http://schemas.microsoft.com/office/drawing/2014/main" id="{4F3ECAEF-E0F7-484D-AB35-DF93CCEB0939}"/>
                  </a:ext>
                </a:extLst>
              </p:cNvPr>
              <p:cNvCxnSpPr/>
              <p:nvPr/>
            </p:nvCxnSpPr>
            <p:spPr>
              <a:xfrm>
                <a:off x="5686269" y="3429000"/>
                <a:ext cx="357051" cy="0"/>
              </a:xfrm>
              <a:prstGeom prst="line">
                <a:avLst/>
              </a:prstGeom>
            </p:spPr>
            <p:style>
              <a:lnRef idx="1">
                <a:schemeClr val="dk1"/>
              </a:lnRef>
              <a:fillRef idx="0">
                <a:schemeClr val="dk1"/>
              </a:fillRef>
              <a:effectRef idx="0">
                <a:schemeClr val="dk1"/>
              </a:effectRef>
              <a:fontRef idx="minor">
                <a:schemeClr val="tx1"/>
              </a:fontRef>
            </p:style>
          </p:cxnSp>
          <p:cxnSp>
            <p:nvCxnSpPr>
              <p:cNvPr id="133" name="Straight Connector 132">
                <a:extLst>
                  <a:ext uri="{FF2B5EF4-FFF2-40B4-BE49-F238E27FC236}">
                    <a16:creationId xmlns:a16="http://schemas.microsoft.com/office/drawing/2014/main" id="{74017F47-3497-4D91-90A8-B470B860A0E1}"/>
                  </a:ext>
                </a:extLst>
              </p:cNvPr>
              <p:cNvCxnSpPr/>
              <p:nvPr/>
            </p:nvCxnSpPr>
            <p:spPr>
              <a:xfrm>
                <a:off x="3903900" y="3429000"/>
                <a:ext cx="357051" cy="0"/>
              </a:xfrm>
              <a:prstGeom prst="line">
                <a:avLst/>
              </a:prstGeom>
            </p:spPr>
            <p:style>
              <a:lnRef idx="1">
                <a:schemeClr val="dk1"/>
              </a:lnRef>
              <a:fillRef idx="0">
                <a:schemeClr val="dk1"/>
              </a:fillRef>
              <a:effectRef idx="0">
                <a:schemeClr val="dk1"/>
              </a:effectRef>
              <a:fontRef idx="minor">
                <a:schemeClr val="tx1"/>
              </a:fontRef>
            </p:style>
          </p:cxnSp>
          <p:cxnSp>
            <p:nvCxnSpPr>
              <p:cNvPr id="134" name="Straight Connector 133">
                <a:extLst>
                  <a:ext uri="{FF2B5EF4-FFF2-40B4-BE49-F238E27FC236}">
                    <a16:creationId xmlns:a16="http://schemas.microsoft.com/office/drawing/2014/main" id="{DF14382D-86D2-469B-AD88-47A87B81E519}"/>
                  </a:ext>
                </a:extLst>
              </p:cNvPr>
              <p:cNvCxnSpPr/>
              <p:nvPr/>
            </p:nvCxnSpPr>
            <p:spPr>
              <a:xfrm>
                <a:off x="3309777" y="3429000"/>
                <a:ext cx="357051" cy="0"/>
              </a:xfrm>
              <a:prstGeom prst="line">
                <a:avLst/>
              </a:prstGeom>
            </p:spPr>
            <p:style>
              <a:lnRef idx="1">
                <a:schemeClr val="dk1"/>
              </a:lnRef>
              <a:fillRef idx="0">
                <a:schemeClr val="dk1"/>
              </a:fillRef>
              <a:effectRef idx="0">
                <a:schemeClr val="dk1"/>
              </a:effectRef>
              <a:fontRef idx="minor">
                <a:schemeClr val="tx1"/>
              </a:fontRef>
            </p:style>
          </p:cxnSp>
          <p:cxnSp>
            <p:nvCxnSpPr>
              <p:cNvPr id="135" name="Straight Connector 134">
                <a:extLst>
                  <a:ext uri="{FF2B5EF4-FFF2-40B4-BE49-F238E27FC236}">
                    <a16:creationId xmlns:a16="http://schemas.microsoft.com/office/drawing/2014/main" id="{5CEF3B62-1B9E-4B52-8255-A7786B36B00C}"/>
                  </a:ext>
                </a:extLst>
              </p:cNvPr>
              <p:cNvCxnSpPr>
                <a:cxnSpLocks/>
              </p:cNvCxnSpPr>
              <p:nvPr/>
            </p:nvCxnSpPr>
            <p:spPr>
              <a:xfrm>
                <a:off x="6273013" y="3429000"/>
                <a:ext cx="364430" cy="0"/>
              </a:xfrm>
              <a:prstGeom prst="line">
                <a:avLst/>
              </a:prstGeom>
            </p:spPr>
            <p:style>
              <a:lnRef idx="1">
                <a:schemeClr val="dk1"/>
              </a:lnRef>
              <a:fillRef idx="0">
                <a:schemeClr val="dk1"/>
              </a:fillRef>
              <a:effectRef idx="0">
                <a:schemeClr val="dk1"/>
              </a:effectRef>
              <a:fontRef idx="minor">
                <a:schemeClr val="tx1"/>
              </a:fontRef>
            </p:style>
          </p:cxnSp>
          <p:cxnSp>
            <p:nvCxnSpPr>
              <p:cNvPr id="136" name="Straight Connector 135">
                <a:extLst>
                  <a:ext uri="{FF2B5EF4-FFF2-40B4-BE49-F238E27FC236}">
                    <a16:creationId xmlns:a16="http://schemas.microsoft.com/office/drawing/2014/main" id="{EEE9FE22-018D-4342-8A3C-3CA0586CAFC2}"/>
                  </a:ext>
                </a:extLst>
              </p:cNvPr>
              <p:cNvCxnSpPr/>
              <p:nvPr/>
            </p:nvCxnSpPr>
            <p:spPr>
              <a:xfrm>
                <a:off x="6856830" y="3429000"/>
                <a:ext cx="374736" cy="0"/>
              </a:xfrm>
              <a:prstGeom prst="line">
                <a:avLst/>
              </a:prstGeom>
            </p:spPr>
            <p:style>
              <a:lnRef idx="1">
                <a:schemeClr val="dk1"/>
              </a:lnRef>
              <a:fillRef idx="0">
                <a:schemeClr val="dk1"/>
              </a:fillRef>
              <a:effectRef idx="0">
                <a:schemeClr val="dk1"/>
              </a:effectRef>
              <a:fontRef idx="minor">
                <a:schemeClr val="tx1"/>
              </a:fontRef>
            </p:style>
          </p:cxnSp>
          <p:cxnSp>
            <p:nvCxnSpPr>
              <p:cNvPr id="137" name="Straight Connector 136">
                <a:extLst>
                  <a:ext uri="{FF2B5EF4-FFF2-40B4-BE49-F238E27FC236}">
                    <a16:creationId xmlns:a16="http://schemas.microsoft.com/office/drawing/2014/main" id="{04724A85-5B2D-4817-85FD-FABB4A832463}"/>
                  </a:ext>
                </a:extLst>
              </p:cNvPr>
              <p:cNvCxnSpPr/>
              <p:nvPr/>
            </p:nvCxnSpPr>
            <p:spPr>
              <a:xfrm flipH="1">
                <a:off x="2833012" y="3429000"/>
                <a:ext cx="220348" cy="0"/>
              </a:xfrm>
              <a:prstGeom prst="line">
                <a:avLst/>
              </a:prstGeom>
            </p:spPr>
            <p:style>
              <a:lnRef idx="1">
                <a:schemeClr val="dk1"/>
              </a:lnRef>
              <a:fillRef idx="0">
                <a:schemeClr val="dk1"/>
              </a:fillRef>
              <a:effectRef idx="0">
                <a:schemeClr val="dk1"/>
              </a:effectRef>
              <a:fontRef idx="minor">
                <a:schemeClr val="tx1"/>
              </a:fontRef>
            </p:style>
          </p:cxnSp>
          <p:cxnSp>
            <p:nvCxnSpPr>
              <p:cNvPr id="138" name="Straight Connector 137">
                <a:extLst>
                  <a:ext uri="{FF2B5EF4-FFF2-40B4-BE49-F238E27FC236}">
                    <a16:creationId xmlns:a16="http://schemas.microsoft.com/office/drawing/2014/main" id="{B09EAE52-FBCE-410D-AD65-6CCB862EEA75}"/>
                  </a:ext>
                </a:extLst>
              </p:cNvPr>
              <p:cNvCxnSpPr/>
              <p:nvPr/>
            </p:nvCxnSpPr>
            <p:spPr>
              <a:xfrm>
                <a:off x="2833012" y="4254500"/>
                <a:ext cx="577398" cy="0"/>
              </a:xfrm>
              <a:prstGeom prst="line">
                <a:avLst/>
              </a:prstGeom>
            </p:spPr>
            <p:style>
              <a:lnRef idx="1">
                <a:schemeClr val="dk1"/>
              </a:lnRef>
              <a:fillRef idx="0">
                <a:schemeClr val="dk1"/>
              </a:fillRef>
              <a:effectRef idx="0">
                <a:schemeClr val="dk1"/>
              </a:effectRef>
              <a:fontRef idx="minor">
                <a:schemeClr val="tx1"/>
              </a:fontRef>
            </p:style>
          </p:cxnSp>
          <p:cxnSp>
            <p:nvCxnSpPr>
              <p:cNvPr id="139" name="Straight Connector 138">
                <a:extLst>
                  <a:ext uri="{FF2B5EF4-FFF2-40B4-BE49-F238E27FC236}">
                    <a16:creationId xmlns:a16="http://schemas.microsoft.com/office/drawing/2014/main" id="{23D63C8C-9D10-4857-B86E-8EE79242E83E}"/>
                  </a:ext>
                </a:extLst>
              </p:cNvPr>
              <p:cNvCxnSpPr/>
              <p:nvPr/>
            </p:nvCxnSpPr>
            <p:spPr>
              <a:xfrm>
                <a:off x="3666828" y="4254500"/>
                <a:ext cx="337705" cy="0"/>
              </a:xfrm>
              <a:prstGeom prst="line">
                <a:avLst/>
              </a:prstGeom>
            </p:spPr>
            <p:style>
              <a:lnRef idx="1">
                <a:schemeClr val="dk1"/>
              </a:lnRef>
              <a:fillRef idx="0">
                <a:schemeClr val="dk1"/>
              </a:fillRef>
              <a:effectRef idx="0">
                <a:schemeClr val="dk1"/>
              </a:effectRef>
              <a:fontRef idx="minor">
                <a:schemeClr val="tx1"/>
              </a:fontRef>
            </p:style>
          </p:cxnSp>
          <p:cxnSp>
            <p:nvCxnSpPr>
              <p:cNvPr id="140" name="Straight Connector 139">
                <a:extLst>
                  <a:ext uri="{FF2B5EF4-FFF2-40B4-BE49-F238E27FC236}">
                    <a16:creationId xmlns:a16="http://schemas.microsoft.com/office/drawing/2014/main" id="{03127460-71F2-453D-9B9C-E5E8B13779E3}"/>
                  </a:ext>
                </a:extLst>
              </p:cNvPr>
              <p:cNvCxnSpPr/>
              <p:nvPr/>
            </p:nvCxnSpPr>
            <p:spPr>
              <a:xfrm>
                <a:off x="4260951" y="4254500"/>
                <a:ext cx="337705" cy="0"/>
              </a:xfrm>
              <a:prstGeom prst="line">
                <a:avLst/>
              </a:prstGeom>
            </p:spPr>
            <p:style>
              <a:lnRef idx="1">
                <a:schemeClr val="dk1"/>
              </a:lnRef>
              <a:fillRef idx="0">
                <a:schemeClr val="dk1"/>
              </a:fillRef>
              <a:effectRef idx="0">
                <a:schemeClr val="dk1"/>
              </a:effectRef>
              <a:fontRef idx="minor">
                <a:schemeClr val="tx1"/>
              </a:fontRef>
            </p:style>
          </p:cxnSp>
          <p:cxnSp>
            <p:nvCxnSpPr>
              <p:cNvPr id="141" name="Straight Connector 140">
                <a:extLst>
                  <a:ext uri="{FF2B5EF4-FFF2-40B4-BE49-F238E27FC236}">
                    <a16:creationId xmlns:a16="http://schemas.microsoft.com/office/drawing/2014/main" id="{EFFF84DD-1F59-4C38-BC20-50312754CCF2}"/>
                  </a:ext>
                </a:extLst>
              </p:cNvPr>
              <p:cNvCxnSpPr/>
              <p:nvPr/>
            </p:nvCxnSpPr>
            <p:spPr>
              <a:xfrm>
                <a:off x="4855074" y="4254500"/>
                <a:ext cx="337705" cy="0"/>
              </a:xfrm>
              <a:prstGeom prst="line">
                <a:avLst/>
              </a:prstGeom>
            </p:spPr>
            <p:style>
              <a:lnRef idx="1">
                <a:schemeClr val="dk1"/>
              </a:lnRef>
              <a:fillRef idx="0">
                <a:schemeClr val="dk1"/>
              </a:fillRef>
              <a:effectRef idx="0">
                <a:schemeClr val="dk1"/>
              </a:effectRef>
              <a:fontRef idx="minor">
                <a:schemeClr val="tx1"/>
              </a:fontRef>
            </p:style>
          </p:cxnSp>
          <p:cxnSp>
            <p:nvCxnSpPr>
              <p:cNvPr id="142" name="Straight Connector 141">
                <a:extLst>
                  <a:ext uri="{FF2B5EF4-FFF2-40B4-BE49-F238E27FC236}">
                    <a16:creationId xmlns:a16="http://schemas.microsoft.com/office/drawing/2014/main" id="{8A98517D-F781-4766-A2E1-5C2DB59B4F67}"/>
                  </a:ext>
                </a:extLst>
              </p:cNvPr>
              <p:cNvCxnSpPr/>
              <p:nvPr/>
            </p:nvCxnSpPr>
            <p:spPr>
              <a:xfrm>
                <a:off x="5449197" y="4254500"/>
                <a:ext cx="337705" cy="0"/>
              </a:xfrm>
              <a:prstGeom prst="line">
                <a:avLst/>
              </a:prstGeom>
            </p:spPr>
            <p:style>
              <a:lnRef idx="1">
                <a:schemeClr val="dk1"/>
              </a:lnRef>
              <a:fillRef idx="0">
                <a:schemeClr val="dk1"/>
              </a:fillRef>
              <a:effectRef idx="0">
                <a:schemeClr val="dk1"/>
              </a:effectRef>
              <a:fontRef idx="minor">
                <a:schemeClr val="tx1"/>
              </a:fontRef>
            </p:style>
          </p:cxnSp>
          <p:cxnSp>
            <p:nvCxnSpPr>
              <p:cNvPr id="143" name="Straight Connector 142">
                <a:extLst>
                  <a:ext uri="{FF2B5EF4-FFF2-40B4-BE49-F238E27FC236}">
                    <a16:creationId xmlns:a16="http://schemas.microsoft.com/office/drawing/2014/main" id="{3C7097CD-BF42-464C-9E21-3B54EDC489D3}"/>
                  </a:ext>
                </a:extLst>
              </p:cNvPr>
              <p:cNvCxnSpPr/>
              <p:nvPr/>
            </p:nvCxnSpPr>
            <p:spPr>
              <a:xfrm>
                <a:off x="6043320" y="4254500"/>
                <a:ext cx="337705" cy="0"/>
              </a:xfrm>
              <a:prstGeom prst="line">
                <a:avLst/>
              </a:prstGeom>
            </p:spPr>
            <p:style>
              <a:lnRef idx="1">
                <a:schemeClr val="dk1"/>
              </a:lnRef>
              <a:fillRef idx="0">
                <a:schemeClr val="dk1"/>
              </a:fillRef>
              <a:effectRef idx="0">
                <a:schemeClr val="dk1"/>
              </a:effectRef>
              <a:fontRef idx="minor">
                <a:schemeClr val="tx1"/>
              </a:fontRef>
            </p:style>
          </p:cxnSp>
          <p:cxnSp>
            <p:nvCxnSpPr>
              <p:cNvPr id="144" name="Straight Connector 143">
                <a:extLst>
                  <a:ext uri="{FF2B5EF4-FFF2-40B4-BE49-F238E27FC236}">
                    <a16:creationId xmlns:a16="http://schemas.microsoft.com/office/drawing/2014/main" id="{B1D5BC50-AB91-49C0-92F1-90B1296D5819}"/>
                  </a:ext>
                </a:extLst>
              </p:cNvPr>
              <p:cNvCxnSpPr/>
              <p:nvPr/>
            </p:nvCxnSpPr>
            <p:spPr>
              <a:xfrm>
                <a:off x="6637443" y="4254500"/>
                <a:ext cx="337705" cy="0"/>
              </a:xfrm>
              <a:prstGeom prst="line">
                <a:avLst/>
              </a:prstGeom>
            </p:spPr>
            <p:style>
              <a:lnRef idx="1">
                <a:schemeClr val="dk1"/>
              </a:lnRef>
              <a:fillRef idx="0">
                <a:schemeClr val="dk1"/>
              </a:fillRef>
              <a:effectRef idx="0">
                <a:schemeClr val="dk1"/>
              </a:effectRef>
              <a:fontRef idx="minor">
                <a:schemeClr val="tx1"/>
              </a:fontRef>
            </p:style>
          </p:cxnSp>
          <p:cxnSp>
            <p:nvCxnSpPr>
              <p:cNvPr id="145" name="Straight Connector 144">
                <a:extLst>
                  <a:ext uri="{FF2B5EF4-FFF2-40B4-BE49-F238E27FC236}">
                    <a16:creationId xmlns:a16="http://schemas.microsoft.com/office/drawing/2014/main" id="{951F6E9C-9394-4577-B01B-946720EE2D6E}"/>
                  </a:ext>
                </a:extLst>
              </p:cNvPr>
              <p:cNvCxnSpPr/>
              <p:nvPr/>
            </p:nvCxnSpPr>
            <p:spPr>
              <a:xfrm>
                <a:off x="7231566" y="4254500"/>
                <a:ext cx="337707" cy="0"/>
              </a:xfrm>
              <a:prstGeom prst="line">
                <a:avLst/>
              </a:prstGeom>
            </p:spPr>
            <p:style>
              <a:lnRef idx="1">
                <a:schemeClr val="dk1"/>
              </a:lnRef>
              <a:fillRef idx="0">
                <a:schemeClr val="dk1"/>
              </a:fillRef>
              <a:effectRef idx="0">
                <a:schemeClr val="dk1"/>
              </a:effectRef>
              <a:fontRef idx="minor">
                <a:schemeClr val="tx1"/>
              </a:fontRef>
            </p:style>
          </p:cxnSp>
          <p:sp>
            <p:nvSpPr>
              <p:cNvPr id="146" name="Arc 145">
                <a:extLst>
                  <a:ext uri="{FF2B5EF4-FFF2-40B4-BE49-F238E27FC236}">
                    <a16:creationId xmlns:a16="http://schemas.microsoft.com/office/drawing/2014/main" id="{FC7DC753-51D3-438B-A128-13A55C98AA06}"/>
                  </a:ext>
                </a:extLst>
              </p:cNvPr>
              <p:cNvSpPr/>
              <p:nvPr/>
            </p:nvSpPr>
            <p:spPr>
              <a:xfrm rot="10800000" flipV="1">
                <a:off x="2291062" y="4254500"/>
                <a:ext cx="1091676" cy="1091317"/>
              </a:xfrm>
              <a:prstGeom prst="arc">
                <a:avLst>
                  <a:gd name="adj1" fmla="val 16200000"/>
                  <a:gd name="adj2" fmla="val 217953"/>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cxnSp>
            <p:nvCxnSpPr>
              <p:cNvPr id="147" name="Straight Connector 146">
                <a:extLst>
                  <a:ext uri="{FF2B5EF4-FFF2-40B4-BE49-F238E27FC236}">
                    <a16:creationId xmlns:a16="http://schemas.microsoft.com/office/drawing/2014/main" id="{ED989F07-CDA7-4545-BBD1-E9E6C30DDF9D}"/>
                  </a:ext>
                </a:extLst>
              </p:cNvPr>
              <p:cNvCxnSpPr>
                <a:stCxn id="120" idx="2"/>
                <a:endCxn id="146" idx="2"/>
              </p:cNvCxnSpPr>
              <p:nvPr/>
            </p:nvCxnSpPr>
            <p:spPr>
              <a:xfrm>
                <a:off x="2287364" y="2868959"/>
                <a:ext cx="4795" cy="1965782"/>
              </a:xfrm>
              <a:prstGeom prst="line">
                <a:avLst/>
              </a:prstGeom>
            </p:spPr>
            <p:style>
              <a:lnRef idx="1">
                <a:schemeClr val="dk1"/>
              </a:lnRef>
              <a:fillRef idx="0">
                <a:schemeClr val="dk1"/>
              </a:fillRef>
              <a:effectRef idx="0">
                <a:schemeClr val="dk1"/>
              </a:effectRef>
              <a:fontRef idx="minor">
                <a:schemeClr val="tx1"/>
              </a:fontRef>
            </p:style>
          </p:cxnSp>
          <p:cxnSp>
            <p:nvCxnSpPr>
              <p:cNvPr id="148" name="Straight Connector 147">
                <a:extLst>
                  <a:ext uri="{FF2B5EF4-FFF2-40B4-BE49-F238E27FC236}">
                    <a16:creationId xmlns:a16="http://schemas.microsoft.com/office/drawing/2014/main" id="{4471DE6D-F4F9-4FC9-A1E2-5256CA8E57FA}"/>
                  </a:ext>
                </a:extLst>
              </p:cNvPr>
              <p:cNvCxnSpPr>
                <a:cxnSpLocks/>
              </p:cNvCxnSpPr>
              <p:nvPr/>
            </p:nvCxnSpPr>
            <p:spPr>
              <a:xfrm>
                <a:off x="2147739" y="2861427"/>
                <a:ext cx="0" cy="1973314"/>
              </a:xfrm>
              <a:prstGeom prst="line">
                <a:avLst/>
              </a:prstGeom>
            </p:spPr>
            <p:style>
              <a:lnRef idx="1">
                <a:schemeClr val="dk1"/>
              </a:lnRef>
              <a:fillRef idx="0">
                <a:schemeClr val="dk1"/>
              </a:fillRef>
              <a:effectRef idx="0">
                <a:schemeClr val="dk1"/>
              </a:effectRef>
              <a:fontRef idx="minor">
                <a:schemeClr val="tx1"/>
              </a:fontRef>
            </p:style>
          </p:cxnSp>
          <p:sp>
            <p:nvSpPr>
              <p:cNvPr id="149" name="Arc 148">
                <a:extLst>
                  <a:ext uri="{FF2B5EF4-FFF2-40B4-BE49-F238E27FC236}">
                    <a16:creationId xmlns:a16="http://schemas.microsoft.com/office/drawing/2014/main" id="{9CE0CE30-CD20-421B-8683-B86BDB26CC60}"/>
                  </a:ext>
                </a:extLst>
              </p:cNvPr>
              <p:cNvSpPr/>
              <p:nvPr/>
            </p:nvSpPr>
            <p:spPr>
              <a:xfrm rot="18819741">
                <a:off x="2077835" y="2836597"/>
                <a:ext cx="279244" cy="292598"/>
              </a:xfrm>
              <a:prstGeom prst="arc">
                <a:avLst>
                  <a:gd name="adj1" fmla="val 17124468"/>
                  <a:gd name="adj2" fmla="val 20809065"/>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sp>
            <p:nvSpPr>
              <p:cNvPr id="150" name="Arc 149">
                <a:extLst>
                  <a:ext uri="{FF2B5EF4-FFF2-40B4-BE49-F238E27FC236}">
                    <a16:creationId xmlns:a16="http://schemas.microsoft.com/office/drawing/2014/main" id="{5A1C84ED-05B1-42E3-A2D3-31036472440B}"/>
                  </a:ext>
                </a:extLst>
              </p:cNvPr>
              <p:cNvSpPr/>
              <p:nvPr/>
            </p:nvSpPr>
            <p:spPr>
              <a:xfrm rot="2780259" flipV="1">
                <a:off x="2078232" y="4566973"/>
                <a:ext cx="279244" cy="292598"/>
              </a:xfrm>
              <a:prstGeom prst="arc">
                <a:avLst>
                  <a:gd name="adj1" fmla="val 17124468"/>
                  <a:gd name="adj2" fmla="val 20809065"/>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cxnSp>
            <p:nvCxnSpPr>
              <p:cNvPr id="151" name="Straight Connector 150">
                <a:extLst>
                  <a:ext uri="{FF2B5EF4-FFF2-40B4-BE49-F238E27FC236}">
                    <a16:creationId xmlns:a16="http://schemas.microsoft.com/office/drawing/2014/main" id="{1D3684C2-82C6-416C-9156-2F994C2E7598}"/>
                  </a:ext>
                </a:extLst>
              </p:cNvPr>
              <p:cNvCxnSpPr/>
              <p:nvPr/>
            </p:nvCxnSpPr>
            <p:spPr>
              <a:xfrm flipV="1">
                <a:off x="8223835" y="3554730"/>
                <a:ext cx="81965" cy="87604"/>
              </a:xfrm>
              <a:prstGeom prst="line">
                <a:avLst/>
              </a:prstGeom>
            </p:spPr>
            <p:style>
              <a:lnRef idx="1">
                <a:schemeClr val="dk1"/>
              </a:lnRef>
              <a:fillRef idx="0">
                <a:schemeClr val="dk1"/>
              </a:fillRef>
              <a:effectRef idx="0">
                <a:schemeClr val="dk1"/>
              </a:effectRef>
              <a:fontRef idx="minor">
                <a:schemeClr val="tx1"/>
              </a:fontRef>
            </p:style>
          </p:cxnSp>
          <p:cxnSp>
            <p:nvCxnSpPr>
              <p:cNvPr id="152" name="Straight Connector 151">
                <a:extLst>
                  <a:ext uri="{FF2B5EF4-FFF2-40B4-BE49-F238E27FC236}">
                    <a16:creationId xmlns:a16="http://schemas.microsoft.com/office/drawing/2014/main" id="{EBB8F817-4AE1-4FDA-BFA5-051256BF9ABD}"/>
                  </a:ext>
                </a:extLst>
              </p:cNvPr>
              <p:cNvCxnSpPr/>
              <p:nvPr/>
            </p:nvCxnSpPr>
            <p:spPr>
              <a:xfrm>
                <a:off x="8309126" y="3550920"/>
                <a:ext cx="130024" cy="464728"/>
              </a:xfrm>
              <a:prstGeom prst="line">
                <a:avLst/>
              </a:prstGeom>
            </p:spPr>
            <p:style>
              <a:lnRef idx="1">
                <a:schemeClr val="dk1"/>
              </a:lnRef>
              <a:fillRef idx="0">
                <a:schemeClr val="dk1"/>
              </a:fillRef>
              <a:effectRef idx="0">
                <a:schemeClr val="dk1"/>
              </a:effectRef>
              <a:fontRef idx="minor">
                <a:schemeClr val="tx1"/>
              </a:fontRef>
            </p:style>
          </p:cxnSp>
          <p:cxnSp>
            <p:nvCxnSpPr>
              <p:cNvPr id="153" name="Straight Connector 152">
                <a:extLst>
                  <a:ext uri="{FF2B5EF4-FFF2-40B4-BE49-F238E27FC236}">
                    <a16:creationId xmlns:a16="http://schemas.microsoft.com/office/drawing/2014/main" id="{B0E7ABD0-6C14-4BCA-9763-451B591FDA01}"/>
                  </a:ext>
                </a:extLst>
              </p:cNvPr>
              <p:cNvCxnSpPr/>
              <p:nvPr/>
            </p:nvCxnSpPr>
            <p:spPr>
              <a:xfrm>
                <a:off x="8223835" y="3642334"/>
                <a:ext cx="233881" cy="387678"/>
              </a:xfrm>
              <a:prstGeom prst="line">
                <a:avLst/>
              </a:prstGeom>
            </p:spPr>
            <p:style>
              <a:lnRef idx="1">
                <a:schemeClr val="dk1"/>
              </a:lnRef>
              <a:fillRef idx="0">
                <a:schemeClr val="dk1"/>
              </a:fillRef>
              <a:effectRef idx="0">
                <a:schemeClr val="dk1"/>
              </a:effectRef>
              <a:fontRef idx="minor">
                <a:schemeClr val="tx1"/>
              </a:fontRef>
            </p:style>
          </p:cxnSp>
          <p:cxnSp>
            <p:nvCxnSpPr>
              <p:cNvPr id="154" name="Straight Connector 153">
                <a:extLst>
                  <a:ext uri="{FF2B5EF4-FFF2-40B4-BE49-F238E27FC236}">
                    <a16:creationId xmlns:a16="http://schemas.microsoft.com/office/drawing/2014/main" id="{A4F6BD55-2D68-47EE-A86D-98780AE2B4D2}"/>
                  </a:ext>
                </a:extLst>
              </p:cNvPr>
              <p:cNvCxnSpPr/>
              <p:nvPr/>
            </p:nvCxnSpPr>
            <p:spPr>
              <a:xfrm flipH="1" flipV="1">
                <a:off x="8340775" y="3676650"/>
                <a:ext cx="638254" cy="171434"/>
              </a:xfrm>
              <a:prstGeom prst="line">
                <a:avLst/>
              </a:prstGeom>
            </p:spPr>
            <p:style>
              <a:lnRef idx="1">
                <a:schemeClr val="dk1"/>
              </a:lnRef>
              <a:fillRef idx="0">
                <a:schemeClr val="dk1"/>
              </a:fillRef>
              <a:effectRef idx="0">
                <a:schemeClr val="dk1"/>
              </a:effectRef>
              <a:fontRef idx="minor">
                <a:schemeClr val="tx1"/>
              </a:fontRef>
            </p:style>
          </p:cxnSp>
          <p:cxnSp>
            <p:nvCxnSpPr>
              <p:cNvPr id="155" name="Straight Connector 154">
                <a:extLst>
                  <a:ext uri="{FF2B5EF4-FFF2-40B4-BE49-F238E27FC236}">
                    <a16:creationId xmlns:a16="http://schemas.microsoft.com/office/drawing/2014/main" id="{14A34513-0A47-4230-A72B-E1BBBD8F9717}"/>
                  </a:ext>
                </a:extLst>
              </p:cNvPr>
              <p:cNvCxnSpPr/>
              <p:nvPr/>
            </p:nvCxnSpPr>
            <p:spPr>
              <a:xfrm flipH="1" flipV="1">
                <a:off x="7468640" y="3429000"/>
                <a:ext cx="755195" cy="213334"/>
              </a:xfrm>
              <a:prstGeom prst="line">
                <a:avLst/>
              </a:prstGeom>
            </p:spPr>
            <p:style>
              <a:lnRef idx="1">
                <a:schemeClr val="dk1"/>
              </a:lnRef>
              <a:fillRef idx="0">
                <a:schemeClr val="dk1"/>
              </a:fillRef>
              <a:effectRef idx="0">
                <a:schemeClr val="dk1"/>
              </a:effectRef>
              <a:fontRef idx="minor">
                <a:schemeClr val="tx1"/>
              </a:fontRef>
            </p:style>
          </p:cxnSp>
          <p:cxnSp>
            <p:nvCxnSpPr>
              <p:cNvPr id="156" name="Straight Connector 155">
                <a:extLst>
                  <a:ext uri="{FF2B5EF4-FFF2-40B4-BE49-F238E27FC236}">
                    <a16:creationId xmlns:a16="http://schemas.microsoft.com/office/drawing/2014/main" id="{B09EB889-083F-41A4-80EE-E640C6C1756C}"/>
                  </a:ext>
                </a:extLst>
              </p:cNvPr>
              <p:cNvCxnSpPr>
                <a:cxnSpLocks/>
              </p:cNvCxnSpPr>
              <p:nvPr/>
            </p:nvCxnSpPr>
            <p:spPr>
              <a:xfrm flipH="1">
                <a:off x="7806347" y="3848084"/>
                <a:ext cx="1172682" cy="377206"/>
              </a:xfrm>
              <a:prstGeom prst="line">
                <a:avLst/>
              </a:prstGeom>
            </p:spPr>
            <p:style>
              <a:lnRef idx="1">
                <a:schemeClr val="dk1"/>
              </a:lnRef>
              <a:fillRef idx="0">
                <a:schemeClr val="dk1"/>
              </a:fillRef>
              <a:effectRef idx="0">
                <a:schemeClr val="dk1"/>
              </a:effectRef>
              <a:fontRef idx="minor">
                <a:schemeClr val="tx1"/>
              </a:fontRef>
            </p:style>
          </p:cxnSp>
        </p:grpSp>
      </p:grpSp>
      <p:cxnSp>
        <p:nvCxnSpPr>
          <p:cNvPr id="3" name="Straight Connector 2">
            <a:extLst>
              <a:ext uri="{FF2B5EF4-FFF2-40B4-BE49-F238E27FC236}">
                <a16:creationId xmlns:a16="http://schemas.microsoft.com/office/drawing/2014/main" id="{A38A10A5-2FF2-4040-8520-DC9114B14694}"/>
              </a:ext>
            </a:extLst>
          </p:cNvPr>
          <p:cNvCxnSpPr/>
          <p:nvPr/>
        </p:nvCxnSpPr>
        <p:spPr>
          <a:xfrm>
            <a:off x="1316785" y="3421643"/>
            <a:ext cx="10185404" cy="0"/>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229" name="Straight Connector 228">
            <a:extLst>
              <a:ext uri="{FF2B5EF4-FFF2-40B4-BE49-F238E27FC236}">
                <a16:creationId xmlns:a16="http://schemas.microsoft.com/office/drawing/2014/main" id="{52ADDF97-5DB0-40B4-A658-ADCC69E2D53C}"/>
              </a:ext>
            </a:extLst>
          </p:cNvPr>
          <p:cNvCxnSpPr/>
          <p:nvPr/>
        </p:nvCxnSpPr>
        <p:spPr>
          <a:xfrm>
            <a:off x="1394133" y="4783986"/>
            <a:ext cx="10185404" cy="0"/>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230" name="Straight Connector 229">
            <a:extLst>
              <a:ext uri="{FF2B5EF4-FFF2-40B4-BE49-F238E27FC236}">
                <a16:creationId xmlns:a16="http://schemas.microsoft.com/office/drawing/2014/main" id="{DA894E98-5C82-4134-8E48-7BC0CA2654A4}"/>
              </a:ext>
            </a:extLst>
          </p:cNvPr>
          <p:cNvCxnSpPr>
            <a:cxnSpLocks/>
          </p:cNvCxnSpPr>
          <p:nvPr/>
        </p:nvCxnSpPr>
        <p:spPr>
          <a:xfrm flipV="1">
            <a:off x="1394133" y="4552678"/>
            <a:ext cx="9181625" cy="17044"/>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232" name="Straight Connector 231">
            <a:extLst>
              <a:ext uri="{FF2B5EF4-FFF2-40B4-BE49-F238E27FC236}">
                <a16:creationId xmlns:a16="http://schemas.microsoft.com/office/drawing/2014/main" id="{CE21B163-DC1E-4744-809D-322C3275D716}"/>
              </a:ext>
            </a:extLst>
          </p:cNvPr>
          <p:cNvCxnSpPr>
            <a:cxnSpLocks/>
          </p:cNvCxnSpPr>
          <p:nvPr/>
        </p:nvCxnSpPr>
        <p:spPr>
          <a:xfrm>
            <a:off x="1316785" y="3618862"/>
            <a:ext cx="9258973" cy="17775"/>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234" name="Straight Connector 233">
            <a:extLst>
              <a:ext uri="{FF2B5EF4-FFF2-40B4-BE49-F238E27FC236}">
                <a16:creationId xmlns:a16="http://schemas.microsoft.com/office/drawing/2014/main" id="{A81A0954-621B-42ED-B55F-A863366F43B9}"/>
              </a:ext>
            </a:extLst>
          </p:cNvPr>
          <p:cNvCxnSpPr/>
          <p:nvPr/>
        </p:nvCxnSpPr>
        <p:spPr>
          <a:xfrm>
            <a:off x="10058400" y="3618862"/>
            <a:ext cx="0" cy="916772"/>
          </a:xfrm>
          <a:prstGeom prst="line">
            <a:avLst/>
          </a:prstGeom>
          <a:ln>
            <a:solidFill>
              <a:srgbClr val="FF000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36" name="Straight Connector 235">
            <a:extLst>
              <a:ext uri="{FF2B5EF4-FFF2-40B4-BE49-F238E27FC236}">
                <a16:creationId xmlns:a16="http://schemas.microsoft.com/office/drawing/2014/main" id="{D612BF2C-5FFF-4F23-95C8-1B5A06CCF919}"/>
              </a:ext>
            </a:extLst>
          </p:cNvPr>
          <p:cNvCxnSpPr/>
          <p:nvPr/>
        </p:nvCxnSpPr>
        <p:spPr>
          <a:xfrm>
            <a:off x="11189368" y="3421643"/>
            <a:ext cx="0" cy="1362343"/>
          </a:xfrm>
          <a:prstGeom prst="line">
            <a:avLst/>
          </a:prstGeom>
          <a:ln>
            <a:solidFill>
              <a:srgbClr val="FF000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41" name="Straight Connector 240">
            <a:extLst>
              <a:ext uri="{FF2B5EF4-FFF2-40B4-BE49-F238E27FC236}">
                <a16:creationId xmlns:a16="http://schemas.microsoft.com/office/drawing/2014/main" id="{D9842574-C31E-498E-AC25-D8258CFF6362}"/>
              </a:ext>
            </a:extLst>
          </p:cNvPr>
          <p:cNvCxnSpPr>
            <a:cxnSpLocks/>
          </p:cNvCxnSpPr>
          <p:nvPr/>
        </p:nvCxnSpPr>
        <p:spPr>
          <a:xfrm>
            <a:off x="1316785" y="3756780"/>
            <a:ext cx="7753463" cy="0"/>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244" name="Straight Connector 243">
            <a:extLst>
              <a:ext uri="{FF2B5EF4-FFF2-40B4-BE49-F238E27FC236}">
                <a16:creationId xmlns:a16="http://schemas.microsoft.com/office/drawing/2014/main" id="{8DA00C71-20BD-4BDC-B975-5901B127BE19}"/>
              </a:ext>
            </a:extLst>
          </p:cNvPr>
          <p:cNvCxnSpPr>
            <a:cxnSpLocks/>
          </p:cNvCxnSpPr>
          <p:nvPr/>
        </p:nvCxnSpPr>
        <p:spPr>
          <a:xfrm>
            <a:off x="1376223" y="4426538"/>
            <a:ext cx="7753463" cy="0"/>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246" name="Straight Connector 245">
            <a:extLst>
              <a:ext uri="{FF2B5EF4-FFF2-40B4-BE49-F238E27FC236}">
                <a16:creationId xmlns:a16="http://schemas.microsoft.com/office/drawing/2014/main" id="{48B9F934-ECEC-4C97-B5EC-AD0E08294670}"/>
              </a:ext>
            </a:extLst>
          </p:cNvPr>
          <p:cNvCxnSpPr/>
          <p:nvPr/>
        </p:nvCxnSpPr>
        <p:spPr>
          <a:xfrm>
            <a:off x="8614611" y="3756780"/>
            <a:ext cx="0" cy="670841"/>
          </a:xfrm>
          <a:prstGeom prst="line">
            <a:avLst/>
          </a:prstGeom>
          <a:ln>
            <a:solidFill>
              <a:srgbClr val="FF000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47" name="Rectangle 246">
            <a:extLst>
              <a:ext uri="{FF2B5EF4-FFF2-40B4-BE49-F238E27FC236}">
                <a16:creationId xmlns:a16="http://schemas.microsoft.com/office/drawing/2014/main" id="{9EC0FFBC-2928-4987-8B5F-CDC665312F8F}"/>
              </a:ext>
            </a:extLst>
          </p:cNvPr>
          <p:cNvSpPr/>
          <p:nvPr/>
        </p:nvSpPr>
        <p:spPr>
          <a:xfrm>
            <a:off x="11247095" y="3723305"/>
            <a:ext cx="434734" cy="707886"/>
          </a:xfrm>
          <a:prstGeom prst="rect">
            <a:avLst/>
          </a:prstGeom>
          <a:noFill/>
        </p:spPr>
        <p:txBody>
          <a:bodyPr wrap="none" lIns="91440" tIns="45720" rIns="91440" bIns="45720">
            <a:spAutoFit/>
          </a:bodyPr>
          <a:lstStyle/>
          <a:p>
            <a:pPr algn="ctr"/>
            <a:r>
              <a:rPr lang="en-US" sz="4000" b="0" cap="none" spc="0" dirty="0">
                <a:ln w="0"/>
                <a:solidFill>
                  <a:srgbClr val="5A3A06"/>
                </a:solidFill>
                <a:effectLst>
                  <a:outerShdw blurRad="38100" dist="19050" dir="2700000" algn="tl" rotWithShape="0">
                    <a:schemeClr val="dk1">
                      <a:alpha val="40000"/>
                    </a:schemeClr>
                  </a:outerShdw>
                </a:effectLst>
              </a:rPr>
              <a:t>T</a:t>
            </a:r>
          </a:p>
        </p:txBody>
      </p:sp>
      <p:sp>
        <p:nvSpPr>
          <p:cNvPr id="248" name="Rectangle 247">
            <a:extLst>
              <a:ext uri="{FF2B5EF4-FFF2-40B4-BE49-F238E27FC236}">
                <a16:creationId xmlns:a16="http://schemas.microsoft.com/office/drawing/2014/main" id="{1EB433E7-D4F5-4FED-8989-2D60C6C1BCCA}"/>
              </a:ext>
            </a:extLst>
          </p:cNvPr>
          <p:cNvSpPr/>
          <p:nvPr/>
        </p:nvSpPr>
        <p:spPr>
          <a:xfrm>
            <a:off x="10143418" y="3713872"/>
            <a:ext cx="420308" cy="707886"/>
          </a:xfrm>
          <a:prstGeom prst="rect">
            <a:avLst/>
          </a:prstGeom>
          <a:noFill/>
        </p:spPr>
        <p:txBody>
          <a:bodyPr wrap="none" lIns="91440" tIns="45720" rIns="91440" bIns="45720">
            <a:spAutoFit/>
          </a:bodyPr>
          <a:lstStyle/>
          <a:p>
            <a:pPr algn="ctr"/>
            <a:r>
              <a:rPr lang="en-US" sz="4000" dirty="0">
                <a:ln w="0"/>
                <a:solidFill>
                  <a:srgbClr val="5A3A06"/>
                </a:solidFill>
                <a:effectLst>
                  <a:outerShdw blurRad="38100" dist="19050" dir="2700000" algn="tl" rotWithShape="0">
                    <a:schemeClr val="dk1">
                      <a:alpha val="40000"/>
                    </a:schemeClr>
                  </a:outerShdw>
                </a:effectLst>
              </a:rPr>
              <a:t>S</a:t>
            </a:r>
            <a:endParaRPr lang="en-US" sz="4000" b="0" cap="none" spc="0" dirty="0">
              <a:ln w="0"/>
              <a:solidFill>
                <a:srgbClr val="5A3A06"/>
              </a:solidFill>
              <a:effectLst>
                <a:outerShdw blurRad="38100" dist="19050" dir="2700000" algn="tl" rotWithShape="0">
                  <a:schemeClr val="dk1">
                    <a:alpha val="40000"/>
                  </a:schemeClr>
                </a:outerShdw>
              </a:effectLst>
            </a:endParaRPr>
          </a:p>
        </p:txBody>
      </p:sp>
      <p:sp>
        <p:nvSpPr>
          <p:cNvPr id="249" name="Rectangle 248">
            <a:extLst>
              <a:ext uri="{FF2B5EF4-FFF2-40B4-BE49-F238E27FC236}">
                <a16:creationId xmlns:a16="http://schemas.microsoft.com/office/drawing/2014/main" id="{CD7006B0-C0DC-4970-8901-ED1A5F7C9455}"/>
              </a:ext>
            </a:extLst>
          </p:cNvPr>
          <p:cNvSpPr/>
          <p:nvPr/>
        </p:nvSpPr>
        <p:spPr>
          <a:xfrm>
            <a:off x="8695642" y="3702131"/>
            <a:ext cx="463588" cy="707886"/>
          </a:xfrm>
          <a:prstGeom prst="rect">
            <a:avLst/>
          </a:prstGeom>
          <a:noFill/>
        </p:spPr>
        <p:txBody>
          <a:bodyPr wrap="none" lIns="91440" tIns="45720" rIns="91440" bIns="45720">
            <a:spAutoFit/>
          </a:bodyPr>
          <a:lstStyle/>
          <a:p>
            <a:pPr algn="ctr"/>
            <a:r>
              <a:rPr lang="en-US" sz="4000" b="0" cap="none" spc="0" dirty="0">
                <a:ln w="0"/>
                <a:solidFill>
                  <a:srgbClr val="5A3A06"/>
                </a:solidFill>
                <a:effectLst>
                  <a:outerShdw blurRad="38100" dist="19050" dir="2700000" algn="tl" rotWithShape="0">
                    <a:schemeClr val="dk1">
                      <a:alpha val="40000"/>
                    </a:schemeClr>
                  </a:outerShdw>
                </a:effectLst>
              </a:rPr>
              <a:t>R</a:t>
            </a:r>
          </a:p>
        </p:txBody>
      </p:sp>
      <p:sp>
        <p:nvSpPr>
          <p:cNvPr id="250" name="Rectangle 249">
            <a:extLst>
              <a:ext uri="{FF2B5EF4-FFF2-40B4-BE49-F238E27FC236}">
                <a16:creationId xmlns:a16="http://schemas.microsoft.com/office/drawing/2014/main" id="{E9F9A8CA-8B95-4E13-AC8F-8CE96C9922D1}"/>
              </a:ext>
            </a:extLst>
          </p:cNvPr>
          <p:cNvSpPr/>
          <p:nvPr/>
        </p:nvSpPr>
        <p:spPr>
          <a:xfrm>
            <a:off x="1313775" y="5117589"/>
            <a:ext cx="5657639" cy="523220"/>
          </a:xfrm>
          <a:prstGeom prst="rect">
            <a:avLst/>
          </a:prstGeom>
          <a:noFill/>
        </p:spPr>
        <p:txBody>
          <a:bodyPr wrap="none" lIns="91440" tIns="45720" rIns="91440" bIns="45720">
            <a:spAutoFit/>
          </a:bodyPr>
          <a:lstStyle/>
          <a:p>
            <a:pPr algn="ctr"/>
            <a:r>
              <a:rPr lang="en-US" sz="2800" b="0" cap="none" spc="0" dirty="0">
                <a:ln w="0"/>
                <a:solidFill>
                  <a:srgbClr val="5A3A06"/>
                </a:solidFill>
                <a:effectLst>
                  <a:outerShdw blurRad="38100" dist="19050" dir="2700000" algn="tl" rotWithShape="0">
                    <a:schemeClr val="dk1">
                      <a:alpha val="40000"/>
                    </a:schemeClr>
                  </a:outerShdw>
                </a:effectLst>
              </a:rPr>
              <a:t>R = Root Diameter or Minor Diameter</a:t>
            </a:r>
          </a:p>
        </p:txBody>
      </p:sp>
      <p:sp>
        <p:nvSpPr>
          <p:cNvPr id="251" name="Rectangle 250">
            <a:extLst>
              <a:ext uri="{FF2B5EF4-FFF2-40B4-BE49-F238E27FC236}">
                <a16:creationId xmlns:a16="http://schemas.microsoft.com/office/drawing/2014/main" id="{997409A3-0585-4448-AAD4-5576DB7922A8}"/>
              </a:ext>
            </a:extLst>
          </p:cNvPr>
          <p:cNvSpPr/>
          <p:nvPr/>
        </p:nvSpPr>
        <p:spPr>
          <a:xfrm>
            <a:off x="1351539" y="5525580"/>
            <a:ext cx="3009798" cy="523220"/>
          </a:xfrm>
          <a:prstGeom prst="rect">
            <a:avLst/>
          </a:prstGeom>
          <a:noFill/>
        </p:spPr>
        <p:txBody>
          <a:bodyPr wrap="none" lIns="91440" tIns="45720" rIns="91440" bIns="45720">
            <a:spAutoFit/>
          </a:bodyPr>
          <a:lstStyle/>
          <a:p>
            <a:pPr algn="ctr"/>
            <a:r>
              <a:rPr lang="en-US" sz="2800" dirty="0">
                <a:ln w="0"/>
                <a:solidFill>
                  <a:srgbClr val="5A3A06"/>
                </a:solidFill>
                <a:effectLst>
                  <a:outerShdw blurRad="38100" dist="19050" dir="2700000" algn="tl" rotWithShape="0">
                    <a:schemeClr val="dk1">
                      <a:alpha val="40000"/>
                    </a:schemeClr>
                  </a:outerShdw>
                </a:effectLst>
              </a:rPr>
              <a:t>S = Shank Diameter</a:t>
            </a:r>
            <a:endParaRPr lang="en-US" sz="2800" b="0" cap="none" spc="0" dirty="0">
              <a:ln w="0"/>
              <a:solidFill>
                <a:srgbClr val="5A3A06"/>
              </a:solidFill>
              <a:effectLst>
                <a:outerShdw blurRad="38100" dist="19050" dir="2700000" algn="tl" rotWithShape="0">
                  <a:schemeClr val="dk1">
                    <a:alpha val="40000"/>
                  </a:schemeClr>
                </a:outerShdw>
              </a:effectLst>
            </a:endParaRPr>
          </a:p>
        </p:txBody>
      </p:sp>
      <p:sp>
        <p:nvSpPr>
          <p:cNvPr id="252" name="Rectangle 251">
            <a:extLst>
              <a:ext uri="{FF2B5EF4-FFF2-40B4-BE49-F238E27FC236}">
                <a16:creationId xmlns:a16="http://schemas.microsoft.com/office/drawing/2014/main" id="{CCEC0DCF-90AE-4C83-89FA-847F2432F519}"/>
              </a:ext>
            </a:extLst>
          </p:cNvPr>
          <p:cNvSpPr/>
          <p:nvPr/>
        </p:nvSpPr>
        <p:spPr>
          <a:xfrm>
            <a:off x="1331620" y="5943459"/>
            <a:ext cx="5960030" cy="523220"/>
          </a:xfrm>
          <a:prstGeom prst="rect">
            <a:avLst/>
          </a:prstGeom>
          <a:noFill/>
        </p:spPr>
        <p:txBody>
          <a:bodyPr wrap="none" lIns="91440" tIns="45720" rIns="91440" bIns="45720">
            <a:spAutoFit/>
          </a:bodyPr>
          <a:lstStyle/>
          <a:p>
            <a:pPr algn="ctr"/>
            <a:r>
              <a:rPr lang="en-US" sz="2800" b="0" cap="none" spc="0" dirty="0">
                <a:ln w="0"/>
                <a:solidFill>
                  <a:srgbClr val="5A3A06"/>
                </a:solidFill>
                <a:effectLst>
                  <a:outerShdw blurRad="38100" dist="19050" dir="2700000" algn="tl" rotWithShape="0">
                    <a:schemeClr val="dk1">
                      <a:alpha val="40000"/>
                    </a:schemeClr>
                  </a:outerShdw>
                </a:effectLst>
              </a:rPr>
              <a:t>T = Thread Diameter or Major Diameter</a:t>
            </a:r>
          </a:p>
        </p:txBody>
      </p:sp>
      <p:pic>
        <p:nvPicPr>
          <p:cNvPr id="2" name="Picture 1">
            <a:extLst>
              <a:ext uri="{FF2B5EF4-FFF2-40B4-BE49-F238E27FC236}">
                <a16:creationId xmlns:a16="http://schemas.microsoft.com/office/drawing/2014/main" id="{D3E0D9B7-65FA-9471-07BA-F64F46BA557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4711" y="6412869"/>
            <a:ext cx="360178" cy="360000"/>
          </a:xfrm>
          <a:prstGeom prst="rect">
            <a:avLst/>
          </a:prstGeom>
        </p:spPr>
      </p:pic>
    </p:spTree>
    <p:extLst>
      <p:ext uri="{BB962C8B-B14F-4D97-AF65-F5344CB8AC3E}">
        <p14:creationId xmlns:p14="http://schemas.microsoft.com/office/powerpoint/2010/main" val="53721871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074" name="Picture 2" descr="Image result for Tape measure">
            <a:extLst>
              <a:ext uri="{FF2B5EF4-FFF2-40B4-BE49-F238E27FC236}">
                <a16:creationId xmlns:a16="http://schemas.microsoft.com/office/drawing/2014/main" id="{E200E8B9-57C7-4F6C-9CF8-6F85E43515E2}"/>
              </a:ext>
            </a:extLst>
          </p:cNvPr>
          <p:cNvPicPr>
            <a:picLocks noChangeAspect="1" noChangeArrowheads="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1333" t="44472" r="47473" b="36578"/>
          <a:stretch/>
        </p:blipFill>
        <p:spPr bwMode="auto">
          <a:xfrm rot="16200000">
            <a:off x="7147035" y="2618303"/>
            <a:ext cx="6558496" cy="1321887"/>
          </a:xfrm>
          <a:prstGeom prst="rect">
            <a:avLst/>
          </a:prstGeom>
          <a:noFill/>
          <a:extLst>
            <a:ext uri="{909E8E84-426E-40DD-AFC4-6F175D3DCCD1}">
              <a14:hiddenFill xmlns:a14="http://schemas.microsoft.com/office/drawing/2010/main">
                <a:solidFill>
                  <a:srgbClr val="FFFFFF"/>
                </a:solidFill>
              </a14:hiddenFill>
            </a:ext>
          </a:extLst>
        </p:spPr>
      </p:pic>
      <p:sp>
        <p:nvSpPr>
          <p:cNvPr id="45" name="Rectangle: Top Corners Snipped 44">
            <a:extLst>
              <a:ext uri="{FF2B5EF4-FFF2-40B4-BE49-F238E27FC236}">
                <a16:creationId xmlns:a16="http://schemas.microsoft.com/office/drawing/2014/main" id="{51C9B307-AEAA-4B7E-B1F7-014CA786071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6223000" cy="830997"/>
          </a:xfrm>
          <a:prstGeom prst="rect">
            <a:avLst/>
          </a:prstGeom>
          <a:noFill/>
        </p:spPr>
        <p:txBody>
          <a:bodyPr wrap="square" lIns="91440" tIns="45720" rIns="91440" bIns="45720">
            <a:spAutoFit/>
          </a:bodyPr>
          <a:lstStyle/>
          <a:p>
            <a:r>
              <a:rPr lang="en-US" sz="4800" b="0" cap="none" spc="0" dirty="0">
                <a:ln w="0"/>
                <a:solidFill>
                  <a:schemeClr val="bg1"/>
                </a:solidFill>
                <a:effectLst>
                  <a:outerShdw blurRad="38100" dist="19050" dir="2700000" algn="tl" rotWithShape="0">
                    <a:schemeClr val="dk1">
                      <a:alpha val="40000"/>
                    </a:schemeClr>
                  </a:outerShdw>
                </a:effectLst>
              </a:rPr>
              <a:t>Hardware - Screws.</a:t>
            </a:r>
          </a:p>
        </p:txBody>
      </p:sp>
      <p:sp>
        <p:nvSpPr>
          <p:cNvPr id="6" name="Rectangle 5">
            <a:extLst>
              <a:ext uri="{FF2B5EF4-FFF2-40B4-BE49-F238E27FC236}">
                <a16:creationId xmlns:a16="http://schemas.microsoft.com/office/drawing/2014/main" id="{639B8A4D-B29C-49C7-8AA2-2EDCD0867035}"/>
              </a:ext>
            </a:extLst>
          </p:cNvPr>
          <p:cNvSpPr/>
          <p:nvPr/>
        </p:nvSpPr>
        <p:spPr>
          <a:xfrm>
            <a:off x="0" y="1191987"/>
            <a:ext cx="5454378" cy="923330"/>
          </a:xfrm>
          <a:prstGeom prst="rect">
            <a:avLst/>
          </a:prstGeom>
          <a:noFill/>
        </p:spPr>
        <p:txBody>
          <a:bodyPr wrap="none" lIns="91440" tIns="45720" rIns="91440" bIns="45720">
            <a:spAutoFit/>
          </a:bodyPr>
          <a:lstStyle/>
          <a:p>
            <a:r>
              <a:rPr lang="en-US" sz="5400" b="0" cap="none" spc="0" dirty="0">
                <a:ln w="0"/>
                <a:solidFill>
                  <a:srgbClr val="5A3A06"/>
                </a:solidFill>
                <a:effectLst>
                  <a:outerShdw blurRad="38100" dist="19050" dir="2700000" algn="tl" rotWithShape="0">
                    <a:schemeClr val="dk1">
                      <a:alpha val="40000"/>
                    </a:schemeClr>
                  </a:outerShdw>
                </a:effectLst>
              </a:rPr>
              <a:t>Measuring Screws.</a:t>
            </a:r>
          </a:p>
        </p:txBody>
      </p:sp>
      <p:grpSp>
        <p:nvGrpSpPr>
          <p:cNvPr id="7" name="Group 6">
            <a:extLst>
              <a:ext uri="{FF2B5EF4-FFF2-40B4-BE49-F238E27FC236}">
                <a16:creationId xmlns:a16="http://schemas.microsoft.com/office/drawing/2014/main" id="{389398BE-86E1-4AE0-8DAC-6D6F591701FD}"/>
              </a:ext>
            </a:extLst>
          </p:cNvPr>
          <p:cNvGrpSpPr/>
          <p:nvPr/>
        </p:nvGrpSpPr>
        <p:grpSpPr>
          <a:xfrm rot="5400000">
            <a:off x="3686260" y="3806079"/>
            <a:ext cx="3506408" cy="1656685"/>
            <a:chOff x="2071158" y="2337682"/>
            <a:chExt cx="6907871" cy="3008135"/>
          </a:xfrm>
        </p:grpSpPr>
        <p:sp>
          <p:nvSpPr>
            <p:cNvPr id="8" name="Arc 7">
              <a:extLst>
                <a:ext uri="{FF2B5EF4-FFF2-40B4-BE49-F238E27FC236}">
                  <a16:creationId xmlns:a16="http://schemas.microsoft.com/office/drawing/2014/main" id="{133EF499-99DF-4FCE-989C-03770DE568F5}"/>
                </a:ext>
              </a:extLst>
            </p:cNvPr>
            <p:cNvSpPr/>
            <p:nvPr/>
          </p:nvSpPr>
          <p:spPr>
            <a:xfrm rot="10800000">
              <a:off x="2287174" y="2337682"/>
              <a:ext cx="1091676" cy="1091317"/>
            </a:xfrm>
            <a:prstGeom prst="arc">
              <a:avLst>
                <a:gd name="adj1" fmla="val 16171011"/>
                <a:gd name="adj2" fmla="val 90584"/>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grpSp>
          <p:nvGrpSpPr>
            <p:cNvPr id="9" name="Group 8">
              <a:extLst>
                <a:ext uri="{FF2B5EF4-FFF2-40B4-BE49-F238E27FC236}">
                  <a16:creationId xmlns:a16="http://schemas.microsoft.com/office/drawing/2014/main" id="{D53AAF90-6135-4EB0-B9D9-CFD249153BD2}"/>
                </a:ext>
              </a:extLst>
            </p:cNvPr>
            <p:cNvGrpSpPr/>
            <p:nvPr/>
          </p:nvGrpSpPr>
          <p:grpSpPr>
            <a:xfrm>
              <a:off x="2071158" y="2843274"/>
              <a:ext cx="6907871" cy="2502543"/>
              <a:chOff x="2071158" y="2843274"/>
              <a:chExt cx="6907871" cy="2502543"/>
            </a:xfrm>
          </p:grpSpPr>
          <p:grpSp>
            <p:nvGrpSpPr>
              <p:cNvPr id="10" name="Group 9">
                <a:extLst>
                  <a:ext uri="{FF2B5EF4-FFF2-40B4-BE49-F238E27FC236}">
                    <a16:creationId xmlns:a16="http://schemas.microsoft.com/office/drawing/2014/main" id="{C2CED05D-E683-4285-91C9-06537AC4F4E3}"/>
                  </a:ext>
                </a:extLst>
              </p:cNvPr>
              <p:cNvGrpSpPr/>
              <p:nvPr/>
            </p:nvGrpSpPr>
            <p:grpSpPr>
              <a:xfrm>
                <a:off x="3053360" y="3254656"/>
                <a:ext cx="613468" cy="1204323"/>
                <a:chOff x="3666309" y="3239589"/>
                <a:chExt cx="613468" cy="1204323"/>
              </a:xfrm>
            </p:grpSpPr>
            <p:cxnSp>
              <p:nvCxnSpPr>
                <p:cNvPr id="109" name="Straight Connector 108">
                  <a:extLst>
                    <a:ext uri="{FF2B5EF4-FFF2-40B4-BE49-F238E27FC236}">
                      <a16:creationId xmlns:a16="http://schemas.microsoft.com/office/drawing/2014/main" id="{0278950E-F396-4403-85F6-DCA31B903D70}"/>
                    </a:ext>
                  </a:extLst>
                </p:cNvPr>
                <p:cNvCxnSpPr/>
                <p:nvPr/>
              </p:nvCxnSpPr>
              <p:spPr>
                <a:xfrm>
                  <a:off x="3666309" y="3429000"/>
                  <a:ext cx="357051" cy="825500"/>
                </a:xfrm>
                <a:prstGeom prst="line">
                  <a:avLst/>
                </a:prstGeom>
              </p:spPr>
              <p:style>
                <a:lnRef idx="1">
                  <a:schemeClr val="dk1"/>
                </a:lnRef>
                <a:fillRef idx="0">
                  <a:schemeClr val="dk1"/>
                </a:fillRef>
                <a:effectRef idx="0">
                  <a:schemeClr val="dk1"/>
                </a:effectRef>
                <a:fontRef idx="minor">
                  <a:schemeClr val="tx1"/>
                </a:fontRef>
              </p:style>
            </p:cxnSp>
            <p:cxnSp>
              <p:nvCxnSpPr>
                <p:cNvPr id="110" name="Straight Connector 109">
                  <a:extLst>
                    <a:ext uri="{FF2B5EF4-FFF2-40B4-BE49-F238E27FC236}">
                      <a16:creationId xmlns:a16="http://schemas.microsoft.com/office/drawing/2014/main" id="{7E5CD8D2-1017-430A-95AC-0E8D69D8ACC7}"/>
                    </a:ext>
                  </a:extLst>
                </p:cNvPr>
                <p:cNvCxnSpPr/>
                <p:nvPr/>
              </p:nvCxnSpPr>
              <p:spPr>
                <a:xfrm>
                  <a:off x="3922726" y="3429000"/>
                  <a:ext cx="357051" cy="825500"/>
                </a:xfrm>
                <a:prstGeom prst="line">
                  <a:avLst/>
                </a:prstGeom>
              </p:spPr>
              <p:style>
                <a:lnRef idx="1">
                  <a:schemeClr val="dk1"/>
                </a:lnRef>
                <a:fillRef idx="0">
                  <a:schemeClr val="dk1"/>
                </a:fillRef>
                <a:effectRef idx="0">
                  <a:schemeClr val="dk1"/>
                </a:effectRef>
                <a:fontRef idx="minor">
                  <a:schemeClr val="tx1"/>
                </a:fontRef>
              </p:style>
            </p:cxnSp>
            <p:grpSp>
              <p:nvGrpSpPr>
                <p:cNvPr id="111" name="Group 110">
                  <a:extLst>
                    <a:ext uri="{FF2B5EF4-FFF2-40B4-BE49-F238E27FC236}">
                      <a16:creationId xmlns:a16="http://schemas.microsoft.com/office/drawing/2014/main" id="{CEF10AD1-D14C-4001-BA8C-8386D34AD287}"/>
                    </a:ext>
                  </a:extLst>
                </p:cNvPr>
                <p:cNvGrpSpPr/>
                <p:nvPr/>
              </p:nvGrpSpPr>
              <p:grpSpPr>
                <a:xfrm>
                  <a:off x="3666309" y="3239589"/>
                  <a:ext cx="256417" cy="189411"/>
                  <a:chOff x="3666309" y="3239589"/>
                  <a:chExt cx="256417" cy="189411"/>
                </a:xfrm>
              </p:grpSpPr>
              <p:cxnSp>
                <p:nvCxnSpPr>
                  <p:cNvPr id="116" name="Straight Connector 115">
                    <a:extLst>
                      <a:ext uri="{FF2B5EF4-FFF2-40B4-BE49-F238E27FC236}">
                        <a16:creationId xmlns:a16="http://schemas.microsoft.com/office/drawing/2014/main" id="{7CDFC8C0-DDB1-486C-B93B-FEFCBC2A7B97}"/>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117" name="Straight Connector 116">
                    <a:extLst>
                      <a:ext uri="{FF2B5EF4-FFF2-40B4-BE49-F238E27FC236}">
                        <a16:creationId xmlns:a16="http://schemas.microsoft.com/office/drawing/2014/main" id="{2977CE74-2EFD-4E96-A6B2-87416F43156C}"/>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grpSp>
              <p:nvGrpSpPr>
                <p:cNvPr id="112" name="Group 111">
                  <a:extLst>
                    <a:ext uri="{FF2B5EF4-FFF2-40B4-BE49-F238E27FC236}">
                      <a16:creationId xmlns:a16="http://schemas.microsoft.com/office/drawing/2014/main" id="{CE57F1A1-791E-428F-AC8A-5CB012EFB1DC}"/>
                    </a:ext>
                  </a:extLst>
                </p:cNvPr>
                <p:cNvGrpSpPr/>
                <p:nvPr/>
              </p:nvGrpSpPr>
              <p:grpSpPr>
                <a:xfrm rot="10800000">
                  <a:off x="4023360" y="4254500"/>
                  <a:ext cx="256417" cy="189411"/>
                  <a:chOff x="3666309" y="3239589"/>
                  <a:chExt cx="256417" cy="189411"/>
                </a:xfrm>
              </p:grpSpPr>
              <p:cxnSp>
                <p:nvCxnSpPr>
                  <p:cNvPr id="114" name="Straight Connector 113">
                    <a:extLst>
                      <a:ext uri="{FF2B5EF4-FFF2-40B4-BE49-F238E27FC236}">
                        <a16:creationId xmlns:a16="http://schemas.microsoft.com/office/drawing/2014/main" id="{E91DD984-D3C6-4995-8787-82C108AEFBA0}"/>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115" name="Straight Connector 114">
                    <a:extLst>
                      <a:ext uri="{FF2B5EF4-FFF2-40B4-BE49-F238E27FC236}">
                        <a16:creationId xmlns:a16="http://schemas.microsoft.com/office/drawing/2014/main" id="{633A478E-B841-4191-ADF1-6FAA13724746}"/>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cxnSp>
              <p:nvCxnSpPr>
                <p:cNvPr id="113" name="Straight Connector 112">
                  <a:extLst>
                    <a:ext uri="{FF2B5EF4-FFF2-40B4-BE49-F238E27FC236}">
                      <a16:creationId xmlns:a16="http://schemas.microsoft.com/office/drawing/2014/main" id="{1BE6F586-F961-435B-BCC6-BD083EFC1864}"/>
                    </a:ext>
                  </a:extLst>
                </p:cNvPr>
                <p:cNvCxnSpPr/>
                <p:nvPr/>
              </p:nvCxnSpPr>
              <p:spPr>
                <a:xfrm>
                  <a:off x="3770811" y="3239589"/>
                  <a:ext cx="404463" cy="1204323"/>
                </a:xfrm>
                <a:prstGeom prst="line">
                  <a:avLst/>
                </a:prstGeom>
              </p:spPr>
              <p:style>
                <a:lnRef idx="1">
                  <a:schemeClr val="dk1"/>
                </a:lnRef>
                <a:fillRef idx="0">
                  <a:schemeClr val="dk1"/>
                </a:fillRef>
                <a:effectRef idx="0">
                  <a:schemeClr val="dk1"/>
                </a:effectRef>
                <a:fontRef idx="minor">
                  <a:schemeClr val="tx1"/>
                </a:fontRef>
              </p:style>
            </p:cxnSp>
          </p:grpSp>
          <p:grpSp>
            <p:nvGrpSpPr>
              <p:cNvPr id="11" name="Group 10">
                <a:extLst>
                  <a:ext uri="{FF2B5EF4-FFF2-40B4-BE49-F238E27FC236}">
                    <a16:creationId xmlns:a16="http://schemas.microsoft.com/office/drawing/2014/main" id="{F7872135-02D5-4C5A-BF7A-F4A40A340DA6}"/>
                  </a:ext>
                </a:extLst>
              </p:cNvPr>
              <p:cNvGrpSpPr/>
              <p:nvPr/>
            </p:nvGrpSpPr>
            <p:grpSpPr>
              <a:xfrm>
                <a:off x="3647483" y="3254656"/>
                <a:ext cx="613468" cy="1204323"/>
                <a:chOff x="3666309" y="3239589"/>
                <a:chExt cx="613468" cy="1204323"/>
              </a:xfrm>
            </p:grpSpPr>
            <p:cxnSp>
              <p:nvCxnSpPr>
                <p:cNvPr id="100" name="Straight Connector 99">
                  <a:extLst>
                    <a:ext uri="{FF2B5EF4-FFF2-40B4-BE49-F238E27FC236}">
                      <a16:creationId xmlns:a16="http://schemas.microsoft.com/office/drawing/2014/main" id="{D03948CF-A9C4-44A1-A372-E8728430EA5E}"/>
                    </a:ext>
                  </a:extLst>
                </p:cNvPr>
                <p:cNvCxnSpPr/>
                <p:nvPr/>
              </p:nvCxnSpPr>
              <p:spPr>
                <a:xfrm>
                  <a:off x="3666309" y="3429000"/>
                  <a:ext cx="357051" cy="825500"/>
                </a:xfrm>
                <a:prstGeom prst="line">
                  <a:avLst/>
                </a:prstGeom>
              </p:spPr>
              <p:style>
                <a:lnRef idx="1">
                  <a:schemeClr val="dk1"/>
                </a:lnRef>
                <a:fillRef idx="0">
                  <a:schemeClr val="dk1"/>
                </a:fillRef>
                <a:effectRef idx="0">
                  <a:schemeClr val="dk1"/>
                </a:effectRef>
                <a:fontRef idx="minor">
                  <a:schemeClr val="tx1"/>
                </a:fontRef>
              </p:style>
            </p:cxnSp>
            <p:cxnSp>
              <p:nvCxnSpPr>
                <p:cNvPr id="101" name="Straight Connector 100">
                  <a:extLst>
                    <a:ext uri="{FF2B5EF4-FFF2-40B4-BE49-F238E27FC236}">
                      <a16:creationId xmlns:a16="http://schemas.microsoft.com/office/drawing/2014/main" id="{B70CC09B-5E13-4F74-91FC-0F04CE64FBCB}"/>
                    </a:ext>
                  </a:extLst>
                </p:cNvPr>
                <p:cNvCxnSpPr/>
                <p:nvPr/>
              </p:nvCxnSpPr>
              <p:spPr>
                <a:xfrm>
                  <a:off x="3922726" y="3429000"/>
                  <a:ext cx="357051" cy="825500"/>
                </a:xfrm>
                <a:prstGeom prst="line">
                  <a:avLst/>
                </a:prstGeom>
              </p:spPr>
              <p:style>
                <a:lnRef idx="1">
                  <a:schemeClr val="dk1"/>
                </a:lnRef>
                <a:fillRef idx="0">
                  <a:schemeClr val="dk1"/>
                </a:fillRef>
                <a:effectRef idx="0">
                  <a:schemeClr val="dk1"/>
                </a:effectRef>
                <a:fontRef idx="minor">
                  <a:schemeClr val="tx1"/>
                </a:fontRef>
              </p:style>
            </p:cxnSp>
            <p:grpSp>
              <p:nvGrpSpPr>
                <p:cNvPr id="102" name="Group 101">
                  <a:extLst>
                    <a:ext uri="{FF2B5EF4-FFF2-40B4-BE49-F238E27FC236}">
                      <a16:creationId xmlns:a16="http://schemas.microsoft.com/office/drawing/2014/main" id="{506282A7-87C2-48CD-B241-BD938332A769}"/>
                    </a:ext>
                  </a:extLst>
                </p:cNvPr>
                <p:cNvGrpSpPr/>
                <p:nvPr/>
              </p:nvGrpSpPr>
              <p:grpSpPr>
                <a:xfrm>
                  <a:off x="3666309" y="3239589"/>
                  <a:ext cx="256417" cy="189411"/>
                  <a:chOff x="3666309" y="3239589"/>
                  <a:chExt cx="256417" cy="189411"/>
                </a:xfrm>
              </p:grpSpPr>
              <p:cxnSp>
                <p:nvCxnSpPr>
                  <p:cNvPr id="107" name="Straight Connector 106">
                    <a:extLst>
                      <a:ext uri="{FF2B5EF4-FFF2-40B4-BE49-F238E27FC236}">
                        <a16:creationId xmlns:a16="http://schemas.microsoft.com/office/drawing/2014/main" id="{CEA33313-2B7A-46B2-812D-6460B6B9484B}"/>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108" name="Straight Connector 107">
                    <a:extLst>
                      <a:ext uri="{FF2B5EF4-FFF2-40B4-BE49-F238E27FC236}">
                        <a16:creationId xmlns:a16="http://schemas.microsoft.com/office/drawing/2014/main" id="{C2CB9BE1-D44A-4A21-8B84-23299BE7F4D1}"/>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grpSp>
              <p:nvGrpSpPr>
                <p:cNvPr id="103" name="Group 102">
                  <a:extLst>
                    <a:ext uri="{FF2B5EF4-FFF2-40B4-BE49-F238E27FC236}">
                      <a16:creationId xmlns:a16="http://schemas.microsoft.com/office/drawing/2014/main" id="{8E8C000A-8B23-45BB-9AB4-D923AEE13152}"/>
                    </a:ext>
                  </a:extLst>
                </p:cNvPr>
                <p:cNvGrpSpPr/>
                <p:nvPr/>
              </p:nvGrpSpPr>
              <p:grpSpPr>
                <a:xfrm rot="10800000">
                  <a:off x="4023360" y="4254500"/>
                  <a:ext cx="256417" cy="189411"/>
                  <a:chOff x="3666309" y="3239589"/>
                  <a:chExt cx="256417" cy="189411"/>
                </a:xfrm>
              </p:grpSpPr>
              <p:cxnSp>
                <p:nvCxnSpPr>
                  <p:cNvPr id="105" name="Straight Connector 104">
                    <a:extLst>
                      <a:ext uri="{FF2B5EF4-FFF2-40B4-BE49-F238E27FC236}">
                        <a16:creationId xmlns:a16="http://schemas.microsoft.com/office/drawing/2014/main" id="{7529FC66-142C-41F8-9579-A797CCD51D11}"/>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106" name="Straight Connector 105">
                    <a:extLst>
                      <a:ext uri="{FF2B5EF4-FFF2-40B4-BE49-F238E27FC236}">
                        <a16:creationId xmlns:a16="http://schemas.microsoft.com/office/drawing/2014/main" id="{FCEFA0D5-2CF3-418E-BCFA-261D7CF095C5}"/>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cxnSp>
              <p:nvCxnSpPr>
                <p:cNvPr id="104" name="Straight Connector 103">
                  <a:extLst>
                    <a:ext uri="{FF2B5EF4-FFF2-40B4-BE49-F238E27FC236}">
                      <a16:creationId xmlns:a16="http://schemas.microsoft.com/office/drawing/2014/main" id="{AFFF7B77-5050-4332-A27E-529684C744AB}"/>
                    </a:ext>
                  </a:extLst>
                </p:cNvPr>
                <p:cNvCxnSpPr/>
                <p:nvPr/>
              </p:nvCxnSpPr>
              <p:spPr>
                <a:xfrm>
                  <a:off x="3770811" y="3239589"/>
                  <a:ext cx="404463" cy="1204323"/>
                </a:xfrm>
                <a:prstGeom prst="line">
                  <a:avLst/>
                </a:prstGeom>
              </p:spPr>
              <p:style>
                <a:lnRef idx="1">
                  <a:schemeClr val="dk1"/>
                </a:lnRef>
                <a:fillRef idx="0">
                  <a:schemeClr val="dk1"/>
                </a:fillRef>
                <a:effectRef idx="0">
                  <a:schemeClr val="dk1"/>
                </a:effectRef>
                <a:fontRef idx="minor">
                  <a:schemeClr val="tx1"/>
                </a:fontRef>
              </p:style>
            </p:cxnSp>
          </p:grpSp>
          <p:grpSp>
            <p:nvGrpSpPr>
              <p:cNvPr id="12" name="Group 11">
                <a:extLst>
                  <a:ext uri="{FF2B5EF4-FFF2-40B4-BE49-F238E27FC236}">
                    <a16:creationId xmlns:a16="http://schemas.microsoft.com/office/drawing/2014/main" id="{9E7A3D7C-2908-4B2B-9669-CBA2FBF15CB0}"/>
                  </a:ext>
                </a:extLst>
              </p:cNvPr>
              <p:cNvGrpSpPr/>
              <p:nvPr/>
            </p:nvGrpSpPr>
            <p:grpSpPr>
              <a:xfrm>
                <a:off x="4241606" y="3254656"/>
                <a:ext cx="613468" cy="1204323"/>
                <a:chOff x="3666309" y="3239589"/>
                <a:chExt cx="613468" cy="1204323"/>
              </a:xfrm>
            </p:grpSpPr>
            <p:cxnSp>
              <p:nvCxnSpPr>
                <p:cNvPr id="91" name="Straight Connector 90">
                  <a:extLst>
                    <a:ext uri="{FF2B5EF4-FFF2-40B4-BE49-F238E27FC236}">
                      <a16:creationId xmlns:a16="http://schemas.microsoft.com/office/drawing/2014/main" id="{F5EF0D88-7318-43F9-808B-809F008E9A9B}"/>
                    </a:ext>
                  </a:extLst>
                </p:cNvPr>
                <p:cNvCxnSpPr/>
                <p:nvPr/>
              </p:nvCxnSpPr>
              <p:spPr>
                <a:xfrm>
                  <a:off x="3666309" y="3429000"/>
                  <a:ext cx="357051" cy="825500"/>
                </a:xfrm>
                <a:prstGeom prst="line">
                  <a:avLst/>
                </a:prstGeom>
              </p:spPr>
              <p:style>
                <a:lnRef idx="1">
                  <a:schemeClr val="dk1"/>
                </a:lnRef>
                <a:fillRef idx="0">
                  <a:schemeClr val="dk1"/>
                </a:fillRef>
                <a:effectRef idx="0">
                  <a:schemeClr val="dk1"/>
                </a:effectRef>
                <a:fontRef idx="minor">
                  <a:schemeClr val="tx1"/>
                </a:fontRef>
              </p:style>
            </p:cxnSp>
            <p:cxnSp>
              <p:nvCxnSpPr>
                <p:cNvPr id="92" name="Straight Connector 91">
                  <a:extLst>
                    <a:ext uri="{FF2B5EF4-FFF2-40B4-BE49-F238E27FC236}">
                      <a16:creationId xmlns:a16="http://schemas.microsoft.com/office/drawing/2014/main" id="{17FB7B1B-B9BE-4E9C-9504-C8E3B71BB9D7}"/>
                    </a:ext>
                  </a:extLst>
                </p:cNvPr>
                <p:cNvCxnSpPr/>
                <p:nvPr/>
              </p:nvCxnSpPr>
              <p:spPr>
                <a:xfrm>
                  <a:off x="3922726" y="3429000"/>
                  <a:ext cx="357051" cy="825500"/>
                </a:xfrm>
                <a:prstGeom prst="line">
                  <a:avLst/>
                </a:prstGeom>
              </p:spPr>
              <p:style>
                <a:lnRef idx="1">
                  <a:schemeClr val="dk1"/>
                </a:lnRef>
                <a:fillRef idx="0">
                  <a:schemeClr val="dk1"/>
                </a:fillRef>
                <a:effectRef idx="0">
                  <a:schemeClr val="dk1"/>
                </a:effectRef>
                <a:fontRef idx="minor">
                  <a:schemeClr val="tx1"/>
                </a:fontRef>
              </p:style>
            </p:cxnSp>
            <p:grpSp>
              <p:nvGrpSpPr>
                <p:cNvPr id="93" name="Group 92">
                  <a:extLst>
                    <a:ext uri="{FF2B5EF4-FFF2-40B4-BE49-F238E27FC236}">
                      <a16:creationId xmlns:a16="http://schemas.microsoft.com/office/drawing/2014/main" id="{641D3F83-5A97-44D3-9C86-203EE126A98F}"/>
                    </a:ext>
                  </a:extLst>
                </p:cNvPr>
                <p:cNvGrpSpPr/>
                <p:nvPr/>
              </p:nvGrpSpPr>
              <p:grpSpPr>
                <a:xfrm>
                  <a:off x="3666309" y="3239589"/>
                  <a:ext cx="256417" cy="189411"/>
                  <a:chOff x="3666309" y="3239589"/>
                  <a:chExt cx="256417" cy="189411"/>
                </a:xfrm>
              </p:grpSpPr>
              <p:cxnSp>
                <p:nvCxnSpPr>
                  <p:cNvPr id="98" name="Straight Connector 97">
                    <a:extLst>
                      <a:ext uri="{FF2B5EF4-FFF2-40B4-BE49-F238E27FC236}">
                        <a16:creationId xmlns:a16="http://schemas.microsoft.com/office/drawing/2014/main" id="{375124DB-739E-49BB-8CDB-8160155E498F}"/>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99" name="Straight Connector 98">
                    <a:extLst>
                      <a:ext uri="{FF2B5EF4-FFF2-40B4-BE49-F238E27FC236}">
                        <a16:creationId xmlns:a16="http://schemas.microsoft.com/office/drawing/2014/main" id="{AE3A07D9-93D1-4764-BECC-D631C743CC80}"/>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grpSp>
              <p:nvGrpSpPr>
                <p:cNvPr id="94" name="Group 93">
                  <a:extLst>
                    <a:ext uri="{FF2B5EF4-FFF2-40B4-BE49-F238E27FC236}">
                      <a16:creationId xmlns:a16="http://schemas.microsoft.com/office/drawing/2014/main" id="{A0C92266-9B1A-472F-9FE2-4B997B13891C}"/>
                    </a:ext>
                  </a:extLst>
                </p:cNvPr>
                <p:cNvGrpSpPr/>
                <p:nvPr/>
              </p:nvGrpSpPr>
              <p:grpSpPr>
                <a:xfrm rot="10800000">
                  <a:off x="4023360" y="4254500"/>
                  <a:ext cx="256417" cy="189411"/>
                  <a:chOff x="3666309" y="3239589"/>
                  <a:chExt cx="256417" cy="189411"/>
                </a:xfrm>
              </p:grpSpPr>
              <p:cxnSp>
                <p:nvCxnSpPr>
                  <p:cNvPr id="96" name="Straight Connector 95">
                    <a:extLst>
                      <a:ext uri="{FF2B5EF4-FFF2-40B4-BE49-F238E27FC236}">
                        <a16:creationId xmlns:a16="http://schemas.microsoft.com/office/drawing/2014/main" id="{1E4EE093-874D-4668-B837-8D7B09EA17C8}"/>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97" name="Straight Connector 96">
                    <a:extLst>
                      <a:ext uri="{FF2B5EF4-FFF2-40B4-BE49-F238E27FC236}">
                        <a16:creationId xmlns:a16="http://schemas.microsoft.com/office/drawing/2014/main" id="{CC074C70-9D3F-443C-B428-1812012909A4}"/>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cxnSp>
              <p:nvCxnSpPr>
                <p:cNvPr id="95" name="Straight Connector 94">
                  <a:extLst>
                    <a:ext uri="{FF2B5EF4-FFF2-40B4-BE49-F238E27FC236}">
                      <a16:creationId xmlns:a16="http://schemas.microsoft.com/office/drawing/2014/main" id="{E840B429-C5D0-4E52-B7D8-BF098069CA16}"/>
                    </a:ext>
                  </a:extLst>
                </p:cNvPr>
                <p:cNvCxnSpPr/>
                <p:nvPr/>
              </p:nvCxnSpPr>
              <p:spPr>
                <a:xfrm>
                  <a:off x="3770811" y="3239589"/>
                  <a:ext cx="404463" cy="1204323"/>
                </a:xfrm>
                <a:prstGeom prst="line">
                  <a:avLst/>
                </a:prstGeom>
              </p:spPr>
              <p:style>
                <a:lnRef idx="1">
                  <a:schemeClr val="dk1"/>
                </a:lnRef>
                <a:fillRef idx="0">
                  <a:schemeClr val="dk1"/>
                </a:fillRef>
                <a:effectRef idx="0">
                  <a:schemeClr val="dk1"/>
                </a:effectRef>
                <a:fontRef idx="minor">
                  <a:schemeClr val="tx1"/>
                </a:fontRef>
              </p:style>
            </p:cxnSp>
          </p:grpSp>
          <p:grpSp>
            <p:nvGrpSpPr>
              <p:cNvPr id="13" name="Group 12">
                <a:extLst>
                  <a:ext uri="{FF2B5EF4-FFF2-40B4-BE49-F238E27FC236}">
                    <a16:creationId xmlns:a16="http://schemas.microsoft.com/office/drawing/2014/main" id="{8F8AA12D-A86E-46CC-9D01-5F2D41BA55FE}"/>
                  </a:ext>
                </a:extLst>
              </p:cNvPr>
              <p:cNvGrpSpPr/>
              <p:nvPr/>
            </p:nvGrpSpPr>
            <p:grpSpPr>
              <a:xfrm>
                <a:off x="4835729" y="3254656"/>
                <a:ext cx="613468" cy="1204323"/>
                <a:chOff x="3666309" y="3239589"/>
                <a:chExt cx="613468" cy="1204323"/>
              </a:xfrm>
            </p:grpSpPr>
            <p:cxnSp>
              <p:nvCxnSpPr>
                <p:cNvPr id="82" name="Straight Connector 81">
                  <a:extLst>
                    <a:ext uri="{FF2B5EF4-FFF2-40B4-BE49-F238E27FC236}">
                      <a16:creationId xmlns:a16="http://schemas.microsoft.com/office/drawing/2014/main" id="{69598A77-72D1-4AA7-A2B4-86C96FCDEA0E}"/>
                    </a:ext>
                  </a:extLst>
                </p:cNvPr>
                <p:cNvCxnSpPr/>
                <p:nvPr/>
              </p:nvCxnSpPr>
              <p:spPr>
                <a:xfrm>
                  <a:off x="3666309" y="3429000"/>
                  <a:ext cx="357051" cy="825500"/>
                </a:xfrm>
                <a:prstGeom prst="line">
                  <a:avLst/>
                </a:prstGeom>
              </p:spPr>
              <p:style>
                <a:lnRef idx="1">
                  <a:schemeClr val="dk1"/>
                </a:lnRef>
                <a:fillRef idx="0">
                  <a:schemeClr val="dk1"/>
                </a:fillRef>
                <a:effectRef idx="0">
                  <a:schemeClr val="dk1"/>
                </a:effectRef>
                <a:fontRef idx="minor">
                  <a:schemeClr val="tx1"/>
                </a:fontRef>
              </p:style>
            </p:cxnSp>
            <p:cxnSp>
              <p:nvCxnSpPr>
                <p:cNvPr id="83" name="Straight Connector 82">
                  <a:extLst>
                    <a:ext uri="{FF2B5EF4-FFF2-40B4-BE49-F238E27FC236}">
                      <a16:creationId xmlns:a16="http://schemas.microsoft.com/office/drawing/2014/main" id="{91285423-59B8-4110-9ACC-00A0E1099BD0}"/>
                    </a:ext>
                  </a:extLst>
                </p:cNvPr>
                <p:cNvCxnSpPr/>
                <p:nvPr/>
              </p:nvCxnSpPr>
              <p:spPr>
                <a:xfrm>
                  <a:off x="3922726" y="3429000"/>
                  <a:ext cx="357051" cy="825500"/>
                </a:xfrm>
                <a:prstGeom prst="line">
                  <a:avLst/>
                </a:prstGeom>
              </p:spPr>
              <p:style>
                <a:lnRef idx="1">
                  <a:schemeClr val="dk1"/>
                </a:lnRef>
                <a:fillRef idx="0">
                  <a:schemeClr val="dk1"/>
                </a:fillRef>
                <a:effectRef idx="0">
                  <a:schemeClr val="dk1"/>
                </a:effectRef>
                <a:fontRef idx="minor">
                  <a:schemeClr val="tx1"/>
                </a:fontRef>
              </p:style>
            </p:cxnSp>
            <p:grpSp>
              <p:nvGrpSpPr>
                <p:cNvPr id="84" name="Group 83">
                  <a:extLst>
                    <a:ext uri="{FF2B5EF4-FFF2-40B4-BE49-F238E27FC236}">
                      <a16:creationId xmlns:a16="http://schemas.microsoft.com/office/drawing/2014/main" id="{C120B128-66A5-4342-BEE1-56837763B57C}"/>
                    </a:ext>
                  </a:extLst>
                </p:cNvPr>
                <p:cNvGrpSpPr/>
                <p:nvPr/>
              </p:nvGrpSpPr>
              <p:grpSpPr>
                <a:xfrm>
                  <a:off x="3666309" y="3239589"/>
                  <a:ext cx="256417" cy="189411"/>
                  <a:chOff x="3666309" y="3239589"/>
                  <a:chExt cx="256417" cy="189411"/>
                </a:xfrm>
              </p:grpSpPr>
              <p:cxnSp>
                <p:nvCxnSpPr>
                  <p:cNvPr id="89" name="Straight Connector 88">
                    <a:extLst>
                      <a:ext uri="{FF2B5EF4-FFF2-40B4-BE49-F238E27FC236}">
                        <a16:creationId xmlns:a16="http://schemas.microsoft.com/office/drawing/2014/main" id="{7A3187CE-C96E-405A-998D-9593E43D71A9}"/>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90" name="Straight Connector 89">
                    <a:extLst>
                      <a:ext uri="{FF2B5EF4-FFF2-40B4-BE49-F238E27FC236}">
                        <a16:creationId xmlns:a16="http://schemas.microsoft.com/office/drawing/2014/main" id="{D4C10FFD-C6CA-4C2C-A714-CFE4A9912C14}"/>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grpSp>
              <p:nvGrpSpPr>
                <p:cNvPr id="85" name="Group 84">
                  <a:extLst>
                    <a:ext uri="{FF2B5EF4-FFF2-40B4-BE49-F238E27FC236}">
                      <a16:creationId xmlns:a16="http://schemas.microsoft.com/office/drawing/2014/main" id="{70D37FD4-5056-40D9-B3A5-945AA0D27220}"/>
                    </a:ext>
                  </a:extLst>
                </p:cNvPr>
                <p:cNvGrpSpPr/>
                <p:nvPr/>
              </p:nvGrpSpPr>
              <p:grpSpPr>
                <a:xfrm rot="10800000">
                  <a:off x="4023360" y="4254500"/>
                  <a:ext cx="256417" cy="189411"/>
                  <a:chOff x="3666309" y="3239589"/>
                  <a:chExt cx="256417" cy="189411"/>
                </a:xfrm>
              </p:grpSpPr>
              <p:cxnSp>
                <p:nvCxnSpPr>
                  <p:cNvPr id="87" name="Straight Connector 86">
                    <a:extLst>
                      <a:ext uri="{FF2B5EF4-FFF2-40B4-BE49-F238E27FC236}">
                        <a16:creationId xmlns:a16="http://schemas.microsoft.com/office/drawing/2014/main" id="{2EAD0741-FF7B-4DF7-9C2B-92EDD7401BEC}"/>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88" name="Straight Connector 87">
                    <a:extLst>
                      <a:ext uri="{FF2B5EF4-FFF2-40B4-BE49-F238E27FC236}">
                        <a16:creationId xmlns:a16="http://schemas.microsoft.com/office/drawing/2014/main" id="{9E0F577A-02A9-430D-87A0-8E24AD966D83}"/>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cxnSp>
              <p:nvCxnSpPr>
                <p:cNvPr id="86" name="Straight Connector 85">
                  <a:extLst>
                    <a:ext uri="{FF2B5EF4-FFF2-40B4-BE49-F238E27FC236}">
                      <a16:creationId xmlns:a16="http://schemas.microsoft.com/office/drawing/2014/main" id="{44820F28-87B0-420B-8657-2C2D8C7A471F}"/>
                    </a:ext>
                  </a:extLst>
                </p:cNvPr>
                <p:cNvCxnSpPr/>
                <p:nvPr/>
              </p:nvCxnSpPr>
              <p:spPr>
                <a:xfrm>
                  <a:off x="3770811" y="3239589"/>
                  <a:ext cx="404463" cy="1204323"/>
                </a:xfrm>
                <a:prstGeom prst="line">
                  <a:avLst/>
                </a:prstGeom>
              </p:spPr>
              <p:style>
                <a:lnRef idx="1">
                  <a:schemeClr val="dk1"/>
                </a:lnRef>
                <a:fillRef idx="0">
                  <a:schemeClr val="dk1"/>
                </a:fillRef>
                <a:effectRef idx="0">
                  <a:schemeClr val="dk1"/>
                </a:effectRef>
                <a:fontRef idx="minor">
                  <a:schemeClr val="tx1"/>
                </a:fontRef>
              </p:style>
            </p:cxnSp>
          </p:grpSp>
          <p:grpSp>
            <p:nvGrpSpPr>
              <p:cNvPr id="14" name="Group 13">
                <a:extLst>
                  <a:ext uri="{FF2B5EF4-FFF2-40B4-BE49-F238E27FC236}">
                    <a16:creationId xmlns:a16="http://schemas.microsoft.com/office/drawing/2014/main" id="{772EDF4E-9F50-4BA5-B19C-7D2A5EFF0690}"/>
                  </a:ext>
                </a:extLst>
              </p:cNvPr>
              <p:cNvGrpSpPr/>
              <p:nvPr/>
            </p:nvGrpSpPr>
            <p:grpSpPr>
              <a:xfrm>
                <a:off x="5429852" y="3254656"/>
                <a:ext cx="613468" cy="1204323"/>
                <a:chOff x="3666309" y="3239589"/>
                <a:chExt cx="613468" cy="1204323"/>
              </a:xfrm>
            </p:grpSpPr>
            <p:cxnSp>
              <p:nvCxnSpPr>
                <p:cNvPr id="73" name="Straight Connector 72">
                  <a:extLst>
                    <a:ext uri="{FF2B5EF4-FFF2-40B4-BE49-F238E27FC236}">
                      <a16:creationId xmlns:a16="http://schemas.microsoft.com/office/drawing/2014/main" id="{CDBC6C72-71E9-448C-A2A1-29F27603E41F}"/>
                    </a:ext>
                  </a:extLst>
                </p:cNvPr>
                <p:cNvCxnSpPr/>
                <p:nvPr/>
              </p:nvCxnSpPr>
              <p:spPr>
                <a:xfrm>
                  <a:off x="3666309" y="3429000"/>
                  <a:ext cx="357051" cy="825500"/>
                </a:xfrm>
                <a:prstGeom prst="line">
                  <a:avLst/>
                </a:prstGeom>
              </p:spPr>
              <p:style>
                <a:lnRef idx="1">
                  <a:schemeClr val="dk1"/>
                </a:lnRef>
                <a:fillRef idx="0">
                  <a:schemeClr val="dk1"/>
                </a:fillRef>
                <a:effectRef idx="0">
                  <a:schemeClr val="dk1"/>
                </a:effectRef>
                <a:fontRef idx="minor">
                  <a:schemeClr val="tx1"/>
                </a:fontRef>
              </p:style>
            </p:cxnSp>
            <p:cxnSp>
              <p:nvCxnSpPr>
                <p:cNvPr id="74" name="Straight Connector 73">
                  <a:extLst>
                    <a:ext uri="{FF2B5EF4-FFF2-40B4-BE49-F238E27FC236}">
                      <a16:creationId xmlns:a16="http://schemas.microsoft.com/office/drawing/2014/main" id="{A6696D75-D541-426D-BE88-EC76FB7967CC}"/>
                    </a:ext>
                  </a:extLst>
                </p:cNvPr>
                <p:cNvCxnSpPr/>
                <p:nvPr/>
              </p:nvCxnSpPr>
              <p:spPr>
                <a:xfrm>
                  <a:off x="3922726" y="3429000"/>
                  <a:ext cx="357051" cy="825500"/>
                </a:xfrm>
                <a:prstGeom prst="line">
                  <a:avLst/>
                </a:prstGeom>
              </p:spPr>
              <p:style>
                <a:lnRef idx="1">
                  <a:schemeClr val="dk1"/>
                </a:lnRef>
                <a:fillRef idx="0">
                  <a:schemeClr val="dk1"/>
                </a:fillRef>
                <a:effectRef idx="0">
                  <a:schemeClr val="dk1"/>
                </a:effectRef>
                <a:fontRef idx="minor">
                  <a:schemeClr val="tx1"/>
                </a:fontRef>
              </p:style>
            </p:cxnSp>
            <p:grpSp>
              <p:nvGrpSpPr>
                <p:cNvPr id="75" name="Group 74">
                  <a:extLst>
                    <a:ext uri="{FF2B5EF4-FFF2-40B4-BE49-F238E27FC236}">
                      <a16:creationId xmlns:a16="http://schemas.microsoft.com/office/drawing/2014/main" id="{EB4D6A15-4512-4653-9C35-9CB8AD359280}"/>
                    </a:ext>
                  </a:extLst>
                </p:cNvPr>
                <p:cNvGrpSpPr/>
                <p:nvPr/>
              </p:nvGrpSpPr>
              <p:grpSpPr>
                <a:xfrm>
                  <a:off x="3666309" y="3239589"/>
                  <a:ext cx="256417" cy="189411"/>
                  <a:chOff x="3666309" y="3239589"/>
                  <a:chExt cx="256417" cy="189411"/>
                </a:xfrm>
              </p:grpSpPr>
              <p:cxnSp>
                <p:nvCxnSpPr>
                  <p:cNvPr id="80" name="Straight Connector 79">
                    <a:extLst>
                      <a:ext uri="{FF2B5EF4-FFF2-40B4-BE49-F238E27FC236}">
                        <a16:creationId xmlns:a16="http://schemas.microsoft.com/office/drawing/2014/main" id="{67BD058E-2680-4066-824F-9EF21D7907CD}"/>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81" name="Straight Connector 80">
                    <a:extLst>
                      <a:ext uri="{FF2B5EF4-FFF2-40B4-BE49-F238E27FC236}">
                        <a16:creationId xmlns:a16="http://schemas.microsoft.com/office/drawing/2014/main" id="{490240FE-CE1B-4B55-9E5A-45566ADDB0FC}"/>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grpSp>
              <p:nvGrpSpPr>
                <p:cNvPr id="76" name="Group 75">
                  <a:extLst>
                    <a:ext uri="{FF2B5EF4-FFF2-40B4-BE49-F238E27FC236}">
                      <a16:creationId xmlns:a16="http://schemas.microsoft.com/office/drawing/2014/main" id="{1BDD9B02-073F-4F80-B8DC-C82216C12BC7}"/>
                    </a:ext>
                  </a:extLst>
                </p:cNvPr>
                <p:cNvGrpSpPr/>
                <p:nvPr/>
              </p:nvGrpSpPr>
              <p:grpSpPr>
                <a:xfrm rot="10800000">
                  <a:off x="4023360" y="4254500"/>
                  <a:ext cx="256417" cy="189411"/>
                  <a:chOff x="3666309" y="3239589"/>
                  <a:chExt cx="256417" cy="189411"/>
                </a:xfrm>
              </p:grpSpPr>
              <p:cxnSp>
                <p:nvCxnSpPr>
                  <p:cNvPr id="78" name="Straight Connector 77">
                    <a:extLst>
                      <a:ext uri="{FF2B5EF4-FFF2-40B4-BE49-F238E27FC236}">
                        <a16:creationId xmlns:a16="http://schemas.microsoft.com/office/drawing/2014/main" id="{341F5947-B802-4012-9BC1-B4CC91AE7246}"/>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79" name="Straight Connector 78">
                    <a:extLst>
                      <a:ext uri="{FF2B5EF4-FFF2-40B4-BE49-F238E27FC236}">
                        <a16:creationId xmlns:a16="http://schemas.microsoft.com/office/drawing/2014/main" id="{D27C616F-DCC9-45B4-B5E7-CEA52E08BE13}"/>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cxnSp>
              <p:nvCxnSpPr>
                <p:cNvPr id="77" name="Straight Connector 76">
                  <a:extLst>
                    <a:ext uri="{FF2B5EF4-FFF2-40B4-BE49-F238E27FC236}">
                      <a16:creationId xmlns:a16="http://schemas.microsoft.com/office/drawing/2014/main" id="{4ECDA36D-4B88-42C9-8673-0301A12C77CC}"/>
                    </a:ext>
                  </a:extLst>
                </p:cNvPr>
                <p:cNvCxnSpPr/>
                <p:nvPr/>
              </p:nvCxnSpPr>
              <p:spPr>
                <a:xfrm>
                  <a:off x="3770811" y="3239589"/>
                  <a:ext cx="404463" cy="1204323"/>
                </a:xfrm>
                <a:prstGeom prst="line">
                  <a:avLst/>
                </a:prstGeom>
              </p:spPr>
              <p:style>
                <a:lnRef idx="1">
                  <a:schemeClr val="dk1"/>
                </a:lnRef>
                <a:fillRef idx="0">
                  <a:schemeClr val="dk1"/>
                </a:fillRef>
                <a:effectRef idx="0">
                  <a:schemeClr val="dk1"/>
                </a:effectRef>
                <a:fontRef idx="minor">
                  <a:schemeClr val="tx1"/>
                </a:fontRef>
              </p:style>
            </p:cxnSp>
          </p:grpSp>
          <p:grpSp>
            <p:nvGrpSpPr>
              <p:cNvPr id="15" name="Group 14">
                <a:extLst>
                  <a:ext uri="{FF2B5EF4-FFF2-40B4-BE49-F238E27FC236}">
                    <a16:creationId xmlns:a16="http://schemas.microsoft.com/office/drawing/2014/main" id="{D92D6B9D-3E09-4816-AC35-E83728B7475F}"/>
                  </a:ext>
                </a:extLst>
              </p:cNvPr>
              <p:cNvGrpSpPr/>
              <p:nvPr/>
            </p:nvGrpSpPr>
            <p:grpSpPr>
              <a:xfrm>
                <a:off x="6023975" y="3254656"/>
                <a:ext cx="613468" cy="1204323"/>
                <a:chOff x="3666309" y="3239589"/>
                <a:chExt cx="613468" cy="1204323"/>
              </a:xfrm>
            </p:grpSpPr>
            <p:cxnSp>
              <p:nvCxnSpPr>
                <p:cNvPr id="64" name="Straight Connector 63">
                  <a:extLst>
                    <a:ext uri="{FF2B5EF4-FFF2-40B4-BE49-F238E27FC236}">
                      <a16:creationId xmlns:a16="http://schemas.microsoft.com/office/drawing/2014/main" id="{1C6A2736-EF44-41E7-B753-AB108D7D1749}"/>
                    </a:ext>
                  </a:extLst>
                </p:cNvPr>
                <p:cNvCxnSpPr/>
                <p:nvPr/>
              </p:nvCxnSpPr>
              <p:spPr>
                <a:xfrm>
                  <a:off x="3666309" y="3429000"/>
                  <a:ext cx="357051" cy="825500"/>
                </a:xfrm>
                <a:prstGeom prst="line">
                  <a:avLst/>
                </a:prstGeom>
              </p:spPr>
              <p:style>
                <a:lnRef idx="1">
                  <a:schemeClr val="dk1"/>
                </a:lnRef>
                <a:fillRef idx="0">
                  <a:schemeClr val="dk1"/>
                </a:fillRef>
                <a:effectRef idx="0">
                  <a:schemeClr val="dk1"/>
                </a:effectRef>
                <a:fontRef idx="minor">
                  <a:schemeClr val="tx1"/>
                </a:fontRef>
              </p:style>
            </p:cxnSp>
            <p:cxnSp>
              <p:nvCxnSpPr>
                <p:cNvPr id="65" name="Straight Connector 64">
                  <a:extLst>
                    <a:ext uri="{FF2B5EF4-FFF2-40B4-BE49-F238E27FC236}">
                      <a16:creationId xmlns:a16="http://schemas.microsoft.com/office/drawing/2014/main" id="{CBD8DCE0-AEDB-4804-A0FF-EE9C4D026F3D}"/>
                    </a:ext>
                  </a:extLst>
                </p:cNvPr>
                <p:cNvCxnSpPr/>
                <p:nvPr/>
              </p:nvCxnSpPr>
              <p:spPr>
                <a:xfrm>
                  <a:off x="3922726" y="3429000"/>
                  <a:ext cx="357051" cy="825500"/>
                </a:xfrm>
                <a:prstGeom prst="line">
                  <a:avLst/>
                </a:prstGeom>
              </p:spPr>
              <p:style>
                <a:lnRef idx="1">
                  <a:schemeClr val="dk1"/>
                </a:lnRef>
                <a:fillRef idx="0">
                  <a:schemeClr val="dk1"/>
                </a:fillRef>
                <a:effectRef idx="0">
                  <a:schemeClr val="dk1"/>
                </a:effectRef>
                <a:fontRef idx="minor">
                  <a:schemeClr val="tx1"/>
                </a:fontRef>
              </p:style>
            </p:cxnSp>
            <p:grpSp>
              <p:nvGrpSpPr>
                <p:cNvPr id="66" name="Group 65">
                  <a:extLst>
                    <a:ext uri="{FF2B5EF4-FFF2-40B4-BE49-F238E27FC236}">
                      <a16:creationId xmlns:a16="http://schemas.microsoft.com/office/drawing/2014/main" id="{E5E9D013-2861-4475-9ECC-B1165D97C3B6}"/>
                    </a:ext>
                  </a:extLst>
                </p:cNvPr>
                <p:cNvGrpSpPr/>
                <p:nvPr/>
              </p:nvGrpSpPr>
              <p:grpSpPr>
                <a:xfrm>
                  <a:off x="3666309" y="3239589"/>
                  <a:ext cx="256417" cy="189411"/>
                  <a:chOff x="3666309" y="3239589"/>
                  <a:chExt cx="256417" cy="189411"/>
                </a:xfrm>
              </p:grpSpPr>
              <p:cxnSp>
                <p:nvCxnSpPr>
                  <p:cNvPr id="71" name="Straight Connector 70">
                    <a:extLst>
                      <a:ext uri="{FF2B5EF4-FFF2-40B4-BE49-F238E27FC236}">
                        <a16:creationId xmlns:a16="http://schemas.microsoft.com/office/drawing/2014/main" id="{47DE16F5-EB3E-4F16-8CBD-DE2D5611FFDD}"/>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72" name="Straight Connector 71">
                    <a:extLst>
                      <a:ext uri="{FF2B5EF4-FFF2-40B4-BE49-F238E27FC236}">
                        <a16:creationId xmlns:a16="http://schemas.microsoft.com/office/drawing/2014/main" id="{AC84BAA1-5111-412D-B670-D84D6DBD681D}"/>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grpSp>
              <p:nvGrpSpPr>
                <p:cNvPr id="67" name="Group 66">
                  <a:extLst>
                    <a:ext uri="{FF2B5EF4-FFF2-40B4-BE49-F238E27FC236}">
                      <a16:creationId xmlns:a16="http://schemas.microsoft.com/office/drawing/2014/main" id="{67239984-4D09-4DC1-ADE6-4E4F0EDC0E85}"/>
                    </a:ext>
                  </a:extLst>
                </p:cNvPr>
                <p:cNvGrpSpPr/>
                <p:nvPr/>
              </p:nvGrpSpPr>
              <p:grpSpPr>
                <a:xfrm rot="10800000">
                  <a:off x="4023360" y="4254500"/>
                  <a:ext cx="256417" cy="189411"/>
                  <a:chOff x="3666309" y="3239589"/>
                  <a:chExt cx="256417" cy="189411"/>
                </a:xfrm>
              </p:grpSpPr>
              <p:cxnSp>
                <p:nvCxnSpPr>
                  <p:cNvPr id="69" name="Straight Connector 68">
                    <a:extLst>
                      <a:ext uri="{FF2B5EF4-FFF2-40B4-BE49-F238E27FC236}">
                        <a16:creationId xmlns:a16="http://schemas.microsoft.com/office/drawing/2014/main" id="{63FFAA34-DA35-4E7F-B164-BBF2E45446DC}"/>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70" name="Straight Connector 69">
                    <a:extLst>
                      <a:ext uri="{FF2B5EF4-FFF2-40B4-BE49-F238E27FC236}">
                        <a16:creationId xmlns:a16="http://schemas.microsoft.com/office/drawing/2014/main" id="{1CE1BC00-7F50-4895-A4BC-20E0E51DB610}"/>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cxnSp>
              <p:nvCxnSpPr>
                <p:cNvPr id="68" name="Straight Connector 67">
                  <a:extLst>
                    <a:ext uri="{FF2B5EF4-FFF2-40B4-BE49-F238E27FC236}">
                      <a16:creationId xmlns:a16="http://schemas.microsoft.com/office/drawing/2014/main" id="{C51D80A1-BFAD-48F7-9F79-D503320D91AF}"/>
                    </a:ext>
                  </a:extLst>
                </p:cNvPr>
                <p:cNvCxnSpPr/>
                <p:nvPr/>
              </p:nvCxnSpPr>
              <p:spPr>
                <a:xfrm>
                  <a:off x="3770811" y="3239589"/>
                  <a:ext cx="404463" cy="1204323"/>
                </a:xfrm>
                <a:prstGeom prst="line">
                  <a:avLst/>
                </a:prstGeom>
              </p:spPr>
              <p:style>
                <a:lnRef idx="1">
                  <a:schemeClr val="dk1"/>
                </a:lnRef>
                <a:fillRef idx="0">
                  <a:schemeClr val="dk1"/>
                </a:fillRef>
                <a:effectRef idx="0">
                  <a:schemeClr val="dk1"/>
                </a:effectRef>
                <a:fontRef idx="minor">
                  <a:schemeClr val="tx1"/>
                </a:fontRef>
              </p:style>
            </p:cxnSp>
          </p:grpSp>
          <p:grpSp>
            <p:nvGrpSpPr>
              <p:cNvPr id="16" name="Group 15">
                <a:extLst>
                  <a:ext uri="{FF2B5EF4-FFF2-40B4-BE49-F238E27FC236}">
                    <a16:creationId xmlns:a16="http://schemas.microsoft.com/office/drawing/2014/main" id="{4197CB94-F764-4CE2-A998-534D0656EC80}"/>
                  </a:ext>
                </a:extLst>
              </p:cNvPr>
              <p:cNvGrpSpPr/>
              <p:nvPr/>
            </p:nvGrpSpPr>
            <p:grpSpPr>
              <a:xfrm>
                <a:off x="6618098" y="3254656"/>
                <a:ext cx="613468" cy="1204323"/>
                <a:chOff x="3666309" y="3239589"/>
                <a:chExt cx="613468" cy="1204323"/>
              </a:xfrm>
            </p:grpSpPr>
            <p:cxnSp>
              <p:nvCxnSpPr>
                <p:cNvPr id="55" name="Straight Connector 54">
                  <a:extLst>
                    <a:ext uri="{FF2B5EF4-FFF2-40B4-BE49-F238E27FC236}">
                      <a16:creationId xmlns:a16="http://schemas.microsoft.com/office/drawing/2014/main" id="{434B4B4F-F222-4FBE-B211-0D5554E46DE4}"/>
                    </a:ext>
                  </a:extLst>
                </p:cNvPr>
                <p:cNvCxnSpPr/>
                <p:nvPr/>
              </p:nvCxnSpPr>
              <p:spPr>
                <a:xfrm>
                  <a:off x="3666309" y="3429000"/>
                  <a:ext cx="357051" cy="825500"/>
                </a:xfrm>
                <a:prstGeom prst="line">
                  <a:avLst/>
                </a:prstGeom>
              </p:spPr>
              <p:style>
                <a:lnRef idx="1">
                  <a:schemeClr val="dk1"/>
                </a:lnRef>
                <a:fillRef idx="0">
                  <a:schemeClr val="dk1"/>
                </a:fillRef>
                <a:effectRef idx="0">
                  <a:schemeClr val="dk1"/>
                </a:effectRef>
                <a:fontRef idx="minor">
                  <a:schemeClr val="tx1"/>
                </a:fontRef>
              </p:style>
            </p:cxnSp>
            <p:cxnSp>
              <p:nvCxnSpPr>
                <p:cNvPr id="56" name="Straight Connector 55">
                  <a:extLst>
                    <a:ext uri="{FF2B5EF4-FFF2-40B4-BE49-F238E27FC236}">
                      <a16:creationId xmlns:a16="http://schemas.microsoft.com/office/drawing/2014/main" id="{DD53BB02-7925-4383-B6FA-498A0A31071F}"/>
                    </a:ext>
                  </a:extLst>
                </p:cNvPr>
                <p:cNvCxnSpPr/>
                <p:nvPr/>
              </p:nvCxnSpPr>
              <p:spPr>
                <a:xfrm>
                  <a:off x="3922726" y="3429000"/>
                  <a:ext cx="357051" cy="825500"/>
                </a:xfrm>
                <a:prstGeom prst="line">
                  <a:avLst/>
                </a:prstGeom>
              </p:spPr>
              <p:style>
                <a:lnRef idx="1">
                  <a:schemeClr val="dk1"/>
                </a:lnRef>
                <a:fillRef idx="0">
                  <a:schemeClr val="dk1"/>
                </a:fillRef>
                <a:effectRef idx="0">
                  <a:schemeClr val="dk1"/>
                </a:effectRef>
                <a:fontRef idx="minor">
                  <a:schemeClr val="tx1"/>
                </a:fontRef>
              </p:style>
            </p:cxnSp>
            <p:grpSp>
              <p:nvGrpSpPr>
                <p:cNvPr id="57" name="Group 56">
                  <a:extLst>
                    <a:ext uri="{FF2B5EF4-FFF2-40B4-BE49-F238E27FC236}">
                      <a16:creationId xmlns:a16="http://schemas.microsoft.com/office/drawing/2014/main" id="{CAF27DDB-9F8F-49F4-8A04-470970C8774B}"/>
                    </a:ext>
                  </a:extLst>
                </p:cNvPr>
                <p:cNvGrpSpPr/>
                <p:nvPr/>
              </p:nvGrpSpPr>
              <p:grpSpPr>
                <a:xfrm>
                  <a:off x="3666309" y="3239589"/>
                  <a:ext cx="256417" cy="189411"/>
                  <a:chOff x="3666309" y="3239589"/>
                  <a:chExt cx="256417" cy="189411"/>
                </a:xfrm>
              </p:grpSpPr>
              <p:cxnSp>
                <p:nvCxnSpPr>
                  <p:cNvPr id="62" name="Straight Connector 61">
                    <a:extLst>
                      <a:ext uri="{FF2B5EF4-FFF2-40B4-BE49-F238E27FC236}">
                        <a16:creationId xmlns:a16="http://schemas.microsoft.com/office/drawing/2014/main" id="{71D755FD-4282-4BAC-84F6-015FB34D2CDF}"/>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63" name="Straight Connector 62">
                    <a:extLst>
                      <a:ext uri="{FF2B5EF4-FFF2-40B4-BE49-F238E27FC236}">
                        <a16:creationId xmlns:a16="http://schemas.microsoft.com/office/drawing/2014/main" id="{6B8F420C-E9AF-482D-B302-224C9FDCB796}"/>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grpSp>
              <p:nvGrpSpPr>
                <p:cNvPr id="58" name="Group 57">
                  <a:extLst>
                    <a:ext uri="{FF2B5EF4-FFF2-40B4-BE49-F238E27FC236}">
                      <a16:creationId xmlns:a16="http://schemas.microsoft.com/office/drawing/2014/main" id="{4556D9EF-BF8C-44F3-865A-9153F9E3FDAC}"/>
                    </a:ext>
                  </a:extLst>
                </p:cNvPr>
                <p:cNvGrpSpPr/>
                <p:nvPr/>
              </p:nvGrpSpPr>
              <p:grpSpPr>
                <a:xfrm rot="10800000">
                  <a:off x="4023360" y="4254500"/>
                  <a:ext cx="256417" cy="189411"/>
                  <a:chOff x="3666309" y="3239589"/>
                  <a:chExt cx="256417" cy="189411"/>
                </a:xfrm>
              </p:grpSpPr>
              <p:cxnSp>
                <p:nvCxnSpPr>
                  <p:cNvPr id="60" name="Straight Connector 59">
                    <a:extLst>
                      <a:ext uri="{FF2B5EF4-FFF2-40B4-BE49-F238E27FC236}">
                        <a16:creationId xmlns:a16="http://schemas.microsoft.com/office/drawing/2014/main" id="{745B4CB5-F8C3-4CC5-9EA6-34FCFAB2D567}"/>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61" name="Straight Connector 60">
                    <a:extLst>
                      <a:ext uri="{FF2B5EF4-FFF2-40B4-BE49-F238E27FC236}">
                        <a16:creationId xmlns:a16="http://schemas.microsoft.com/office/drawing/2014/main" id="{6A422681-F46F-451F-89DF-4D3340A6CBAF}"/>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cxnSp>
              <p:nvCxnSpPr>
                <p:cNvPr id="59" name="Straight Connector 58">
                  <a:extLst>
                    <a:ext uri="{FF2B5EF4-FFF2-40B4-BE49-F238E27FC236}">
                      <a16:creationId xmlns:a16="http://schemas.microsoft.com/office/drawing/2014/main" id="{D77877B1-CE85-430F-8908-D9F8B33907D3}"/>
                    </a:ext>
                  </a:extLst>
                </p:cNvPr>
                <p:cNvCxnSpPr/>
                <p:nvPr/>
              </p:nvCxnSpPr>
              <p:spPr>
                <a:xfrm>
                  <a:off x="3770811" y="3239589"/>
                  <a:ext cx="404463" cy="1204323"/>
                </a:xfrm>
                <a:prstGeom prst="line">
                  <a:avLst/>
                </a:prstGeom>
              </p:spPr>
              <p:style>
                <a:lnRef idx="1">
                  <a:schemeClr val="dk1"/>
                </a:lnRef>
                <a:fillRef idx="0">
                  <a:schemeClr val="dk1"/>
                </a:fillRef>
                <a:effectRef idx="0">
                  <a:schemeClr val="dk1"/>
                </a:effectRef>
                <a:fontRef idx="minor">
                  <a:schemeClr val="tx1"/>
                </a:fontRef>
              </p:style>
            </p:cxnSp>
          </p:grpSp>
          <p:grpSp>
            <p:nvGrpSpPr>
              <p:cNvPr id="17" name="Group 16">
                <a:extLst>
                  <a:ext uri="{FF2B5EF4-FFF2-40B4-BE49-F238E27FC236}">
                    <a16:creationId xmlns:a16="http://schemas.microsoft.com/office/drawing/2014/main" id="{E2FCCF13-0D3A-4A65-A795-ED6F49ECDF63}"/>
                  </a:ext>
                </a:extLst>
              </p:cNvPr>
              <p:cNvGrpSpPr/>
              <p:nvPr/>
            </p:nvGrpSpPr>
            <p:grpSpPr>
              <a:xfrm>
                <a:off x="7212223" y="3254656"/>
                <a:ext cx="613468" cy="1204323"/>
                <a:chOff x="3666309" y="3239589"/>
                <a:chExt cx="613468" cy="1204323"/>
              </a:xfrm>
            </p:grpSpPr>
            <p:cxnSp>
              <p:nvCxnSpPr>
                <p:cNvPr id="46" name="Straight Connector 45">
                  <a:extLst>
                    <a:ext uri="{FF2B5EF4-FFF2-40B4-BE49-F238E27FC236}">
                      <a16:creationId xmlns:a16="http://schemas.microsoft.com/office/drawing/2014/main" id="{F26E6E1E-08B1-4F55-993D-EE28C8C1AE2D}"/>
                    </a:ext>
                  </a:extLst>
                </p:cNvPr>
                <p:cNvCxnSpPr/>
                <p:nvPr/>
              </p:nvCxnSpPr>
              <p:spPr>
                <a:xfrm>
                  <a:off x="3666309" y="3429000"/>
                  <a:ext cx="357051" cy="825500"/>
                </a:xfrm>
                <a:prstGeom prst="line">
                  <a:avLst/>
                </a:prstGeom>
              </p:spPr>
              <p:style>
                <a:lnRef idx="1">
                  <a:schemeClr val="dk1"/>
                </a:lnRef>
                <a:fillRef idx="0">
                  <a:schemeClr val="dk1"/>
                </a:fillRef>
                <a:effectRef idx="0">
                  <a:schemeClr val="dk1"/>
                </a:effectRef>
                <a:fontRef idx="minor">
                  <a:schemeClr val="tx1"/>
                </a:fontRef>
              </p:style>
            </p:cxnSp>
            <p:cxnSp>
              <p:nvCxnSpPr>
                <p:cNvPr id="47" name="Straight Connector 46">
                  <a:extLst>
                    <a:ext uri="{FF2B5EF4-FFF2-40B4-BE49-F238E27FC236}">
                      <a16:creationId xmlns:a16="http://schemas.microsoft.com/office/drawing/2014/main" id="{0C11896D-277C-4CF3-9B40-6A4DAB1A9B8E}"/>
                    </a:ext>
                  </a:extLst>
                </p:cNvPr>
                <p:cNvCxnSpPr/>
                <p:nvPr/>
              </p:nvCxnSpPr>
              <p:spPr>
                <a:xfrm>
                  <a:off x="3922726" y="3429000"/>
                  <a:ext cx="357051" cy="825500"/>
                </a:xfrm>
                <a:prstGeom prst="line">
                  <a:avLst/>
                </a:prstGeom>
              </p:spPr>
              <p:style>
                <a:lnRef idx="1">
                  <a:schemeClr val="dk1"/>
                </a:lnRef>
                <a:fillRef idx="0">
                  <a:schemeClr val="dk1"/>
                </a:fillRef>
                <a:effectRef idx="0">
                  <a:schemeClr val="dk1"/>
                </a:effectRef>
                <a:fontRef idx="minor">
                  <a:schemeClr val="tx1"/>
                </a:fontRef>
              </p:style>
            </p:cxnSp>
            <p:grpSp>
              <p:nvGrpSpPr>
                <p:cNvPr id="48" name="Group 47">
                  <a:extLst>
                    <a:ext uri="{FF2B5EF4-FFF2-40B4-BE49-F238E27FC236}">
                      <a16:creationId xmlns:a16="http://schemas.microsoft.com/office/drawing/2014/main" id="{53A7144C-5CF4-4A6C-B8BC-D7B1793812DD}"/>
                    </a:ext>
                  </a:extLst>
                </p:cNvPr>
                <p:cNvGrpSpPr/>
                <p:nvPr/>
              </p:nvGrpSpPr>
              <p:grpSpPr>
                <a:xfrm>
                  <a:off x="3666309" y="3239589"/>
                  <a:ext cx="256417" cy="189411"/>
                  <a:chOff x="3666309" y="3239589"/>
                  <a:chExt cx="256417" cy="189411"/>
                </a:xfrm>
              </p:grpSpPr>
              <p:cxnSp>
                <p:nvCxnSpPr>
                  <p:cNvPr id="53" name="Straight Connector 52">
                    <a:extLst>
                      <a:ext uri="{FF2B5EF4-FFF2-40B4-BE49-F238E27FC236}">
                        <a16:creationId xmlns:a16="http://schemas.microsoft.com/office/drawing/2014/main" id="{0717A255-8AB0-453B-97C3-800CE17FBAAB}"/>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54" name="Straight Connector 53">
                    <a:extLst>
                      <a:ext uri="{FF2B5EF4-FFF2-40B4-BE49-F238E27FC236}">
                        <a16:creationId xmlns:a16="http://schemas.microsoft.com/office/drawing/2014/main" id="{32BD921D-CEAB-4E1A-9FA5-5DABC2D9771F}"/>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grpSp>
              <p:nvGrpSpPr>
                <p:cNvPr id="49" name="Group 48">
                  <a:extLst>
                    <a:ext uri="{FF2B5EF4-FFF2-40B4-BE49-F238E27FC236}">
                      <a16:creationId xmlns:a16="http://schemas.microsoft.com/office/drawing/2014/main" id="{AA91EDD6-6B17-4A4D-9B9A-C7ECB2B5B0CD}"/>
                    </a:ext>
                  </a:extLst>
                </p:cNvPr>
                <p:cNvGrpSpPr/>
                <p:nvPr/>
              </p:nvGrpSpPr>
              <p:grpSpPr>
                <a:xfrm rot="10800000">
                  <a:off x="4023360" y="4254500"/>
                  <a:ext cx="256417" cy="189411"/>
                  <a:chOff x="3666309" y="3239589"/>
                  <a:chExt cx="256417" cy="189411"/>
                </a:xfrm>
              </p:grpSpPr>
              <p:cxnSp>
                <p:nvCxnSpPr>
                  <p:cNvPr id="51" name="Straight Connector 50">
                    <a:extLst>
                      <a:ext uri="{FF2B5EF4-FFF2-40B4-BE49-F238E27FC236}">
                        <a16:creationId xmlns:a16="http://schemas.microsoft.com/office/drawing/2014/main" id="{9B12A271-7571-46CF-9284-5378074B8382}"/>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52" name="Straight Connector 51">
                    <a:extLst>
                      <a:ext uri="{FF2B5EF4-FFF2-40B4-BE49-F238E27FC236}">
                        <a16:creationId xmlns:a16="http://schemas.microsoft.com/office/drawing/2014/main" id="{1FE4C89A-BF22-4E3B-BFCE-CE4089CAD1B6}"/>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cxnSp>
              <p:nvCxnSpPr>
                <p:cNvPr id="50" name="Straight Connector 49">
                  <a:extLst>
                    <a:ext uri="{FF2B5EF4-FFF2-40B4-BE49-F238E27FC236}">
                      <a16:creationId xmlns:a16="http://schemas.microsoft.com/office/drawing/2014/main" id="{652058CB-1E25-4A84-AB77-8CB3D5F05A6E}"/>
                    </a:ext>
                  </a:extLst>
                </p:cNvPr>
                <p:cNvCxnSpPr/>
                <p:nvPr/>
              </p:nvCxnSpPr>
              <p:spPr>
                <a:xfrm>
                  <a:off x="3770811" y="3239589"/>
                  <a:ext cx="404463" cy="1204323"/>
                </a:xfrm>
                <a:prstGeom prst="line">
                  <a:avLst/>
                </a:prstGeom>
              </p:spPr>
              <p:style>
                <a:lnRef idx="1">
                  <a:schemeClr val="dk1"/>
                </a:lnRef>
                <a:fillRef idx="0">
                  <a:schemeClr val="dk1"/>
                </a:fillRef>
                <a:effectRef idx="0">
                  <a:schemeClr val="dk1"/>
                </a:effectRef>
                <a:fontRef idx="minor">
                  <a:schemeClr val="tx1"/>
                </a:fontRef>
              </p:style>
            </p:cxnSp>
          </p:grpSp>
          <p:cxnSp>
            <p:nvCxnSpPr>
              <p:cNvPr id="18" name="Straight Connector 17">
                <a:extLst>
                  <a:ext uri="{FF2B5EF4-FFF2-40B4-BE49-F238E27FC236}">
                    <a16:creationId xmlns:a16="http://schemas.microsoft.com/office/drawing/2014/main" id="{C276DEBC-EBAC-4390-9C1D-408BDDA4F28A}"/>
                  </a:ext>
                </a:extLst>
              </p:cNvPr>
              <p:cNvCxnSpPr/>
              <p:nvPr/>
            </p:nvCxnSpPr>
            <p:spPr>
              <a:xfrm>
                <a:off x="4498023" y="3429000"/>
                <a:ext cx="337706" cy="0"/>
              </a:xfrm>
              <a:prstGeom prst="line">
                <a:avLst/>
              </a:prstGeom>
            </p:spPr>
            <p:style>
              <a:lnRef idx="1">
                <a:schemeClr val="dk1"/>
              </a:lnRef>
              <a:fillRef idx="0">
                <a:schemeClr val="dk1"/>
              </a:fillRef>
              <a:effectRef idx="0">
                <a:schemeClr val="dk1"/>
              </a:effectRef>
              <a:fontRef idx="minor">
                <a:schemeClr val="tx1"/>
              </a:fontRef>
            </p:style>
          </p:cxnSp>
          <p:cxnSp>
            <p:nvCxnSpPr>
              <p:cNvPr id="19" name="Straight Connector 18">
                <a:extLst>
                  <a:ext uri="{FF2B5EF4-FFF2-40B4-BE49-F238E27FC236}">
                    <a16:creationId xmlns:a16="http://schemas.microsoft.com/office/drawing/2014/main" id="{E637F164-5E62-4DA4-8940-17018863EF24}"/>
                  </a:ext>
                </a:extLst>
              </p:cNvPr>
              <p:cNvCxnSpPr/>
              <p:nvPr/>
            </p:nvCxnSpPr>
            <p:spPr>
              <a:xfrm>
                <a:off x="5092146" y="3429000"/>
                <a:ext cx="357051" cy="0"/>
              </a:xfrm>
              <a:prstGeom prst="line">
                <a:avLst/>
              </a:prstGeom>
            </p:spPr>
            <p:style>
              <a:lnRef idx="1">
                <a:schemeClr val="dk1"/>
              </a:lnRef>
              <a:fillRef idx="0">
                <a:schemeClr val="dk1"/>
              </a:fillRef>
              <a:effectRef idx="0">
                <a:schemeClr val="dk1"/>
              </a:effectRef>
              <a:fontRef idx="minor">
                <a:schemeClr val="tx1"/>
              </a:fontRef>
            </p:style>
          </p:cxnSp>
          <p:cxnSp>
            <p:nvCxnSpPr>
              <p:cNvPr id="20" name="Straight Connector 19">
                <a:extLst>
                  <a:ext uri="{FF2B5EF4-FFF2-40B4-BE49-F238E27FC236}">
                    <a16:creationId xmlns:a16="http://schemas.microsoft.com/office/drawing/2014/main" id="{322ED7D0-D857-4998-8795-EFBA3DD79C7A}"/>
                  </a:ext>
                </a:extLst>
              </p:cNvPr>
              <p:cNvCxnSpPr/>
              <p:nvPr/>
            </p:nvCxnSpPr>
            <p:spPr>
              <a:xfrm>
                <a:off x="5686269" y="3429000"/>
                <a:ext cx="357051" cy="0"/>
              </a:xfrm>
              <a:prstGeom prst="line">
                <a:avLst/>
              </a:prstGeom>
            </p:spPr>
            <p:style>
              <a:lnRef idx="1">
                <a:schemeClr val="dk1"/>
              </a:lnRef>
              <a:fillRef idx="0">
                <a:schemeClr val="dk1"/>
              </a:fillRef>
              <a:effectRef idx="0">
                <a:schemeClr val="dk1"/>
              </a:effectRef>
              <a:fontRef idx="minor">
                <a:schemeClr val="tx1"/>
              </a:fontRef>
            </p:style>
          </p:cxnSp>
          <p:cxnSp>
            <p:nvCxnSpPr>
              <p:cNvPr id="21" name="Straight Connector 20">
                <a:extLst>
                  <a:ext uri="{FF2B5EF4-FFF2-40B4-BE49-F238E27FC236}">
                    <a16:creationId xmlns:a16="http://schemas.microsoft.com/office/drawing/2014/main" id="{F1ACC326-E1E9-461F-8143-AD0274FDE890}"/>
                  </a:ext>
                </a:extLst>
              </p:cNvPr>
              <p:cNvCxnSpPr/>
              <p:nvPr/>
            </p:nvCxnSpPr>
            <p:spPr>
              <a:xfrm>
                <a:off x="3903900" y="3429000"/>
                <a:ext cx="357051" cy="0"/>
              </a:xfrm>
              <a:prstGeom prst="line">
                <a:avLst/>
              </a:prstGeom>
            </p:spPr>
            <p:style>
              <a:lnRef idx="1">
                <a:schemeClr val="dk1"/>
              </a:lnRef>
              <a:fillRef idx="0">
                <a:schemeClr val="dk1"/>
              </a:fillRef>
              <a:effectRef idx="0">
                <a:schemeClr val="dk1"/>
              </a:effectRef>
              <a:fontRef idx="minor">
                <a:schemeClr val="tx1"/>
              </a:fontRef>
            </p:style>
          </p:cxnSp>
          <p:cxnSp>
            <p:nvCxnSpPr>
              <p:cNvPr id="22" name="Straight Connector 21">
                <a:extLst>
                  <a:ext uri="{FF2B5EF4-FFF2-40B4-BE49-F238E27FC236}">
                    <a16:creationId xmlns:a16="http://schemas.microsoft.com/office/drawing/2014/main" id="{475A9D98-9E07-4588-AA9B-5BF243C2A2FB}"/>
                  </a:ext>
                </a:extLst>
              </p:cNvPr>
              <p:cNvCxnSpPr/>
              <p:nvPr/>
            </p:nvCxnSpPr>
            <p:spPr>
              <a:xfrm>
                <a:off x="3309777" y="3429000"/>
                <a:ext cx="357051" cy="0"/>
              </a:xfrm>
              <a:prstGeom prst="line">
                <a:avLst/>
              </a:prstGeom>
            </p:spPr>
            <p:style>
              <a:lnRef idx="1">
                <a:schemeClr val="dk1"/>
              </a:lnRef>
              <a:fillRef idx="0">
                <a:schemeClr val="dk1"/>
              </a:fillRef>
              <a:effectRef idx="0">
                <a:schemeClr val="dk1"/>
              </a:effectRef>
              <a:fontRef idx="minor">
                <a:schemeClr val="tx1"/>
              </a:fontRef>
            </p:style>
          </p:cxnSp>
          <p:cxnSp>
            <p:nvCxnSpPr>
              <p:cNvPr id="23" name="Straight Connector 22">
                <a:extLst>
                  <a:ext uri="{FF2B5EF4-FFF2-40B4-BE49-F238E27FC236}">
                    <a16:creationId xmlns:a16="http://schemas.microsoft.com/office/drawing/2014/main" id="{0A2FCD92-DA22-4073-9EE0-347BD4912A07}"/>
                  </a:ext>
                </a:extLst>
              </p:cNvPr>
              <p:cNvCxnSpPr>
                <a:cxnSpLocks/>
              </p:cNvCxnSpPr>
              <p:nvPr/>
            </p:nvCxnSpPr>
            <p:spPr>
              <a:xfrm>
                <a:off x="6273013" y="3429000"/>
                <a:ext cx="364430" cy="0"/>
              </a:xfrm>
              <a:prstGeom prst="line">
                <a:avLst/>
              </a:prstGeom>
            </p:spPr>
            <p:style>
              <a:lnRef idx="1">
                <a:schemeClr val="dk1"/>
              </a:lnRef>
              <a:fillRef idx="0">
                <a:schemeClr val="dk1"/>
              </a:fillRef>
              <a:effectRef idx="0">
                <a:schemeClr val="dk1"/>
              </a:effectRef>
              <a:fontRef idx="minor">
                <a:schemeClr val="tx1"/>
              </a:fontRef>
            </p:style>
          </p:cxnSp>
          <p:cxnSp>
            <p:nvCxnSpPr>
              <p:cNvPr id="24" name="Straight Connector 23">
                <a:extLst>
                  <a:ext uri="{FF2B5EF4-FFF2-40B4-BE49-F238E27FC236}">
                    <a16:creationId xmlns:a16="http://schemas.microsoft.com/office/drawing/2014/main" id="{903E5EE0-EAAC-4CF6-98B6-6C7B7522BC84}"/>
                  </a:ext>
                </a:extLst>
              </p:cNvPr>
              <p:cNvCxnSpPr/>
              <p:nvPr/>
            </p:nvCxnSpPr>
            <p:spPr>
              <a:xfrm>
                <a:off x="6856830" y="3429000"/>
                <a:ext cx="374736" cy="0"/>
              </a:xfrm>
              <a:prstGeom prst="line">
                <a:avLst/>
              </a:prstGeom>
            </p:spPr>
            <p:style>
              <a:lnRef idx="1">
                <a:schemeClr val="dk1"/>
              </a:lnRef>
              <a:fillRef idx="0">
                <a:schemeClr val="dk1"/>
              </a:fillRef>
              <a:effectRef idx="0">
                <a:schemeClr val="dk1"/>
              </a:effectRef>
              <a:fontRef idx="minor">
                <a:schemeClr val="tx1"/>
              </a:fontRef>
            </p:style>
          </p:cxnSp>
          <p:cxnSp>
            <p:nvCxnSpPr>
              <p:cNvPr id="25" name="Straight Connector 24">
                <a:extLst>
                  <a:ext uri="{FF2B5EF4-FFF2-40B4-BE49-F238E27FC236}">
                    <a16:creationId xmlns:a16="http://schemas.microsoft.com/office/drawing/2014/main" id="{21E3ED6D-D8BC-4F2E-80F1-C4340B4DD99B}"/>
                  </a:ext>
                </a:extLst>
              </p:cNvPr>
              <p:cNvCxnSpPr/>
              <p:nvPr/>
            </p:nvCxnSpPr>
            <p:spPr>
              <a:xfrm flipH="1">
                <a:off x="2833012" y="3429000"/>
                <a:ext cx="220348" cy="0"/>
              </a:xfrm>
              <a:prstGeom prst="line">
                <a:avLst/>
              </a:prstGeom>
            </p:spPr>
            <p:style>
              <a:lnRef idx="1">
                <a:schemeClr val="dk1"/>
              </a:lnRef>
              <a:fillRef idx="0">
                <a:schemeClr val="dk1"/>
              </a:fillRef>
              <a:effectRef idx="0">
                <a:schemeClr val="dk1"/>
              </a:effectRef>
              <a:fontRef idx="minor">
                <a:schemeClr val="tx1"/>
              </a:fontRef>
            </p:style>
          </p:cxnSp>
          <p:cxnSp>
            <p:nvCxnSpPr>
              <p:cNvPr id="26" name="Straight Connector 25">
                <a:extLst>
                  <a:ext uri="{FF2B5EF4-FFF2-40B4-BE49-F238E27FC236}">
                    <a16:creationId xmlns:a16="http://schemas.microsoft.com/office/drawing/2014/main" id="{D9341BE1-DC53-4EE1-897D-28F11D3B6AFE}"/>
                  </a:ext>
                </a:extLst>
              </p:cNvPr>
              <p:cNvCxnSpPr/>
              <p:nvPr/>
            </p:nvCxnSpPr>
            <p:spPr>
              <a:xfrm>
                <a:off x="2833012" y="4254500"/>
                <a:ext cx="577398" cy="0"/>
              </a:xfrm>
              <a:prstGeom prst="line">
                <a:avLst/>
              </a:prstGeom>
            </p:spPr>
            <p:style>
              <a:lnRef idx="1">
                <a:schemeClr val="dk1"/>
              </a:lnRef>
              <a:fillRef idx="0">
                <a:schemeClr val="dk1"/>
              </a:fillRef>
              <a:effectRef idx="0">
                <a:schemeClr val="dk1"/>
              </a:effectRef>
              <a:fontRef idx="minor">
                <a:schemeClr val="tx1"/>
              </a:fontRef>
            </p:style>
          </p:cxnSp>
          <p:cxnSp>
            <p:nvCxnSpPr>
              <p:cNvPr id="27" name="Straight Connector 26">
                <a:extLst>
                  <a:ext uri="{FF2B5EF4-FFF2-40B4-BE49-F238E27FC236}">
                    <a16:creationId xmlns:a16="http://schemas.microsoft.com/office/drawing/2014/main" id="{4868637E-1CC1-4DEC-A40B-2D9CE9A1B5DC}"/>
                  </a:ext>
                </a:extLst>
              </p:cNvPr>
              <p:cNvCxnSpPr/>
              <p:nvPr/>
            </p:nvCxnSpPr>
            <p:spPr>
              <a:xfrm>
                <a:off x="3666828" y="4254500"/>
                <a:ext cx="337705" cy="0"/>
              </a:xfrm>
              <a:prstGeom prst="line">
                <a:avLst/>
              </a:prstGeom>
            </p:spPr>
            <p:style>
              <a:lnRef idx="1">
                <a:schemeClr val="dk1"/>
              </a:lnRef>
              <a:fillRef idx="0">
                <a:schemeClr val="dk1"/>
              </a:fillRef>
              <a:effectRef idx="0">
                <a:schemeClr val="dk1"/>
              </a:effectRef>
              <a:fontRef idx="minor">
                <a:schemeClr val="tx1"/>
              </a:fontRef>
            </p:style>
          </p:cxnSp>
          <p:cxnSp>
            <p:nvCxnSpPr>
              <p:cNvPr id="28" name="Straight Connector 27">
                <a:extLst>
                  <a:ext uri="{FF2B5EF4-FFF2-40B4-BE49-F238E27FC236}">
                    <a16:creationId xmlns:a16="http://schemas.microsoft.com/office/drawing/2014/main" id="{CE7F1BA2-65F2-4B93-9442-3733827CA9A1}"/>
                  </a:ext>
                </a:extLst>
              </p:cNvPr>
              <p:cNvCxnSpPr/>
              <p:nvPr/>
            </p:nvCxnSpPr>
            <p:spPr>
              <a:xfrm>
                <a:off x="4260951" y="4254500"/>
                <a:ext cx="337705" cy="0"/>
              </a:xfrm>
              <a:prstGeom prst="line">
                <a:avLst/>
              </a:prstGeom>
            </p:spPr>
            <p:style>
              <a:lnRef idx="1">
                <a:schemeClr val="dk1"/>
              </a:lnRef>
              <a:fillRef idx="0">
                <a:schemeClr val="dk1"/>
              </a:fillRef>
              <a:effectRef idx="0">
                <a:schemeClr val="dk1"/>
              </a:effectRef>
              <a:fontRef idx="minor">
                <a:schemeClr val="tx1"/>
              </a:fontRef>
            </p:style>
          </p:cxnSp>
          <p:cxnSp>
            <p:nvCxnSpPr>
              <p:cNvPr id="29" name="Straight Connector 28">
                <a:extLst>
                  <a:ext uri="{FF2B5EF4-FFF2-40B4-BE49-F238E27FC236}">
                    <a16:creationId xmlns:a16="http://schemas.microsoft.com/office/drawing/2014/main" id="{59FDFBDB-8FA3-4BB7-92CA-D998A15B4B4C}"/>
                  </a:ext>
                </a:extLst>
              </p:cNvPr>
              <p:cNvCxnSpPr/>
              <p:nvPr/>
            </p:nvCxnSpPr>
            <p:spPr>
              <a:xfrm>
                <a:off x="4855074" y="4254500"/>
                <a:ext cx="337705" cy="0"/>
              </a:xfrm>
              <a:prstGeom prst="line">
                <a:avLst/>
              </a:prstGeom>
            </p:spPr>
            <p:style>
              <a:lnRef idx="1">
                <a:schemeClr val="dk1"/>
              </a:lnRef>
              <a:fillRef idx="0">
                <a:schemeClr val="dk1"/>
              </a:fillRef>
              <a:effectRef idx="0">
                <a:schemeClr val="dk1"/>
              </a:effectRef>
              <a:fontRef idx="minor">
                <a:schemeClr val="tx1"/>
              </a:fontRef>
            </p:style>
          </p:cxnSp>
          <p:cxnSp>
            <p:nvCxnSpPr>
              <p:cNvPr id="30" name="Straight Connector 29">
                <a:extLst>
                  <a:ext uri="{FF2B5EF4-FFF2-40B4-BE49-F238E27FC236}">
                    <a16:creationId xmlns:a16="http://schemas.microsoft.com/office/drawing/2014/main" id="{F9911C3F-3666-4D93-B9C2-DC5A05B967DF}"/>
                  </a:ext>
                </a:extLst>
              </p:cNvPr>
              <p:cNvCxnSpPr/>
              <p:nvPr/>
            </p:nvCxnSpPr>
            <p:spPr>
              <a:xfrm>
                <a:off x="5449197" y="4254500"/>
                <a:ext cx="337705" cy="0"/>
              </a:xfrm>
              <a:prstGeom prst="line">
                <a:avLst/>
              </a:prstGeom>
            </p:spPr>
            <p:style>
              <a:lnRef idx="1">
                <a:schemeClr val="dk1"/>
              </a:lnRef>
              <a:fillRef idx="0">
                <a:schemeClr val="dk1"/>
              </a:fillRef>
              <a:effectRef idx="0">
                <a:schemeClr val="dk1"/>
              </a:effectRef>
              <a:fontRef idx="minor">
                <a:schemeClr val="tx1"/>
              </a:fontRef>
            </p:style>
          </p:cxnSp>
          <p:cxnSp>
            <p:nvCxnSpPr>
              <p:cNvPr id="31" name="Straight Connector 30">
                <a:extLst>
                  <a:ext uri="{FF2B5EF4-FFF2-40B4-BE49-F238E27FC236}">
                    <a16:creationId xmlns:a16="http://schemas.microsoft.com/office/drawing/2014/main" id="{CFAE3229-E602-4778-8779-AC2DE77DD2A8}"/>
                  </a:ext>
                </a:extLst>
              </p:cNvPr>
              <p:cNvCxnSpPr/>
              <p:nvPr/>
            </p:nvCxnSpPr>
            <p:spPr>
              <a:xfrm>
                <a:off x="6043320" y="4254500"/>
                <a:ext cx="337705" cy="0"/>
              </a:xfrm>
              <a:prstGeom prst="line">
                <a:avLst/>
              </a:prstGeom>
            </p:spPr>
            <p:style>
              <a:lnRef idx="1">
                <a:schemeClr val="dk1"/>
              </a:lnRef>
              <a:fillRef idx="0">
                <a:schemeClr val="dk1"/>
              </a:fillRef>
              <a:effectRef idx="0">
                <a:schemeClr val="dk1"/>
              </a:effectRef>
              <a:fontRef idx="minor">
                <a:schemeClr val="tx1"/>
              </a:fontRef>
            </p:style>
          </p:cxnSp>
          <p:cxnSp>
            <p:nvCxnSpPr>
              <p:cNvPr id="32" name="Straight Connector 31">
                <a:extLst>
                  <a:ext uri="{FF2B5EF4-FFF2-40B4-BE49-F238E27FC236}">
                    <a16:creationId xmlns:a16="http://schemas.microsoft.com/office/drawing/2014/main" id="{0DD7898E-FF71-43B3-82F3-7B6DBC58BEA9}"/>
                  </a:ext>
                </a:extLst>
              </p:cNvPr>
              <p:cNvCxnSpPr/>
              <p:nvPr/>
            </p:nvCxnSpPr>
            <p:spPr>
              <a:xfrm>
                <a:off x="6637443" y="4254500"/>
                <a:ext cx="337705" cy="0"/>
              </a:xfrm>
              <a:prstGeom prst="line">
                <a:avLst/>
              </a:prstGeom>
            </p:spPr>
            <p:style>
              <a:lnRef idx="1">
                <a:schemeClr val="dk1"/>
              </a:lnRef>
              <a:fillRef idx="0">
                <a:schemeClr val="dk1"/>
              </a:fillRef>
              <a:effectRef idx="0">
                <a:schemeClr val="dk1"/>
              </a:effectRef>
              <a:fontRef idx="minor">
                <a:schemeClr val="tx1"/>
              </a:fontRef>
            </p:style>
          </p:cxnSp>
          <p:cxnSp>
            <p:nvCxnSpPr>
              <p:cNvPr id="33" name="Straight Connector 32">
                <a:extLst>
                  <a:ext uri="{FF2B5EF4-FFF2-40B4-BE49-F238E27FC236}">
                    <a16:creationId xmlns:a16="http://schemas.microsoft.com/office/drawing/2014/main" id="{66C175D8-81A8-4A19-BE62-70D3EC357D51}"/>
                  </a:ext>
                </a:extLst>
              </p:cNvPr>
              <p:cNvCxnSpPr/>
              <p:nvPr/>
            </p:nvCxnSpPr>
            <p:spPr>
              <a:xfrm>
                <a:off x="7231566" y="4254500"/>
                <a:ext cx="337707" cy="0"/>
              </a:xfrm>
              <a:prstGeom prst="line">
                <a:avLst/>
              </a:prstGeom>
            </p:spPr>
            <p:style>
              <a:lnRef idx="1">
                <a:schemeClr val="dk1"/>
              </a:lnRef>
              <a:fillRef idx="0">
                <a:schemeClr val="dk1"/>
              </a:fillRef>
              <a:effectRef idx="0">
                <a:schemeClr val="dk1"/>
              </a:effectRef>
              <a:fontRef idx="minor">
                <a:schemeClr val="tx1"/>
              </a:fontRef>
            </p:style>
          </p:cxnSp>
          <p:sp>
            <p:nvSpPr>
              <p:cNvPr id="34" name="Arc 33">
                <a:extLst>
                  <a:ext uri="{FF2B5EF4-FFF2-40B4-BE49-F238E27FC236}">
                    <a16:creationId xmlns:a16="http://schemas.microsoft.com/office/drawing/2014/main" id="{45E73DE8-7FE4-4F67-9E25-0623D91823EF}"/>
                  </a:ext>
                </a:extLst>
              </p:cNvPr>
              <p:cNvSpPr/>
              <p:nvPr/>
            </p:nvSpPr>
            <p:spPr>
              <a:xfrm rot="10800000" flipV="1">
                <a:off x="2291062" y="4254500"/>
                <a:ext cx="1091676" cy="1091317"/>
              </a:xfrm>
              <a:prstGeom prst="arc">
                <a:avLst>
                  <a:gd name="adj1" fmla="val 16200000"/>
                  <a:gd name="adj2" fmla="val 217953"/>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cxnSp>
            <p:nvCxnSpPr>
              <p:cNvPr id="35" name="Straight Connector 34">
                <a:extLst>
                  <a:ext uri="{FF2B5EF4-FFF2-40B4-BE49-F238E27FC236}">
                    <a16:creationId xmlns:a16="http://schemas.microsoft.com/office/drawing/2014/main" id="{60A69730-FF4F-45A4-92B8-25605BAD0EEB}"/>
                  </a:ext>
                </a:extLst>
              </p:cNvPr>
              <p:cNvCxnSpPr>
                <a:stCxn id="8" idx="2"/>
                <a:endCxn id="34" idx="2"/>
              </p:cNvCxnSpPr>
              <p:nvPr/>
            </p:nvCxnSpPr>
            <p:spPr>
              <a:xfrm>
                <a:off x="2287364" y="2868959"/>
                <a:ext cx="4795" cy="1965782"/>
              </a:xfrm>
              <a:prstGeom prst="line">
                <a:avLst/>
              </a:prstGeom>
            </p:spPr>
            <p:style>
              <a:lnRef idx="1">
                <a:schemeClr val="dk1"/>
              </a:lnRef>
              <a:fillRef idx="0">
                <a:schemeClr val="dk1"/>
              </a:fillRef>
              <a:effectRef idx="0">
                <a:schemeClr val="dk1"/>
              </a:effectRef>
              <a:fontRef idx="minor">
                <a:schemeClr val="tx1"/>
              </a:fontRef>
            </p:style>
          </p:cxnSp>
          <p:cxnSp>
            <p:nvCxnSpPr>
              <p:cNvPr id="36" name="Straight Connector 35">
                <a:extLst>
                  <a:ext uri="{FF2B5EF4-FFF2-40B4-BE49-F238E27FC236}">
                    <a16:creationId xmlns:a16="http://schemas.microsoft.com/office/drawing/2014/main" id="{E482ECA1-1E33-4751-95F9-2CB39ECCCC5D}"/>
                  </a:ext>
                </a:extLst>
              </p:cNvPr>
              <p:cNvCxnSpPr>
                <a:cxnSpLocks/>
              </p:cNvCxnSpPr>
              <p:nvPr/>
            </p:nvCxnSpPr>
            <p:spPr>
              <a:xfrm>
                <a:off x="2147739" y="2861427"/>
                <a:ext cx="0" cy="1973314"/>
              </a:xfrm>
              <a:prstGeom prst="line">
                <a:avLst/>
              </a:prstGeom>
            </p:spPr>
            <p:style>
              <a:lnRef idx="1">
                <a:schemeClr val="dk1"/>
              </a:lnRef>
              <a:fillRef idx="0">
                <a:schemeClr val="dk1"/>
              </a:fillRef>
              <a:effectRef idx="0">
                <a:schemeClr val="dk1"/>
              </a:effectRef>
              <a:fontRef idx="minor">
                <a:schemeClr val="tx1"/>
              </a:fontRef>
            </p:style>
          </p:cxnSp>
          <p:sp>
            <p:nvSpPr>
              <p:cNvPr id="37" name="Arc 36">
                <a:extLst>
                  <a:ext uri="{FF2B5EF4-FFF2-40B4-BE49-F238E27FC236}">
                    <a16:creationId xmlns:a16="http://schemas.microsoft.com/office/drawing/2014/main" id="{F9ACE1D9-E724-47C7-BCEB-19EBACD14363}"/>
                  </a:ext>
                </a:extLst>
              </p:cNvPr>
              <p:cNvSpPr/>
              <p:nvPr/>
            </p:nvSpPr>
            <p:spPr>
              <a:xfrm rot="18819741">
                <a:off x="2077835" y="2836597"/>
                <a:ext cx="279244" cy="292598"/>
              </a:xfrm>
              <a:prstGeom prst="arc">
                <a:avLst>
                  <a:gd name="adj1" fmla="val 17124468"/>
                  <a:gd name="adj2" fmla="val 20809065"/>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sp>
            <p:nvSpPr>
              <p:cNvPr id="38" name="Arc 37">
                <a:extLst>
                  <a:ext uri="{FF2B5EF4-FFF2-40B4-BE49-F238E27FC236}">
                    <a16:creationId xmlns:a16="http://schemas.microsoft.com/office/drawing/2014/main" id="{14DEF8B4-A523-4A4E-8B81-2C47ABBA1DE7}"/>
                  </a:ext>
                </a:extLst>
              </p:cNvPr>
              <p:cNvSpPr/>
              <p:nvPr/>
            </p:nvSpPr>
            <p:spPr>
              <a:xfrm rot="2780259" flipV="1">
                <a:off x="2078232" y="4566973"/>
                <a:ext cx="279244" cy="292598"/>
              </a:xfrm>
              <a:prstGeom prst="arc">
                <a:avLst>
                  <a:gd name="adj1" fmla="val 17124468"/>
                  <a:gd name="adj2" fmla="val 20809065"/>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cxnSp>
            <p:nvCxnSpPr>
              <p:cNvPr id="39" name="Straight Connector 38">
                <a:extLst>
                  <a:ext uri="{FF2B5EF4-FFF2-40B4-BE49-F238E27FC236}">
                    <a16:creationId xmlns:a16="http://schemas.microsoft.com/office/drawing/2014/main" id="{84AB5E69-CA21-4C55-B558-602CF49D8004}"/>
                  </a:ext>
                </a:extLst>
              </p:cNvPr>
              <p:cNvCxnSpPr/>
              <p:nvPr/>
            </p:nvCxnSpPr>
            <p:spPr>
              <a:xfrm flipV="1">
                <a:off x="8223835" y="3554730"/>
                <a:ext cx="81965" cy="87604"/>
              </a:xfrm>
              <a:prstGeom prst="line">
                <a:avLst/>
              </a:prstGeom>
            </p:spPr>
            <p:style>
              <a:lnRef idx="1">
                <a:schemeClr val="dk1"/>
              </a:lnRef>
              <a:fillRef idx="0">
                <a:schemeClr val="dk1"/>
              </a:fillRef>
              <a:effectRef idx="0">
                <a:schemeClr val="dk1"/>
              </a:effectRef>
              <a:fontRef idx="minor">
                <a:schemeClr val="tx1"/>
              </a:fontRef>
            </p:style>
          </p:cxnSp>
          <p:cxnSp>
            <p:nvCxnSpPr>
              <p:cNvPr id="40" name="Straight Connector 39">
                <a:extLst>
                  <a:ext uri="{FF2B5EF4-FFF2-40B4-BE49-F238E27FC236}">
                    <a16:creationId xmlns:a16="http://schemas.microsoft.com/office/drawing/2014/main" id="{4464A8B5-8DF6-4016-9A57-836FC135DE9F}"/>
                  </a:ext>
                </a:extLst>
              </p:cNvPr>
              <p:cNvCxnSpPr/>
              <p:nvPr/>
            </p:nvCxnSpPr>
            <p:spPr>
              <a:xfrm>
                <a:off x="8309126" y="3550920"/>
                <a:ext cx="130024" cy="464728"/>
              </a:xfrm>
              <a:prstGeom prst="line">
                <a:avLst/>
              </a:prstGeom>
            </p:spPr>
            <p:style>
              <a:lnRef idx="1">
                <a:schemeClr val="dk1"/>
              </a:lnRef>
              <a:fillRef idx="0">
                <a:schemeClr val="dk1"/>
              </a:fillRef>
              <a:effectRef idx="0">
                <a:schemeClr val="dk1"/>
              </a:effectRef>
              <a:fontRef idx="minor">
                <a:schemeClr val="tx1"/>
              </a:fontRef>
            </p:style>
          </p:cxnSp>
          <p:cxnSp>
            <p:nvCxnSpPr>
              <p:cNvPr id="41" name="Straight Connector 40">
                <a:extLst>
                  <a:ext uri="{FF2B5EF4-FFF2-40B4-BE49-F238E27FC236}">
                    <a16:creationId xmlns:a16="http://schemas.microsoft.com/office/drawing/2014/main" id="{B9D27877-27BE-461C-88A1-CEAAE9138ED2}"/>
                  </a:ext>
                </a:extLst>
              </p:cNvPr>
              <p:cNvCxnSpPr/>
              <p:nvPr/>
            </p:nvCxnSpPr>
            <p:spPr>
              <a:xfrm>
                <a:off x="8223835" y="3642334"/>
                <a:ext cx="233881" cy="387678"/>
              </a:xfrm>
              <a:prstGeom prst="line">
                <a:avLst/>
              </a:prstGeom>
            </p:spPr>
            <p:style>
              <a:lnRef idx="1">
                <a:schemeClr val="dk1"/>
              </a:lnRef>
              <a:fillRef idx="0">
                <a:schemeClr val="dk1"/>
              </a:fillRef>
              <a:effectRef idx="0">
                <a:schemeClr val="dk1"/>
              </a:effectRef>
              <a:fontRef idx="minor">
                <a:schemeClr val="tx1"/>
              </a:fontRef>
            </p:style>
          </p:cxnSp>
          <p:cxnSp>
            <p:nvCxnSpPr>
              <p:cNvPr id="42" name="Straight Connector 41">
                <a:extLst>
                  <a:ext uri="{FF2B5EF4-FFF2-40B4-BE49-F238E27FC236}">
                    <a16:creationId xmlns:a16="http://schemas.microsoft.com/office/drawing/2014/main" id="{CAC63964-41C6-4BAD-A8E4-889EF49B3B73}"/>
                  </a:ext>
                </a:extLst>
              </p:cNvPr>
              <p:cNvCxnSpPr/>
              <p:nvPr/>
            </p:nvCxnSpPr>
            <p:spPr>
              <a:xfrm flipH="1" flipV="1">
                <a:off x="8340775" y="3676650"/>
                <a:ext cx="638254" cy="171434"/>
              </a:xfrm>
              <a:prstGeom prst="line">
                <a:avLst/>
              </a:prstGeom>
            </p:spPr>
            <p:style>
              <a:lnRef idx="1">
                <a:schemeClr val="dk1"/>
              </a:lnRef>
              <a:fillRef idx="0">
                <a:schemeClr val="dk1"/>
              </a:fillRef>
              <a:effectRef idx="0">
                <a:schemeClr val="dk1"/>
              </a:effectRef>
              <a:fontRef idx="minor">
                <a:schemeClr val="tx1"/>
              </a:fontRef>
            </p:style>
          </p:cxnSp>
          <p:cxnSp>
            <p:nvCxnSpPr>
              <p:cNvPr id="43" name="Straight Connector 42">
                <a:extLst>
                  <a:ext uri="{FF2B5EF4-FFF2-40B4-BE49-F238E27FC236}">
                    <a16:creationId xmlns:a16="http://schemas.microsoft.com/office/drawing/2014/main" id="{FDB8037B-A837-4304-9E87-1493CD0CED07}"/>
                  </a:ext>
                </a:extLst>
              </p:cNvPr>
              <p:cNvCxnSpPr/>
              <p:nvPr/>
            </p:nvCxnSpPr>
            <p:spPr>
              <a:xfrm flipH="1" flipV="1">
                <a:off x="7468640" y="3429000"/>
                <a:ext cx="755195" cy="213334"/>
              </a:xfrm>
              <a:prstGeom prst="line">
                <a:avLst/>
              </a:prstGeom>
            </p:spPr>
            <p:style>
              <a:lnRef idx="1">
                <a:schemeClr val="dk1"/>
              </a:lnRef>
              <a:fillRef idx="0">
                <a:schemeClr val="dk1"/>
              </a:fillRef>
              <a:effectRef idx="0">
                <a:schemeClr val="dk1"/>
              </a:effectRef>
              <a:fontRef idx="minor">
                <a:schemeClr val="tx1"/>
              </a:fontRef>
            </p:style>
          </p:cxnSp>
          <p:cxnSp>
            <p:nvCxnSpPr>
              <p:cNvPr id="44" name="Straight Connector 43">
                <a:extLst>
                  <a:ext uri="{FF2B5EF4-FFF2-40B4-BE49-F238E27FC236}">
                    <a16:creationId xmlns:a16="http://schemas.microsoft.com/office/drawing/2014/main" id="{732FDEE8-0433-4B75-AC85-2E5368451964}"/>
                  </a:ext>
                </a:extLst>
              </p:cNvPr>
              <p:cNvCxnSpPr>
                <a:cxnSpLocks/>
              </p:cNvCxnSpPr>
              <p:nvPr/>
            </p:nvCxnSpPr>
            <p:spPr>
              <a:xfrm flipH="1">
                <a:off x="7806347" y="3848084"/>
                <a:ext cx="1172682" cy="377206"/>
              </a:xfrm>
              <a:prstGeom prst="line">
                <a:avLst/>
              </a:prstGeom>
            </p:spPr>
            <p:style>
              <a:lnRef idx="1">
                <a:schemeClr val="dk1"/>
              </a:lnRef>
              <a:fillRef idx="0">
                <a:schemeClr val="dk1"/>
              </a:fillRef>
              <a:effectRef idx="0">
                <a:schemeClr val="dk1"/>
              </a:effectRef>
              <a:fontRef idx="minor">
                <a:schemeClr val="tx1"/>
              </a:fontRef>
            </p:style>
          </p:cxnSp>
        </p:grpSp>
      </p:grpSp>
      <p:grpSp>
        <p:nvGrpSpPr>
          <p:cNvPr id="229" name="Group 228">
            <a:extLst>
              <a:ext uri="{FF2B5EF4-FFF2-40B4-BE49-F238E27FC236}">
                <a16:creationId xmlns:a16="http://schemas.microsoft.com/office/drawing/2014/main" id="{C0AB566A-EC3B-4065-9B6D-9614E5B177DE}"/>
              </a:ext>
            </a:extLst>
          </p:cNvPr>
          <p:cNvGrpSpPr/>
          <p:nvPr/>
        </p:nvGrpSpPr>
        <p:grpSpPr>
          <a:xfrm rot="5400000">
            <a:off x="473550" y="3908433"/>
            <a:ext cx="3925969" cy="943197"/>
            <a:chOff x="2107218" y="2827418"/>
            <a:chExt cx="8789818" cy="2600794"/>
          </a:xfrm>
        </p:grpSpPr>
        <p:grpSp>
          <p:nvGrpSpPr>
            <p:cNvPr id="230" name="Group 229">
              <a:extLst>
                <a:ext uri="{FF2B5EF4-FFF2-40B4-BE49-F238E27FC236}">
                  <a16:creationId xmlns:a16="http://schemas.microsoft.com/office/drawing/2014/main" id="{2DF890E8-6E5C-4D37-891A-09F99655A33A}"/>
                </a:ext>
              </a:extLst>
            </p:cNvPr>
            <p:cNvGrpSpPr/>
            <p:nvPr/>
          </p:nvGrpSpPr>
          <p:grpSpPr>
            <a:xfrm>
              <a:off x="3427801" y="3316332"/>
              <a:ext cx="773269" cy="1707088"/>
              <a:chOff x="3666309" y="3239589"/>
              <a:chExt cx="613468" cy="1204323"/>
            </a:xfrm>
          </p:grpSpPr>
          <p:cxnSp>
            <p:nvCxnSpPr>
              <p:cNvPr id="327" name="Straight Connector 326">
                <a:extLst>
                  <a:ext uri="{FF2B5EF4-FFF2-40B4-BE49-F238E27FC236}">
                    <a16:creationId xmlns:a16="http://schemas.microsoft.com/office/drawing/2014/main" id="{DD6D123B-1206-4C19-A1A1-116518324203}"/>
                  </a:ext>
                </a:extLst>
              </p:cNvPr>
              <p:cNvCxnSpPr/>
              <p:nvPr/>
            </p:nvCxnSpPr>
            <p:spPr>
              <a:xfrm>
                <a:off x="3666309" y="3429000"/>
                <a:ext cx="357051" cy="825500"/>
              </a:xfrm>
              <a:prstGeom prst="line">
                <a:avLst/>
              </a:prstGeom>
            </p:spPr>
            <p:style>
              <a:lnRef idx="1">
                <a:schemeClr val="dk1"/>
              </a:lnRef>
              <a:fillRef idx="0">
                <a:schemeClr val="dk1"/>
              </a:fillRef>
              <a:effectRef idx="0">
                <a:schemeClr val="dk1"/>
              </a:effectRef>
              <a:fontRef idx="minor">
                <a:schemeClr val="tx1"/>
              </a:fontRef>
            </p:style>
          </p:cxnSp>
          <p:cxnSp>
            <p:nvCxnSpPr>
              <p:cNvPr id="328" name="Straight Connector 327">
                <a:extLst>
                  <a:ext uri="{FF2B5EF4-FFF2-40B4-BE49-F238E27FC236}">
                    <a16:creationId xmlns:a16="http://schemas.microsoft.com/office/drawing/2014/main" id="{207E3ECC-F7F1-451F-B2B1-34A222359655}"/>
                  </a:ext>
                </a:extLst>
              </p:cNvPr>
              <p:cNvCxnSpPr/>
              <p:nvPr/>
            </p:nvCxnSpPr>
            <p:spPr>
              <a:xfrm>
                <a:off x="3922726" y="3429000"/>
                <a:ext cx="357051" cy="825500"/>
              </a:xfrm>
              <a:prstGeom prst="line">
                <a:avLst/>
              </a:prstGeom>
            </p:spPr>
            <p:style>
              <a:lnRef idx="1">
                <a:schemeClr val="dk1"/>
              </a:lnRef>
              <a:fillRef idx="0">
                <a:schemeClr val="dk1"/>
              </a:fillRef>
              <a:effectRef idx="0">
                <a:schemeClr val="dk1"/>
              </a:effectRef>
              <a:fontRef idx="minor">
                <a:schemeClr val="tx1"/>
              </a:fontRef>
            </p:style>
          </p:cxnSp>
          <p:grpSp>
            <p:nvGrpSpPr>
              <p:cNvPr id="329" name="Group 328">
                <a:extLst>
                  <a:ext uri="{FF2B5EF4-FFF2-40B4-BE49-F238E27FC236}">
                    <a16:creationId xmlns:a16="http://schemas.microsoft.com/office/drawing/2014/main" id="{3990CAFB-3DB7-406E-BEE5-01C2C5AC0BAA}"/>
                  </a:ext>
                </a:extLst>
              </p:cNvPr>
              <p:cNvGrpSpPr/>
              <p:nvPr/>
            </p:nvGrpSpPr>
            <p:grpSpPr>
              <a:xfrm>
                <a:off x="3666309" y="3239589"/>
                <a:ext cx="256417" cy="189411"/>
                <a:chOff x="3666309" y="3239589"/>
                <a:chExt cx="256417" cy="189411"/>
              </a:xfrm>
            </p:grpSpPr>
            <p:cxnSp>
              <p:nvCxnSpPr>
                <p:cNvPr id="334" name="Straight Connector 333">
                  <a:extLst>
                    <a:ext uri="{FF2B5EF4-FFF2-40B4-BE49-F238E27FC236}">
                      <a16:creationId xmlns:a16="http://schemas.microsoft.com/office/drawing/2014/main" id="{490B36DF-58F6-4D12-A744-7DBFAA851C2C}"/>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335" name="Straight Connector 334">
                  <a:extLst>
                    <a:ext uri="{FF2B5EF4-FFF2-40B4-BE49-F238E27FC236}">
                      <a16:creationId xmlns:a16="http://schemas.microsoft.com/office/drawing/2014/main" id="{2009D34D-3876-46AA-AD9C-89779FD7B366}"/>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grpSp>
            <p:nvGrpSpPr>
              <p:cNvPr id="330" name="Group 329">
                <a:extLst>
                  <a:ext uri="{FF2B5EF4-FFF2-40B4-BE49-F238E27FC236}">
                    <a16:creationId xmlns:a16="http://schemas.microsoft.com/office/drawing/2014/main" id="{96537721-66E4-41AF-B82E-AD4D60258196}"/>
                  </a:ext>
                </a:extLst>
              </p:cNvPr>
              <p:cNvGrpSpPr/>
              <p:nvPr/>
            </p:nvGrpSpPr>
            <p:grpSpPr>
              <a:xfrm rot="10800000">
                <a:off x="4023360" y="4254500"/>
                <a:ext cx="256417" cy="189411"/>
                <a:chOff x="3666309" y="3239589"/>
                <a:chExt cx="256417" cy="189411"/>
              </a:xfrm>
            </p:grpSpPr>
            <p:cxnSp>
              <p:nvCxnSpPr>
                <p:cNvPr id="332" name="Straight Connector 331">
                  <a:extLst>
                    <a:ext uri="{FF2B5EF4-FFF2-40B4-BE49-F238E27FC236}">
                      <a16:creationId xmlns:a16="http://schemas.microsoft.com/office/drawing/2014/main" id="{326662F4-FFE3-486C-8605-B700211EB11D}"/>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333" name="Straight Connector 332">
                  <a:extLst>
                    <a:ext uri="{FF2B5EF4-FFF2-40B4-BE49-F238E27FC236}">
                      <a16:creationId xmlns:a16="http://schemas.microsoft.com/office/drawing/2014/main" id="{27AC43C4-199E-4605-82B6-DF6023CAA8BD}"/>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cxnSp>
            <p:nvCxnSpPr>
              <p:cNvPr id="331" name="Straight Connector 330">
                <a:extLst>
                  <a:ext uri="{FF2B5EF4-FFF2-40B4-BE49-F238E27FC236}">
                    <a16:creationId xmlns:a16="http://schemas.microsoft.com/office/drawing/2014/main" id="{EC2F03A1-CD0E-411B-A593-8E2324BBF866}"/>
                  </a:ext>
                </a:extLst>
              </p:cNvPr>
              <p:cNvCxnSpPr/>
              <p:nvPr/>
            </p:nvCxnSpPr>
            <p:spPr>
              <a:xfrm>
                <a:off x="3770811" y="3239589"/>
                <a:ext cx="404463" cy="1204323"/>
              </a:xfrm>
              <a:prstGeom prst="line">
                <a:avLst/>
              </a:prstGeom>
            </p:spPr>
            <p:style>
              <a:lnRef idx="1">
                <a:schemeClr val="dk1"/>
              </a:lnRef>
              <a:fillRef idx="0">
                <a:schemeClr val="dk1"/>
              </a:fillRef>
              <a:effectRef idx="0">
                <a:schemeClr val="dk1"/>
              </a:effectRef>
              <a:fontRef idx="minor">
                <a:schemeClr val="tx1"/>
              </a:fontRef>
            </p:style>
          </p:cxnSp>
        </p:grpSp>
        <p:grpSp>
          <p:nvGrpSpPr>
            <p:cNvPr id="231" name="Group 230">
              <a:extLst>
                <a:ext uri="{FF2B5EF4-FFF2-40B4-BE49-F238E27FC236}">
                  <a16:creationId xmlns:a16="http://schemas.microsoft.com/office/drawing/2014/main" id="{100529F2-8239-446C-B4C6-59887E16B0DD}"/>
                </a:ext>
              </a:extLst>
            </p:cNvPr>
            <p:cNvGrpSpPr/>
            <p:nvPr/>
          </p:nvGrpSpPr>
          <p:grpSpPr>
            <a:xfrm>
              <a:off x="4176686" y="3316332"/>
              <a:ext cx="773269" cy="1707088"/>
              <a:chOff x="3666309" y="3239589"/>
              <a:chExt cx="613468" cy="1204323"/>
            </a:xfrm>
          </p:grpSpPr>
          <p:cxnSp>
            <p:nvCxnSpPr>
              <p:cNvPr id="318" name="Straight Connector 317">
                <a:extLst>
                  <a:ext uri="{FF2B5EF4-FFF2-40B4-BE49-F238E27FC236}">
                    <a16:creationId xmlns:a16="http://schemas.microsoft.com/office/drawing/2014/main" id="{C115260C-7BBF-4CE2-8122-1676324F0474}"/>
                  </a:ext>
                </a:extLst>
              </p:cNvPr>
              <p:cNvCxnSpPr/>
              <p:nvPr/>
            </p:nvCxnSpPr>
            <p:spPr>
              <a:xfrm>
                <a:off x="3666309" y="3429000"/>
                <a:ext cx="357051" cy="825500"/>
              </a:xfrm>
              <a:prstGeom prst="line">
                <a:avLst/>
              </a:prstGeom>
            </p:spPr>
            <p:style>
              <a:lnRef idx="1">
                <a:schemeClr val="dk1"/>
              </a:lnRef>
              <a:fillRef idx="0">
                <a:schemeClr val="dk1"/>
              </a:fillRef>
              <a:effectRef idx="0">
                <a:schemeClr val="dk1"/>
              </a:effectRef>
              <a:fontRef idx="minor">
                <a:schemeClr val="tx1"/>
              </a:fontRef>
            </p:style>
          </p:cxnSp>
          <p:cxnSp>
            <p:nvCxnSpPr>
              <p:cNvPr id="319" name="Straight Connector 318">
                <a:extLst>
                  <a:ext uri="{FF2B5EF4-FFF2-40B4-BE49-F238E27FC236}">
                    <a16:creationId xmlns:a16="http://schemas.microsoft.com/office/drawing/2014/main" id="{1CD13CD1-78B3-40A7-BB5A-6464ABE86A2A}"/>
                  </a:ext>
                </a:extLst>
              </p:cNvPr>
              <p:cNvCxnSpPr/>
              <p:nvPr/>
            </p:nvCxnSpPr>
            <p:spPr>
              <a:xfrm>
                <a:off x="3922726" y="3429000"/>
                <a:ext cx="357051" cy="825500"/>
              </a:xfrm>
              <a:prstGeom prst="line">
                <a:avLst/>
              </a:prstGeom>
            </p:spPr>
            <p:style>
              <a:lnRef idx="1">
                <a:schemeClr val="dk1"/>
              </a:lnRef>
              <a:fillRef idx="0">
                <a:schemeClr val="dk1"/>
              </a:fillRef>
              <a:effectRef idx="0">
                <a:schemeClr val="dk1"/>
              </a:effectRef>
              <a:fontRef idx="minor">
                <a:schemeClr val="tx1"/>
              </a:fontRef>
            </p:style>
          </p:cxnSp>
          <p:grpSp>
            <p:nvGrpSpPr>
              <p:cNvPr id="320" name="Group 319">
                <a:extLst>
                  <a:ext uri="{FF2B5EF4-FFF2-40B4-BE49-F238E27FC236}">
                    <a16:creationId xmlns:a16="http://schemas.microsoft.com/office/drawing/2014/main" id="{32A5D2CD-E846-4C90-88B4-10FFCC7D7C37}"/>
                  </a:ext>
                </a:extLst>
              </p:cNvPr>
              <p:cNvGrpSpPr/>
              <p:nvPr/>
            </p:nvGrpSpPr>
            <p:grpSpPr>
              <a:xfrm>
                <a:off x="3666309" y="3239589"/>
                <a:ext cx="256417" cy="189411"/>
                <a:chOff x="3666309" y="3239589"/>
                <a:chExt cx="256417" cy="189411"/>
              </a:xfrm>
            </p:grpSpPr>
            <p:cxnSp>
              <p:nvCxnSpPr>
                <p:cNvPr id="325" name="Straight Connector 324">
                  <a:extLst>
                    <a:ext uri="{FF2B5EF4-FFF2-40B4-BE49-F238E27FC236}">
                      <a16:creationId xmlns:a16="http://schemas.microsoft.com/office/drawing/2014/main" id="{03F23FFA-0419-4E7F-9209-F208101ABC9E}"/>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326" name="Straight Connector 325">
                  <a:extLst>
                    <a:ext uri="{FF2B5EF4-FFF2-40B4-BE49-F238E27FC236}">
                      <a16:creationId xmlns:a16="http://schemas.microsoft.com/office/drawing/2014/main" id="{9AC8F773-362B-47F1-AB3D-8487CDEBEF10}"/>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grpSp>
            <p:nvGrpSpPr>
              <p:cNvPr id="321" name="Group 320">
                <a:extLst>
                  <a:ext uri="{FF2B5EF4-FFF2-40B4-BE49-F238E27FC236}">
                    <a16:creationId xmlns:a16="http://schemas.microsoft.com/office/drawing/2014/main" id="{1E88B79A-29B5-4910-B7D9-3068E72B9C99}"/>
                  </a:ext>
                </a:extLst>
              </p:cNvPr>
              <p:cNvGrpSpPr/>
              <p:nvPr/>
            </p:nvGrpSpPr>
            <p:grpSpPr>
              <a:xfrm rot="10800000">
                <a:off x="4023360" y="4254500"/>
                <a:ext cx="256417" cy="189411"/>
                <a:chOff x="3666309" y="3239589"/>
                <a:chExt cx="256417" cy="189411"/>
              </a:xfrm>
            </p:grpSpPr>
            <p:cxnSp>
              <p:nvCxnSpPr>
                <p:cNvPr id="323" name="Straight Connector 322">
                  <a:extLst>
                    <a:ext uri="{FF2B5EF4-FFF2-40B4-BE49-F238E27FC236}">
                      <a16:creationId xmlns:a16="http://schemas.microsoft.com/office/drawing/2014/main" id="{3C270BBC-4DE9-4D1E-88C9-FCB459EA4F83}"/>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324" name="Straight Connector 323">
                  <a:extLst>
                    <a:ext uri="{FF2B5EF4-FFF2-40B4-BE49-F238E27FC236}">
                      <a16:creationId xmlns:a16="http://schemas.microsoft.com/office/drawing/2014/main" id="{7060CEA5-ABEF-4E6B-A34C-CF5223E4A7C3}"/>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cxnSp>
            <p:nvCxnSpPr>
              <p:cNvPr id="322" name="Straight Connector 321">
                <a:extLst>
                  <a:ext uri="{FF2B5EF4-FFF2-40B4-BE49-F238E27FC236}">
                    <a16:creationId xmlns:a16="http://schemas.microsoft.com/office/drawing/2014/main" id="{49F10465-34FA-4EB6-B4F1-6E856AB5E3C5}"/>
                  </a:ext>
                </a:extLst>
              </p:cNvPr>
              <p:cNvCxnSpPr/>
              <p:nvPr/>
            </p:nvCxnSpPr>
            <p:spPr>
              <a:xfrm>
                <a:off x="3770811" y="3239589"/>
                <a:ext cx="404463" cy="1204323"/>
              </a:xfrm>
              <a:prstGeom prst="line">
                <a:avLst/>
              </a:prstGeom>
            </p:spPr>
            <p:style>
              <a:lnRef idx="1">
                <a:schemeClr val="dk1"/>
              </a:lnRef>
              <a:fillRef idx="0">
                <a:schemeClr val="dk1"/>
              </a:fillRef>
              <a:effectRef idx="0">
                <a:schemeClr val="dk1"/>
              </a:effectRef>
              <a:fontRef idx="minor">
                <a:schemeClr val="tx1"/>
              </a:fontRef>
            </p:style>
          </p:cxnSp>
        </p:grpSp>
        <p:grpSp>
          <p:nvGrpSpPr>
            <p:cNvPr id="232" name="Group 231">
              <a:extLst>
                <a:ext uri="{FF2B5EF4-FFF2-40B4-BE49-F238E27FC236}">
                  <a16:creationId xmlns:a16="http://schemas.microsoft.com/office/drawing/2014/main" id="{9FD44D14-EE93-4717-8C6A-CA7D3466D661}"/>
                </a:ext>
              </a:extLst>
            </p:cNvPr>
            <p:cNvGrpSpPr/>
            <p:nvPr/>
          </p:nvGrpSpPr>
          <p:grpSpPr>
            <a:xfrm>
              <a:off x="4925571" y="3316332"/>
              <a:ext cx="773269" cy="1707088"/>
              <a:chOff x="3666309" y="3239589"/>
              <a:chExt cx="613468" cy="1204323"/>
            </a:xfrm>
          </p:grpSpPr>
          <p:cxnSp>
            <p:nvCxnSpPr>
              <p:cNvPr id="309" name="Straight Connector 308">
                <a:extLst>
                  <a:ext uri="{FF2B5EF4-FFF2-40B4-BE49-F238E27FC236}">
                    <a16:creationId xmlns:a16="http://schemas.microsoft.com/office/drawing/2014/main" id="{FE4C729C-3A1D-4B7A-A309-52FC6BCC5ECF}"/>
                  </a:ext>
                </a:extLst>
              </p:cNvPr>
              <p:cNvCxnSpPr/>
              <p:nvPr/>
            </p:nvCxnSpPr>
            <p:spPr>
              <a:xfrm>
                <a:off x="3666309" y="3429000"/>
                <a:ext cx="357051" cy="825500"/>
              </a:xfrm>
              <a:prstGeom prst="line">
                <a:avLst/>
              </a:prstGeom>
            </p:spPr>
            <p:style>
              <a:lnRef idx="1">
                <a:schemeClr val="dk1"/>
              </a:lnRef>
              <a:fillRef idx="0">
                <a:schemeClr val="dk1"/>
              </a:fillRef>
              <a:effectRef idx="0">
                <a:schemeClr val="dk1"/>
              </a:effectRef>
              <a:fontRef idx="minor">
                <a:schemeClr val="tx1"/>
              </a:fontRef>
            </p:style>
          </p:cxnSp>
          <p:cxnSp>
            <p:nvCxnSpPr>
              <p:cNvPr id="310" name="Straight Connector 309">
                <a:extLst>
                  <a:ext uri="{FF2B5EF4-FFF2-40B4-BE49-F238E27FC236}">
                    <a16:creationId xmlns:a16="http://schemas.microsoft.com/office/drawing/2014/main" id="{ADEBEC51-1C74-47A0-B8F6-CC8EB2131697}"/>
                  </a:ext>
                </a:extLst>
              </p:cNvPr>
              <p:cNvCxnSpPr/>
              <p:nvPr/>
            </p:nvCxnSpPr>
            <p:spPr>
              <a:xfrm>
                <a:off x="3922726" y="3429000"/>
                <a:ext cx="357051" cy="825500"/>
              </a:xfrm>
              <a:prstGeom prst="line">
                <a:avLst/>
              </a:prstGeom>
            </p:spPr>
            <p:style>
              <a:lnRef idx="1">
                <a:schemeClr val="dk1"/>
              </a:lnRef>
              <a:fillRef idx="0">
                <a:schemeClr val="dk1"/>
              </a:fillRef>
              <a:effectRef idx="0">
                <a:schemeClr val="dk1"/>
              </a:effectRef>
              <a:fontRef idx="minor">
                <a:schemeClr val="tx1"/>
              </a:fontRef>
            </p:style>
          </p:cxnSp>
          <p:grpSp>
            <p:nvGrpSpPr>
              <p:cNvPr id="311" name="Group 310">
                <a:extLst>
                  <a:ext uri="{FF2B5EF4-FFF2-40B4-BE49-F238E27FC236}">
                    <a16:creationId xmlns:a16="http://schemas.microsoft.com/office/drawing/2014/main" id="{0FE33445-C944-4379-B6AA-AD1F6BF4C20A}"/>
                  </a:ext>
                </a:extLst>
              </p:cNvPr>
              <p:cNvGrpSpPr/>
              <p:nvPr/>
            </p:nvGrpSpPr>
            <p:grpSpPr>
              <a:xfrm>
                <a:off x="3666309" y="3239589"/>
                <a:ext cx="256417" cy="189411"/>
                <a:chOff x="3666309" y="3239589"/>
                <a:chExt cx="256417" cy="189411"/>
              </a:xfrm>
            </p:grpSpPr>
            <p:cxnSp>
              <p:nvCxnSpPr>
                <p:cNvPr id="316" name="Straight Connector 315">
                  <a:extLst>
                    <a:ext uri="{FF2B5EF4-FFF2-40B4-BE49-F238E27FC236}">
                      <a16:creationId xmlns:a16="http://schemas.microsoft.com/office/drawing/2014/main" id="{7CA046CA-C888-47F5-BEDE-D34D54EED47C}"/>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317" name="Straight Connector 316">
                  <a:extLst>
                    <a:ext uri="{FF2B5EF4-FFF2-40B4-BE49-F238E27FC236}">
                      <a16:creationId xmlns:a16="http://schemas.microsoft.com/office/drawing/2014/main" id="{B79F66A8-908B-4593-AF2D-1F2E7EEA9E80}"/>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grpSp>
            <p:nvGrpSpPr>
              <p:cNvPr id="312" name="Group 311">
                <a:extLst>
                  <a:ext uri="{FF2B5EF4-FFF2-40B4-BE49-F238E27FC236}">
                    <a16:creationId xmlns:a16="http://schemas.microsoft.com/office/drawing/2014/main" id="{ECD23B20-E6D5-4923-B070-0FADB2F431AB}"/>
                  </a:ext>
                </a:extLst>
              </p:cNvPr>
              <p:cNvGrpSpPr/>
              <p:nvPr/>
            </p:nvGrpSpPr>
            <p:grpSpPr>
              <a:xfrm rot="10800000">
                <a:off x="4023360" y="4254500"/>
                <a:ext cx="256417" cy="189411"/>
                <a:chOff x="3666309" y="3239589"/>
                <a:chExt cx="256417" cy="189411"/>
              </a:xfrm>
            </p:grpSpPr>
            <p:cxnSp>
              <p:nvCxnSpPr>
                <p:cNvPr id="314" name="Straight Connector 313">
                  <a:extLst>
                    <a:ext uri="{FF2B5EF4-FFF2-40B4-BE49-F238E27FC236}">
                      <a16:creationId xmlns:a16="http://schemas.microsoft.com/office/drawing/2014/main" id="{A9C6E84F-EB52-4A23-AF40-D90ECDE7D642}"/>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315" name="Straight Connector 314">
                  <a:extLst>
                    <a:ext uri="{FF2B5EF4-FFF2-40B4-BE49-F238E27FC236}">
                      <a16:creationId xmlns:a16="http://schemas.microsoft.com/office/drawing/2014/main" id="{30CD4A8E-5332-42B0-87A5-1E60514DD8B4}"/>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cxnSp>
            <p:nvCxnSpPr>
              <p:cNvPr id="313" name="Straight Connector 312">
                <a:extLst>
                  <a:ext uri="{FF2B5EF4-FFF2-40B4-BE49-F238E27FC236}">
                    <a16:creationId xmlns:a16="http://schemas.microsoft.com/office/drawing/2014/main" id="{4B1B018B-69B4-47B3-856B-ED26469C331B}"/>
                  </a:ext>
                </a:extLst>
              </p:cNvPr>
              <p:cNvCxnSpPr/>
              <p:nvPr/>
            </p:nvCxnSpPr>
            <p:spPr>
              <a:xfrm>
                <a:off x="3770811" y="3239589"/>
                <a:ext cx="404463" cy="1204323"/>
              </a:xfrm>
              <a:prstGeom prst="line">
                <a:avLst/>
              </a:prstGeom>
            </p:spPr>
            <p:style>
              <a:lnRef idx="1">
                <a:schemeClr val="dk1"/>
              </a:lnRef>
              <a:fillRef idx="0">
                <a:schemeClr val="dk1"/>
              </a:fillRef>
              <a:effectRef idx="0">
                <a:schemeClr val="dk1"/>
              </a:effectRef>
              <a:fontRef idx="minor">
                <a:schemeClr val="tx1"/>
              </a:fontRef>
            </p:style>
          </p:cxnSp>
        </p:grpSp>
        <p:grpSp>
          <p:nvGrpSpPr>
            <p:cNvPr id="233" name="Group 232">
              <a:extLst>
                <a:ext uri="{FF2B5EF4-FFF2-40B4-BE49-F238E27FC236}">
                  <a16:creationId xmlns:a16="http://schemas.microsoft.com/office/drawing/2014/main" id="{12044EF0-0E8C-49A8-AD69-F9E60F2C049B}"/>
                </a:ext>
              </a:extLst>
            </p:cNvPr>
            <p:cNvGrpSpPr/>
            <p:nvPr/>
          </p:nvGrpSpPr>
          <p:grpSpPr>
            <a:xfrm>
              <a:off x="5674456" y="3316332"/>
              <a:ext cx="773269" cy="1707088"/>
              <a:chOff x="3666309" y="3239589"/>
              <a:chExt cx="613468" cy="1204323"/>
            </a:xfrm>
          </p:grpSpPr>
          <p:cxnSp>
            <p:nvCxnSpPr>
              <p:cNvPr id="300" name="Straight Connector 299">
                <a:extLst>
                  <a:ext uri="{FF2B5EF4-FFF2-40B4-BE49-F238E27FC236}">
                    <a16:creationId xmlns:a16="http://schemas.microsoft.com/office/drawing/2014/main" id="{5F2AC28D-E49B-43B2-8446-E6BCA6EAA134}"/>
                  </a:ext>
                </a:extLst>
              </p:cNvPr>
              <p:cNvCxnSpPr/>
              <p:nvPr/>
            </p:nvCxnSpPr>
            <p:spPr>
              <a:xfrm>
                <a:off x="3666309" y="3429000"/>
                <a:ext cx="357051" cy="825500"/>
              </a:xfrm>
              <a:prstGeom prst="line">
                <a:avLst/>
              </a:prstGeom>
            </p:spPr>
            <p:style>
              <a:lnRef idx="1">
                <a:schemeClr val="dk1"/>
              </a:lnRef>
              <a:fillRef idx="0">
                <a:schemeClr val="dk1"/>
              </a:fillRef>
              <a:effectRef idx="0">
                <a:schemeClr val="dk1"/>
              </a:effectRef>
              <a:fontRef idx="minor">
                <a:schemeClr val="tx1"/>
              </a:fontRef>
            </p:style>
          </p:cxnSp>
          <p:cxnSp>
            <p:nvCxnSpPr>
              <p:cNvPr id="301" name="Straight Connector 300">
                <a:extLst>
                  <a:ext uri="{FF2B5EF4-FFF2-40B4-BE49-F238E27FC236}">
                    <a16:creationId xmlns:a16="http://schemas.microsoft.com/office/drawing/2014/main" id="{337BB6ED-98CB-4E91-84E8-5E81CA262B41}"/>
                  </a:ext>
                </a:extLst>
              </p:cNvPr>
              <p:cNvCxnSpPr/>
              <p:nvPr/>
            </p:nvCxnSpPr>
            <p:spPr>
              <a:xfrm>
                <a:off x="3922726" y="3429000"/>
                <a:ext cx="357051" cy="825500"/>
              </a:xfrm>
              <a:prstGeom prst="line">
                <a:avLst/>
              </a:prstGeom>
            </p:spPr>
            <p:style>
              <a:lnRef idx="1">
                <a:schemeClr val="dk1"/>
              </a:lnRef>
              <a:fillRef idx="0">
                <a:schemeClr val="dk1"/>
              </a:fillRef>
              <a:effectRef idx="0">
                <a:schemeClr val="dk1"/>
              </a:effectRef>
              <a:fontRef idx="minor">
                <a:schemeClr val="tx1"/>
              </a:fontRef>
            </p:style>
          </p:cxnSp>
          <p:grpSp>
            <p:nvGrpSpPr>
              <p:cNvPr id="302" name="Group 301">
                <a:extLst>
                  <a:ext uri="{FF2B5EF4-FFF2-40B4-BE49-F238E27FC236}">
                    <a16:creationId xmlns:a16="http://schemas.microsoft.com/office/drawing/2014/main" id="{121F1B77-A9FC-4DAF-8A4A-72E4F7A11D9F}"/>
                  </a:ext>
                </a:extLst>
              </p:cNvPr>
              <p:cNvGrpSpPr/>
              <p:nvPr/>
            </p:nvGrpSpPr>
            <p:grpSpPr>
              <a:xfrm>
                <a:off x="3666309" y="3239589"/>
                <a:ext cx="256417" cy="189411"/>
                <a:chOff x="3666309" y="3239589"/>
                <a:chExt cx="256417" cy="189411"/>
              </a:xfrm>
            </p:grpSpPr>
            <p:cxnSp>
              <p:nvCxnSpPr>
                <p:cNvPr id="307" name="Straight Connector 306">
                  <a:extLst>
                    <a:ext uri="{FF2B5EF4-FFF2-40B4-BE49-F238E27FC236}">
                      <a16:creationId xmlns:a16="http://schemas.microsoft.com/office/drawing/2014/main" id="{67E4F1D4-D902-4B59-BD1A-ADF55D642747}"/>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308" name="Straight Connector 307">
                  <a:extLst>
                    <a:ext uri="{FF2B5EF4-FFF2-40B4-BE49-F238E27FC236}">
                      <a16:creationId xmlns:a16="http://schemas.microsoft.com/office/drawing/2014/main" id="{E6DCA070-BF73-45A8-9EB5-C010A21A6593}"/>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grpSp>
            <p:nvGrpSpPr>
              <p:cNvPr id="303" name="Group 302">
                <a:extLst>
                  <a:ext uri="{FF2B5EF4-FFF2-40B4-BE49-F238E27FC236}">
                    <a16:creationId xmlns:a16="http://schemas.microsoft.com/office/drawing/2014/main" id="{83D1BF82-C5F4-4818-8053-F358D9BAD254}"/>
                  </a:ext>
                </a:extLst>
              </p:cNvPr>
              <p:cNvGrpSpPr/>
              <p:nvPr/>
            </p:nvGrpSpPr>
            <p:grpSpPr>
              <a:xfrm rot="10800000">
                <a:off x="4023360" y="4254500"/>
                <a:ext cx="256417" cy="189411"/>
                <a:chOff x="3666309" y="3239589"/>
                <a:chExt cx="256417" cy="189411"/>
              </a:xfrm>
            </p:grpSpPr>
            <p:cxnSp>
              <p:nvCxnSpPr>
                <p:cNvPr id="305" name="Straight Connector 304">
                  <a:extLst>
                    <a:ext uri="{FF2B5EF4-FFF2-40B4-BE49-F238E27FC236}">
                      <a16:creationId xmlns:a16="http://schemas.microsoft.com/office/drawing/2014/main" id="{28D2A7E0-0C7C-4D91-ADF3-E884D1FE8284}"/>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306" name="Straight Connector 305">
                  <a:extLst>
                    <a:ext uri="{FF2B5EF4-FFF2-40B4-BE49-F238E27FC236}">
                      <a16:creationId xmlns:a16="http://schemas.microsoft.com/office/drawing/2014/main" id="{BB7F3B4A-6B27-4E1A-BF79-51C8AE83BA2C}"/>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cxnSp>
            <p:nvCxnSpPr>
              <p:cNvPr id="304" name="Straight Connector 303">
                <a:extLst>
                  <a:ext uri="{FF2B5EF4-FFF2-40B4-BE49-F238E27FC236}">
                    <a16:creationId xmlns:a16="http://schemas.microsoft.com/office/drawing/2014/main" id="{49EE11AD-E33F-443E-B803-9469A6AB1B8B}"/>
                  </a:ext>
                </a:extLst>
              </p:cNvPr>
              <p:cNvCxnSpPr/>
              <p:nvPr/>
            </p:nvCxnSpPr>
            <p:spPr>
              <a:xfrm>
                <a:off x="3770811" y="3239589"/>
                <a:ext cx="404463" cy="1204323"/>
              </a:xfrm>
              <a:prstGeom prst="line">
                <a:avLst/>
              </a:prstGeom>
            </p:spPr>
            <p:style>
              <a:lnRef idx="1">
                <a:schemeClr val="dk1"/>
              </a:lnRef>
              <a:fillRef idx="0">
                <a:schemeClr val="dk1"/>
              </a:fillRef>
              <a:effectRef idx="0">
                <a:schemeClr val="dk1"/>
              </a:effectRef>
              <a:fontRef idx="minor">
                <a:schemeClr val="tx1"/>
              </a:fontRef>
            </p:style>
          </p:cxnSp>
        </p:grpSp>
        <p:grpSp>
          <p:nvGrpSpPr>
            <p:cNvPr id="234" name="Group 233">
              <a:extLst>
                <a:ext uri="{FF2B5EF4-FFF2-40B4-BE49-F238E27FC236}">
                  <a16:creationId xmlns:a16="http://schemas.microsoft.com/office/drawing/2014/main" id="{C8A76555-E825-4456-B5D4-47D9FAFBFEFE}"/>
                </a:ext>
              </a:extLst>
            </p:cNvPr>
            <p:cNvGrpSpPr/>
            <p:nvPr/>
          </p:nvGrpSpPr>
          <p:grpSpPr>
            <a:xfrm>
              <a:off x="6423341" y="3316332"/>
              <a:ext cx="773269" cy="1707088"/>
              <a:chOff x="3666309" y="3239589"/>
              <a:chExt cx="613468" cy="1204323"/>
            </a:xfrm>
          </p:grpSpPr>
          <p:cxnSp>
            <p:nvCxnSpPr>
              <p:cNvPr id="291" name="Straight Connector 290">
                <a:extLst>
                  <a:ext uri="{FF2B5EF4-FFF2-40B4-BE49-F238E27FC236}">
                    <a16:creationId xmlns:a16="http://schemas.microsoft.com/office/drawing/2014/main" id="{D796DA35-3F77-4AE2-ABC8-6043E2FC2820}"/>
                  </a:ext>
                </a:extLst>
              </p:cNvPr>
              <p:cNvCxnSpPr/>
              <p:nvPr/>
            </p:nvCxnSpPr>
            <p:spPr>
              <a:xfrm>
                <a:off x="3666309" y="3429000"/>
                <a:ext cx="357051" cy="825500"/>
              </a:xfrm>
              <a:prstGeom prst="line">
                <a:avLst/>
              </a:prstGeom>
            </p:spPr>
            <p:style>
              <a:lnRef idx="1">
                <a:schemeClr val="dk1"/>
              </a:lnRef>
              <a:fillRef idx="0">
                <a:schemeClr val="dk1"/>
              </a:fillRef>
              <a:effectRef idx="0">
                <a:schemeClr val="dk1"/>
              </a:effectRef>
              <a:fontRef idx="minor">
                <a:schemeClr val="tx1"/>
              </a:fontRef>
            </p:style>
          </p:cxnSp>
          <p:cxnSp>
            <p:nvCxnSpPr>
              <p:cNvPr id="292" name="Straight Connector 291">
                <a:extLst>
                  <a:ext uri="{FF2B5EF4-FFF2-40B4-BE49-F238E27FC236}">
                    <a16:creationId xmlns:a16="http://schemas.microsoft.com/office/drawing/2014/main" id="{AE6D7239-A52D-44BF-83BB-1AEB5ED8FCCC}"/>
                  </a:ext>
                </a:extLst>
              </p:cNvPr>
              <p:cNvCxnSpPr/>
              <p:nvPr/>
            </p:nvCxnSpPr>
            <p:spPr>
              <a:xfrm>
                <a:off x="3922726" y="3429000"/>
                <a:ext cx="357051" cy="825500"/>
              </a:xfrm>
              <a:prstGeom prst="line">
                <a:avLst/>
              </a:prstGeom>
            </p:spPr>
            <p:style>
              <a:lnRef idx="1">
                <a:schemeClr val="dk1"/>
              </a:lnRef>
              <a:fillRef idx="0">
                <a:schemeClr val="dk1"/>
              </a:fillRef>
              <a:effectRef idx="0">
                <a:schemeClr val="dk1"/>
              </a:effectRef>
              <a:fontRef idx="minor">
                <a:schemeClr val="tx1"/>
              </a:fontRef>
            </p:style>
          </p:cxnSp>
          <p:grpSp>
            <p:nvGrpSpPr>
              <p:cNvPr id="293" name="Group 292">
                <a:extLst>
                  <a:ext uri="{FF2B5EF4-FFF2-40B4-BE49-F238E27FC236}">
                    <a16:creationId xmlns:a16="http://schemas.microsoft.com/office/drawing/2014/main" id="{C02251F9-BA52-41CA-9723-092377C4FCFE}"/>
                  </a:ext>
                </a:extLst>
              </p:cNvPr>
              <p:cNvGrpSpPr/>
              <p:nvPr/>
            </p:nvGrpSpPr>
            <p:grpSpPr>
              <a:xfrm>
                <a:off x="3666309" y="3239589"/>
                <a:ext cx="256417" cy="189411"/>
                <a:chOff x="3666309" y="3239589"/>
                <a:chExt cx="256417" cy="189411"/>
              </a:xfrm>
            </p:grpSpPr>
            <p:cxnSp>
              <p:nvCxnSpPr>
                <p:cNvPr id="298" name="Straight Connector 297">
                  <a:extLst>
                    <a:ext uri="{FF2B5EF4-FFF2-40B4-BE49-F238E27FC236}">
                      <a16:creationId xmlns:a16="http://schemas.microsoft.com/office/drawing/2014/main" id="{7043B11A-F7E6-452B-B3F3-45B4ABEBB835}"/>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299" name="Straight Connector 298">
                  <a:extLst>
                    <a:ext uri="{FF2B5EF4-FFF2-40B4-BE49-F238E27FC236}">
                      <a16:creationId xmlns:a16="http://schemas.microsoft.com/office/drawing/2014/main" id="{0BDB1B9D-5559-4435-9504-6B1D7DE08676}"/>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grpSp>
            <p:nvGrpSpPr>
              <p:cNvPr id="294" name="Group 293">
                <a:extLst>
                  <a:ext uri="{FF2B5EF4-FFF2-40B4-BE49-F238E27FC236}">
                    <a16:creationId xmlns:a16="http://schemas.microsoft.com/office/drawing/2014/main" id="{5AA02B3E-47B4-4CCD-9C6C-FC593B865DC2}"/>
                  </a:ext>
                </a:extLst>
              </p:cNvPr>
              <p:cNvGrpSpPr/>
              <p:nvPr/>
            </p:nvGrpSpPr>
            <p:grpSpPr>
              <a:xfrm rot="10800000">
                <a:off x="4023360" y="4254500"/>
                <a:ext cx="256417" cy="189411"/>
                <a:chOff x="3666309" y="3239589"/>
                <a:chExt cx="256417" cy="189411"/>
              </a:xfrm>
            </p:grpSpPr>
            <p:cxnSp>
              <p:nvCxnSpPr>
                <p:cNvPr id="296" name="Straight Connector 295">
                  <a:extLst>
                    <a:ext uri="{FF2B5EF4-FFF2-40B4-BE49-F238E27FC236}">
                      <a16:creationId xmlns:a16="http://schemas.microsoft.com/office/drawing/2014/main" id="{9F299F58-C26A-48C1-8C09-186107F9E9D6}"/>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297" name="Straight Connector 296">
                  <a:extLst>
                    <a:ext uri="{FF2B5EF4-FFF2-40B4-BE49-F238E27FC236}">
                      <a16:creationId xmlns:a16="http://schemas.microsoft.com/office/drawing/2014/main" id="{96475A8C-0D25-4AC7-96A9-CDC86E55AB9B}"/>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cxnSp>
            <p:nvCxnSpPr>
              <p:cNvPr id="295" name="Straight Connector 294">
                <a:extLst>
                  <a:ext uri="{FF2B5EF4-FFF2-40B4-BE49-F238E27FC236}">
                    <a16:creationId xmlns:a16="http://schemas.microsoft.com/office/drawing/2014/main" id="{AEB9558A-F015-46B1-B9D8-18E244E7949F}"/>
                  </a:ext>
                </a:extLst>
              </p:cNvPr>
              <p:cNvCxnSpPr/>
              <p:nvPr/>
            </p:nvCxnSpPr>
            <p:spPr>
              <a:xfrm>
                <a:off x="3770811" y="3239589"/>
                <a:ext cx="404463" cy="1204323"/>
              </a:xfrm>
              <a:prstGeom prst="line">
                <a:avLst/>
              </a:prstGeom>
            </p:spPr>
            <p:style>
              <a:lnRef idx="1">
                <a:schemeClr val="dk1"/>
              </a:lnRef>
              <a:fillRef idx="0">
                <a:schemeClr val="dk1"/>
              </a:fillRef>
              <a:effectRef idx="0">
                <a:schemeClr val="dk1"/>
              </a:effectRef>
              <a:fontRef idx="minor">
                <a:schemeClr val="tx1"/>
              </a:fontRef>
            </p:style>
          </p:cxnSp>
        </p:grpSp>
        <p:grpSp>
          <p:nvGrpSpPr>
            <p:cNvPr id="235" name="Group 234">
              <a:extLst>
                <a:ext uri="{FF2B5EF4-FFF2-40B4-BE49-F238E27FC236}">
                  <a16:creationId xmlns:a16="http://schemas.microsoft.com/office/drawing/2014/main" id="{89741F17-6172-4F1F-9E18-90413AC4DF3D}"/>
                </a:ext>
              </a:extLst>
            </p:cNvPr>
            <p:cNvGrpSpPr/>
            <p:nvPr/>
          </p:nvGrpSpPr>
          <p:grpSpPr>
            <a:xfrm>
              <a:off x="7172226" y="3316332"/>
              <a:ext cx="773269" cy="1707088"/>
              <a:chOff x="3666309" y="3239589"/>
              <a:chExt cx="613468" cy="1204323"/>
            </a:xfrm>
          </p:grpSpPr>
          <p:cxnSp>
            <p:nvCxnSpPr>
              <p:cNvPr id="282" name="Straight Connector 281">
                <a:extLst>
                  <a:ext uri="{FF2B5EF4-FFF2-40B4-BE49-F238E27FC236}">
                    <a16:creationId xmlns:a16="http://schemas.microsoft.com/office/drawing/2014/main" id="{6ACD6DAA-F973-4DF6-806E-48436F2A4F16}"/>
                  </a:ext>
                </a:extLst>
              </p:cNvPr>
              <p:cNvCxnSpPr/>
              <p:nvPr/>
            </p:nvCxnSpPr>
            <p:spPr>
              <a:xfrm>
                <a:off x="3666309" y="3429000"/>
                <a:ext cx="357051" cy="825500"/>
              </a:xfrm>
              <a:prstGeom prst="line">
                <a:avLst/>
              </a:prstGeom>
            </p:spPr>
            <p:style>
              <a:lnRef idx="1">
                <a:schemeClr val="dk1"/>
              </a:lnRef>
              <a:fillRef idx="0">
                <a:schemeClr val="dk1"/>
              </a:fillRef>
              <a:effectRef idx="0">
                <a:schemeClr val="dk1"/>
              </a:effectRef>
              <a:fontRef idx="minor">
                <a:schemeClr val="tx1"/>
              </a:fontRef>
            </p:style>
          </p:cxnSp>
          <p:cxnSp>
            <p:nvCxnSpPr>
              <p:cNvPr id="283" name="Straight Connector 282">
                <a:extLst>
                  <a:ext uri="{FF2B5EF4-FFF2-40B4-BE49-F238E27FC236}">
                    <a16:creationId xmlns:a16="http://schemas.microsoft.com/office/drawing/2014/main" id="{ED32B82D-977C-4CC8-9F6D-CFD36DB76D4A}"/>
                  </a:ext>
                </a:extLst>
              </p:cNvPr>
              <p:cNvCxnSpPr/>
              <p:nvPr/>
            </p:nvCxnSpPr>
            <p:spPr>
              <a:xfrm>
                <a:off x="3922726" y="3429000"/>
                <a:ext cx="357051" cy="825500"/>
              </a:xfrm>
              <a:prstGeom prst="line">
                <a:avLst/>
              </a:prstGeom>
            </p:spPr>
            <p:style>
              <a:lnRef idx="1">
                <a:schemeClr val="dk1"/>
              </a:lnRef>
              <a:fillRef idx="0">
                <a:schemeClr val="dk1"/>
              </a:fillRef>
              <a:effectRef idx="0">
                <a:schemeClr val="dk1"/>
              </a:effectRef>
              <a:fontRef idx="minor">
                <a:schemeClr val="tx1"/>
              </a:fontRef>
            </p:style>
          </p:cxnSp>
          <p:grpSp>
            <p:nvGrpSpPr>
              <p:cNvPr id="284" name="Group 283">
                <a:extLst>
                  <a:ext uri="{FF2B5EF4-FFF2-40B4-BE49-F238E27FC236}">
                    <a16:creationId xmlns:a16="http://schemas.microsoft.com/office/drawing/2014/main" id="{DC6DE91C-4649-4BF4-AF6C-6DDE492C9EA4}"/>
                  </a:ext>
                </a:extLst>
              </p:cNvPr>
              <p:cNvGrpSpPr/>
              <p:nvPr/>
            </p:nvGrpSpPr>
            <p:grpSpPr>
              <a:xfrm>
                <a:off x="3666309" y="3239589"/>
                <a:ext cx="256417" cy="189411"/>
                <a:chOff x="3666309" y="3239589"/>
                <a:chExt cx="256417" cy="189411"/>
              </a:xfrm>
            </p:grpSpPr>
            <p:cxnSp>
              <p:nvCxnSpPr>
                <p:cNvPr id="289" name="Straight Connector 288">
                  <a:extLst>
                    <a:ext uri="{FF2B5EF4-FFF2-40B4-BE49-F238E27FC236}">
                      <a16:creationId xmlns:a16="http://schemas.microsoft.com/office/drawing/2014/main" id="{F50A3FB9-E19D-44BE-A747-4D117B761F47}"/>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290" name="Straight Connector 289">
                  <a:extLst>
                    <a:ext uri="{FF2B5EF4-FFF2-40B4-BE49-F238E27FC236}">
                      <a16:creationId xmlns:a16="http://schemas.microsoft.com/office/drawing/2014/main" id="{7BDAE9E6-7EBC-48BC-965F-FC4EFE5E7A9A}"/>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grpSp>
            <p:nvGrpSpPr>
              <p:cNvPr id="285" name="Group 284">
                <a:extLst>
                  <a:ext uri="{FF2B5EF4-FFF2-40B4-BE49-F238E27FC236}">
                    <a16:creationId xmlns:a16="http://schemas.microsoft.com/office/drawing/2014/main" id="{EF4AC8BC-FAE8-459B-81A1-8C216174FCAD}"/>
                  </a:ext>
                </a:extLst>
              </p:cNvPr>
              <p:cNvGrpSpPr/>
              <p:nvPr/>
            </p:nvGrpSpPr>
            <p:grpSpPr>
              <a:xfrm rot="10800000">
                <a:off x="4023360" y="4254500"/>
                <a:ext cx="256417" cy="189411"/>
                <a:chOff x="3666309" y="3239589"/>
                <a:chExt cx="256417" cy="189411"/>
              </a:xfrm>
            </p:grpSpPr>
            <p:cxnSp>
              <p:nvCxnSpPr>
                <p:cNvPr id="287" name="Straight Connector 286">
                  <a:extLst>
                    <a:ext uri="{FF2B5EF4-FFF2-40B4-BE49-F238E27FC236}">
                      <a16:creationId xmlns:a16="http://schemas.microsoft.com/office/drawing/2014/main" id="{BF7F7771-32E2-46A5-828C-FE835A52463D}"/>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288" name="Straight Connector 287">
                  <a:extLst>
                    <a:ext uri="{FF2B5EF4-FFF2-40B4-BE49-F238E27FC236}">
                      <a16:creationId xmlns:a16="http://schemas.microsoft.com/office/drawing/2014/main" id="{D6FFD80C-AC28-47B7-889D-14F4DE70666E}"/>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cxnSp>
            <p:nvCxnSpPr>
              <p:cNvPr id="286" name="Straight Connector 285">
                <a:extLst>
                  <a:ext uri="{FF2B5EF4-FFF2-40B4-BE49-F238E27FC236}">
                    <a16:creationId xmlns:a16="http://schemas.microsoft.com/office/drawing/2014/main" id="{A78BBF70-6062-4CF9-AE1F-EF9F33E085C8}"/>
                  </a:ext>
                </a:extLst>
              </p:cNvPr>
              <p:cNvCxnSpPr/>
              <p:nvPr/>
            </p:nvCxnSpPr>
            <p:spPr>
              <a:xfrm>
                <a:off x="3770811" y="3239589"/>
                <a:ext cx="404463" cy="1204323"/>
              </a:xfrm>
              <a:prstGeom prst="line">
                <a:avLst/>
              </a:prstGeom>
            </p:spPr>
            <p:style>
              <a:lnRef idx="1">
                <a:schemeClr val="dk1"/>
              </a:lnRef>
              <a:fillRef idx="0">
                <a:schemeClr val="dk1"/>
              </a:fillRef>
              <a:effectRef idx="0">
                <a:schemeClr val="dk1"/>
              </a:effectRef>
              <a:fontRef idx="minor">
                <a:schemeClr val="tx1"/>
              </a:fontRef>
            </p:style>
          </p:cxnSp>
        </p:grpSp>
        <p:grpSp>
          <p:nvGrpSpPr>
            <p:cNvPr id="236" name="Group 235">
              <a:extLst>
                <a:ext uri="{FF2B5EF4-FFF2-40B4-BE49-F238E27FC236}">
                  <a16:creationId xmlns:a16="http://schemas.microsoft.com/office/drawing/2014/main" id="{A9AF2A08-B2F4-48AB-864E-638B1FD97948}"/>
                </a:ext>
              </a:extLst>
            </p:cNvPr>
            <p:cNvGrpSpPr/>
            <p:nvPr/>
          </p:nvGrpSpPr>
          <p:grpSpPr>
            <a:xfrm>
              <a:off x="7921111" y="3316332"/>
              <a:ext cx="773269" cy="1707088"/>
              <a:chOff x="3666309" y="3239589"/>
              <a:chExt cx="613468" cy="1204323"/>
            </a:xfrm>
          </p:grpSpPr>
          <p:cxnSp>
            <p:nvCxnSpPr>
              <p:cNvPr id="273" name="Straight Connector 272">
                <a:extLst>
                  <a:ext uri="{FF2B5EF4-FFF2-40B4-BE49-F238E27FC236}">
                    <a16:creationId xmlns:a16="http://schemas.microsoft.com/office/drawing/2014/main" id="{FD6A346A-7246-4CB8-9931-56D4B7F4F1FE}"/>
                  </a:ext>
                </a:extLst>
              </p:cNvPr>
              <p:cNvCxnSpPr/>
              <p:nvPr/>
            </p:nvCxnSpPr>
            <p:spPr>
              <a:xfrm>
                <a:off x="3666309" y="3429000"/>
                <a:ext cx="357051" cy="825500"/>
              </a:xfrm>
              <a:prstGeom prst="line">
                <a:avLst/>
              </a:prstGeom>
            </p:spPr>
            <p:style>
              <a:lnRef idx="1">
                <a:schemeClr val="dk1"/>
              </a:lnRef>
              <a:fillRef idx="0">
                <a:schemeClr val="dk1"/>
              </a:fillRef>
              <a:effectRef idx="0">
                <a:schemeClr val="dk1"/>
              </a:effectRef>
              <a:fontRef idx="minor">
                <a:schemeClr val="tx1"/>
              </a:fontRef>
            </p:style>
          </p:cxnSp>
          <p:cxnSp>
            <p:nvCxnSpPr>
              <p:cNvPr id="274" name="Straight Connector 273">
                <a:extLst>
                  <a:ext uri="{FF2B5EF4-FFF2-40B4-BE49-F238E27FC236}">
                    <a16:creationId xmlns:a16="http://schemas.microsoft.com/office/drawing/2014/main" id="{E88ACDC6-153B-47AB-BF19-45949AAF5C3B}"/>
                  </a:ext>
                </a:extLst>
              </p:cNvPr>
              <p:cNvCxnSpPr/>
              <p:nvPr/>
            </p:nvCxnSpPr>
            <p:spPr>
              <a:xfrm>
                <a:off x="3922726" y="3429000"/>
                <a:ext cx="357051" cy="825500"/>
              </a:xfrm>
              <a:prstGeom prst="line">
                <a:avLst/>
              </a:prstGeom>
            </p:spPr>
            <p:style>
              <a:lnRef idx="1">
                <a:schemeClr val="dk1"/>
              </a:lnRef>
              <a:fillRef idx="0">
                <a:schemeClr val="dk1"/>
              </a:fillRef>
              <a:effectRef idx="0">
                <a:schemeClr val="dk1"/>
              </a:effectRef>
              <a:fontRef idx="minor">
                <a:schemeClr val="tx1"/>
              </a:fontRef>
            </p:style>
          </p:cxnSp>
          <p:grpSp>
            <p:nvGrpSpPr>
              <p:cNvPr id="275" name="Group 274">
                <a:extLst>
                  <a:ext uri="{FF2B5EF4-FFF2-40B4-BE49-F238E27FC236}">
                    <a16:creationId xmlns:a16="http://schemas.microsoft.com/office/drawing/2014/main" id="{3BEA2551-F548-4DA5-8A59-82047692CE70}"/>
                  </a:ext>
                </a:extLst>
              </p:cNvPr>
              <p:cNvGrpSpPr/>
              <p:nvPr/>
            </p:nvGrpSpPr>
            <p:grpSpPr>
              <a:xfrm>
                <a:off x="3666309" y="3239589"/>
                <a:ext cx="256417" cy="189411"/>
                <a:chOff x="3666309" y="3239589"/>
                <a:chExt cx="256417" cy="189411"/>
              </a:xfrm>
            </p:grpSpPr>
            <p:cxnSp>
              <p:nvCxnSpPr>
                <p:cNvPr id="280" name="Straight Connector 279">
                  <a:extLst>
                    <a:ext uri="{FF2B5EF4-FFF2-40B4-BE49-F238E27FC236}">
                      <a16:creationId xmlns:a16="http://schemas.microsoft.com/office/drawing/2014/main" id="{5E0AF493-C6FD-4B50-97BC-4A764AC2EF0F}"/>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281" name="Straight Connector 280">
                  <a:extLst>
                    <a:ext uri="{FF2B5EF4-FFF2-40B4-BE49-F238E27FC236}">
                      <a16:creationId xmlns:a16="http://schemas.microsoft.com/office/drawing/2014/main" id="{1CAC0E97-3DDC-48A8-BD0F-86CAD917956E}"/>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grpSp>
            <p:nvGrpSpPr>
              <p:cNvPr id="276" name="Group 275">
                <a:extLst>
                  <a:ext uri="{FF2B5EF4-FFF2-40B4-BE49-F238E27FC236}">
                    <a16:creationId xmlns:a16="http://schemas.microsoft.com/office/drawing/2014/main" id="{DBEEF33B-6F1B-408D-9858-DC4292E221EC}"/>
                  </a:ext>
                </a:extLst>
              </p:cNvPr>
              <p:cNvGrpSpPr/>
              <p:nvPr/>
            </p:nvGrpSpPr>
            <p:grpSpPr>
              <a:xfrm rot="10800000">
                <a:off x="4023360" y="4254500"/>
                <a:ext cx="256417" cy="189411"/>
                <a:chOff x="3666309" y="3239589"/>
                <a:chExt cx="256417" cy="189411"/>
              </a:xfrm>
            </p:grpSpPr>
            <p:cxnSp>
              <p:nvCxnSpPr>
                <p:cNvPr id="278" name="Straight Connector 277">
                  <a:extLst>
                    <a:ext uri="{FF2B5EF4-FFF2-40B4-BE49-F238E27FC236}">
                      <a16:creationId xmlns:a16="http://schemas.microsoft.com/office/drawing/2014/main" id="{15DCB224-6530-4EF2-AC47-AA8E48F91A85}"/>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279" name="Straight Connector 278">
                  <a:extLst>
                    <a:ext uri="{FF2B5EF4-FFF2-40B4-BE49-F238E27FC236}">
                      <a16:creationId xmlns:a16="http://schemas.microsoft.com/office/drawing/2014/main" id="{178080CC-113D-4314-BE1A-0A0D81E19BDA}"/>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cxnSp>
            <p:nvCxnSpPr>
              <p:cNvPr id="277" name="Straight Connector 276">
                <a:extLst>
                  <a:ext uri="{FF2B5EF4-FFF2-40B4-BE49-F238E27FC236}">
                    <a16:creationId xmlns:a16="http://schemas.microsoft.com/office/drawing/2014/main" id="{2DBA3C6D-4D49-4BBF-8D8A-E1D21DF56D3D}"/>
                  </a:ext>
                </a:extLst>
              </p:cNvPr>
              <p:cNvCxnSpPr/>
              <p:nvPr/>
            </p:nvCxnSpPr>
            <p:spPr>
              <a:xfrm>
                <a:off x="3770811" y="3239589"/>
                <a:ext cx="404463" cy="1204323"/>
              </a:xfrm>
              <a:prstGeom prst="line">
                <a:avLst/>
              </a:prstGeom>
            </p:spPr>
            <p:style>
              <a:lnRef idx="1">
                <a:schemeClr val="dk1"/>
              </a:lnRef>
              <a:fillRef idx="0">
                <a:schemeClr val="dk1"/>
              </a:fillRef>
              <a:effectRef idx="0">
                <a:schemeClr val="dk1"/>
              </a:effectRef>
              <a:fontRef idx="minor">
                <a:schemeClr val="tx1"/>
              </a:fontRef>
            </p:style>
          </p:cxnSp>
        </p:grpSp>
        <p:grpSp>
          <p:nvGrpSpPr>
            <p:cNvPr id="237" name="Group 236">
              <a:extLst>
                <a:ext uri="{FF2B5EF4-FFF2-40B4-BE49-F238E27FC236}">
                  <a16:creationId xmlns:a16="http://schemas.microsoft.com/office/drawing/2014/main" id="{52BACE3B-1B59-4078-925E-D94F944ECCA9}"/>
                </a:ext>
              </a:extLst>
            </p:cNvPr>
            <p:cNvGrpSpPr/>
            <p:nvPr/>
          </p:nvGrpSpPr>
          <p:grpSpPr>
            <a:xfrm>
              <a:off x="8669998" y="3316332"/>
              <a:ext cx="773269" cy="1707088"/>
              <a:chOff x="3666309" y="3239589"/>
              <a:chExt cx="613468" cy="1204323"/>
            </a:xfrm>
          </p:grpSpPr>
          <p:cxnSp>
            <p:nvCxnSpPr>
              <p:cNvPr id="264" name="Straight Connector 263">
                <a:extLst>
                  <a:ext uri="{FF2B5EF4-FFF2-40B4-BE49-F238E27FC236}">
                    <a16:creationId xmlns:a16="http://schemas.microsoft.com/office/drawing/2014/main" id="{37CFCB36-9DDA-4742-93F0-281CA0DCC48B}"/>
                  </a:ext>
                </a:extLst>
              </p:cNvPr>
              <p:cNvCxnSpPr/>
              <p:nvPr/>
            </p:nvCxnSpPr>
            <p:spPr>
              <a:xfrm>
                <a:off x="3666309" y="3429000"/>
                <a:ext cx="357051" cy="825500"/>
              </a:xfrm>
              <a:prstGeom prst="line">
                <a:avLst/>
              </a:prstGeom>
            </p:spPr>
            <p:style>
              <a:lnRef idx="1">
                <a:schemeClr val="dk1"/>
              </a:lnRef>
              <a:fillRef idx="0">
                <a:schemeClr val="dk1"/>
              </a:fillRef>
              <a:effectRef idx="0">
                <a:schemeClr val="dk1"/>
              </a:effectRef>
              <a:fontRef idx="minor">
                <a:schemeClr val="tx1"/>
              </a:fontRef>
            </p:style>
          </p:cxnSp>
          <p:cxnSp>
            <p:nvCxnSpPr>
              <p:cNvPr id="265" name="Straight Connector 264">
                <a:extLst>
                  <a:ext uri="{FF2B5EF4-FFF2-40B4-BE49-F238E27FC236}">
                    <a16:creationId xmlns:a16="http://schemas.microsoft.com/office/drawing/2014/main" id="{C800FDE0-A82B-4454-94C5-BD6C1720D10C}"/>
                  </a:ext>
                </a:extLst>
              </p:cNvPr>
              <p:cNvCxnSpPr/>
              <p:nvPr/>
            </p:nvCxnSpPr>
            <p:spPr>
              <a:xfrm>
                <a:off x="3922726" y="3429000"/>
                <a:ext cx="357051" cy="825500"/>
              </a:xfrm>
              <a:prstGeom prst="line">
                <a:avLst/>
              </a:prstGeom>
            </p:spPr>
            <p:style>
              <a:lnRef idx="1">
                <a:schemeClr val="dk1"/>
              </a:lnRef>
              <a:fillRef idx="0">
                <a:schemeClr val="dk1"/>
              </a:fillRef>
              <a:effectRef idx="0">
                <a:schemeClr val="dk1"/>
              </a:effectRef>
              <a:fontRef idx="minor">
                <a:schemeClr val="tx1"/>
              </a:fontRef>
            </p:style>
          </p:cxnSp>
          <p:grpSp>
            <p:nvGrpSpPr>
              <p:cNvPr id="266" name="Group 265">
                <a:extLst>
                  <a:ext uri="{FF2B5EF4-FFF2-40B4-BE49-F238E27FC236}">
                    <a16:creationId xmlns:a16="http://schemas.microsoft.com/office/drawing/2014/main" id="{D0E5AA85-5B63-446E-8DD6-207774EA97C3}"/>
                  </a:ext>
                </a:extLst>
              </p:cNvPr>
              <p:cNvGrpSpPr/>
              <p:nvPr/>
            </p:nvGrpSpPr>
            <p:grpSpPr>
              <a:xfrm>
                <a:off x="3666309" y="3239589"/>
                <a:ext cx="256417" cy="189411"/>
                <a:chOff x="3666309" y="3239589"/>
                <a:chExt cx="256417" cy="189411"/>
              </a:xfrm>
            </p:grpSpPr>
            <p:cxnSp>
              <p:nvCxnSpPr>
                <p:cNvPr id="271" name="Straight Connector 270">
                  <a:extLst>
                    <a:ext uri="{FF2B5EF4-FFF2-40B4-BE49-F238E27FC236}">
                      <a16:creationId xmlns:a16="http://schemas.microsoft.com/office/drawing/2014/main" id="{C70295A5-D62A-4F81-921C-229F58F50DD8}"/>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272" name="Straight Connector 271">
                  <a:extLst>
                    <a:ext uri="{FF2B5EF4-FFF2-40B4-BE49-F238E27FC236}">
                      <a16:creationId xmlns:a16="http://schemas.microsoft.com/office/drawing/2014/main" id="{957EDFE6-0BD4-49EF-9B56-BDC9C3E5298F}"/>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grpSp>
            <p:nvGrpSpPr>
              <p:cNvPr id="267" name="Group 266">
                <a:extLst>
                  <a:ext uri="{FF2B5EF4-FFF2-40B4-BE49-F238E27FC236}">
                    <a16:creationId xmlns:a16="http://schemas.microsoft.com/office/drawing/2014/main" id="{7A675C58-7D26-4881-AEA2-C35946D8D80E}"/>
                  </a:ext>
                </a:extLst>
              </p:cNvPr>
              <p:cNvGrpSpPr/>
              <p:nvPr/>
            </p:nvGrpSpPr>
            <p:grpSpPr>
              <a:xfrm rot="10800000">
                <a:off x="4023360" y="4254500"/>
                <a:ext cx="256417" cy="189411"/>
                <a:chOff x="3666309" y="3239589"/>
                <a:chExt cx="256417" cy="189411"/>
              </a:xfrm>
            </p:grpSpPr>
            <p:cxnSp>
              <p:nvCxnSpPr>
                <p:cNvPr id="269" name="Straight Connector 268">
                  <a:extLst>
                    <a:ext uri="{FF2B5EF4-FFF2-40B4-BE49-F238E27FC236}">
                      <a16:creationId xmlns:a16="http://schemas.microsoft.com/office/drawing/2014/main" id="{71088D00-925B-402D-A9DF-E6147700840F}"/>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270" name="Straight Connector 269">
                  <a:extLst>
                    <a:ext uri="{FF2B5EF4-FFF2-40B4-BE49-F238E27FC236}">
                      <a16:creationId xmlns:a16="http://schemas.microsoft.com/office/drawing/2014/main" id="{283F69A4-15EE-4DC6-AF9C-43BC63AC8333}"/>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cxnSp>
            <p:nvCxnSpPr>
              <p:cNvPr id="268" name="Straight Connector 267">
                <a:extLst>
                  <a:ext uri="{FF2B5EF4-FFF2-40B4-BE49-F238E27FC236}">
                    <a16:creationId xmlns:a16="http://schemas.microsoft.com/office/drawing/2014/main" id="{E5C0B52E-819D-4D94-B246-6E75631848EC}"/>
                  </a:ext>
                </a:extLst>
              </p:cNvPr>
              <p:cNvCxnSpPr/>
              <p:nvPr/>
            </p:nvCxnSpPr>
            <p:spPr>
              <a:xfrm>
                <a:off x="3770811" y="3239589"/>
                <a:ext cx="404463" cy="1204323"/>
              </a:xfrm>
              <a:prstGeom prst="line">
                <a:avLst/>
              </a:prstGeom>
            </p:spPr>
            <p:style>
              <a:lnRef idx="1">
                <a:schemeClr val="dk1"/>
              </a:lnRef>
              <a:fillRef idx="0">
                <a:schemeClr val="dk1"/>
              </a:fillRef>
              <a:effectRef idx="0">
                <a:schemeClr val="dk1"/>
              </a:effectRef>
              <a:fontRef idx="minor">
                <a:schemeClr val="tx1"/>
              </a:fontRef>
            </p:style>
          </p:cxnSp>
        </p:grpSp>
        <p:cxnSp>
          <p:nvCxnSpPr>
            <p:cNvPr id="238" name="Straight Connector 237">
              <a:extLst>
                <a:ext uri="{FF2B5EF4-FFF2-40B4-BE49-F238E27FC236}">
                  <a16:creationId xmlns:a16="http://schemas.microsoft.com/office/drawing/2014/main" id="{C77BCE9E-0DBE-443E-9439-78421DC4C67F}"/>
                </a:ext>
              </a:extLst>
            </p:cNvPr>
            <p:cNvCxnSpPr/>
            <p:nvPr/>
          </p:nvCxnSpPr>
          <p:spPr>
            <a:xfrm>
              <a:off x="5248781" y="3563459"/>
              <a:ext cx="425674" cy="0"/>
            </a:xfrm>
            <a:prstGeom prst="line">
              <a:avLst/>
            </a:prstGeom>
          </p:spPr>
          <p:style>
            <a:lnRef idx="1">
              <a:schemeClr val="dk1"/>
            </a:lnRef>
            <a:fillRef idx="0">
              <a:schemeClr val="dk1"/>
            </a:fillRef>
            <a:effectRef idx="0">
              <a:schemeClr val="dk1"/>
            </a:effectRef>
            <a:fontRef idx="minor">
              <a:schemeClr val="tx1"/>
            </a:fontRef>
          </p:style>
        </p:cxnSp>
        <p:cxnSp>
          <p:nvCxnSpPr>
            <p:cNvPr id="239" name="Straight Connector 238">
              <a:extLst>
                <a:ext uri="{FF2B5EF4-FFF2-40B4-BE49-F238E27FC236}">
                  <a16:creationId xmlns:a16="http://schemas.microsoft.com/office/drawing/2014/main" id="{4D753750-BAF7-4B32-A43E-DFA18D191FBB}"/>
                </a:ext>
              </a:extLst>
            </p:cNvPr>
            <p:cNvCxnSpPr/>
            <p:nvPr/>
          </p:nvCxnSpPr>
          <p:spPr>
            <a:xfrm>
              <a:off x="5997666" y="3563459"/>
              <a:ext cx="450059" cy="0"/>
            </a:xfrm>
            <a:prstGeom prst="line">
              <a:avLst/>
            </a:prstGeom>
          </p:spPr>
          <p:style>
            <a:lnRef idx="1">
              <a:schemeClr val="dk1"/>
            </a:lnRef>
            <a:fillRef idx="0">
              <a:schemeClr val="dk1"/>
            </a:fillRef>
            <a:effectRef idx="0">
              <a:schemeClr val="dk1"/>
            </a:effectRef>
            <a:fontRef idx="minor">
              <a:schemeClr val="tx1"/>
            </a:fontRef>
          </p:style>
        </p:cxnSp>
        <p:cxnSp>
          <p:nvCxnSpPr>
            <p:cNvPr id="240" name="Straight Connector 239">
              <a:extLst>
                <a:ext uri="{FF2B5EF4-FFF2-40B4-BE49-F238E27FC236}">
                  <a16:creationId xmlns:a16="http://schemas.microsoft.com/office/drawing/2014/main" id="{95F79E80-EF8D-40E1-BC06-6777A5B1AE27}"/>
                </a:ext>
              </a:extLst>
            </p:cNvPr>
            <p:cNvCxnSpPr/>
            <p:nvPr/>
          </p:nvCxnSpPr>
          <p:spPr>
            <a:xfrm>
              <a:off x="6746551" y="3563459"/>
              <a:ext cx="450059" cy="0"/>
            </a:xfrm>
            <a:prstGeom prst="line">
              <a:avLst/>
            </a:prstGeom>
          </p:spPr>
          <p:style>
            <a:lnRef idx="1">
              <a:schemeClr val="dk1"/>
            </a:lnRef>
            <a:fillRef idx="0">
              <a:schemeClr val="dk1"/>
            </a:fillRef>
            <a:effectRef idx="0">
              <a:schemeClr val="dk1"/>
            </a:effectRef>
            <a:fontRef idx="minor">
              <a:schemeClr val="tx1"/>
            </a:fontRef>
          </p:style>
        </p:cxnSp>
        <p:cxnSp>
          <p:nvCxnSpPr>
            <p:cNvPr id="241" name="Straight Connector 240">
              <a:extLst>
                <a:ext uri="{FF2B5EF4-FFF2-40B4-BE49-F238E27FC236}">
                  <a16:creationId xmlns:a16="http://schemas.microsoft.com/office/drawing/2014/main" id="{CEF7F866-4DC7-458A-9DB5-49F8AC77FCDE}"/>
                </a:ext>
              </a:extLst>
            </p:cNvPr>
            <p:cNvCxnSpPr/>
            <p:nvPr/>
          </p:nvCxnSpPr>
          <p:spPr>
            <a:xfrm>
              <a:off x="4499896" y="3563459"/>
              <a:ext cx="450059" cy="0"/>
            </a:xfrm>
            <a:prstGeom prst="line">
              <a:avLst/>
            </a:prstGeom>
          </p:spPr>
          <p:style>
            <a:lnRef idx="1">
              <a:schemeClr val="dk1"/>
            </a:lnRef>
            <a:fillRef idx="0">
              <a:schemeClr val="dk1"/>
            </a:fillRef>
            <a:effectRef idx="0">
              <a:schemeClr val="dk1"/>
            </a:effectRef>
            <a:fontRef idx="minor">
              <a:schemeClr val="tx1"/>
            </a:fontRef>
          </p:style>
        </p:cxnSp>
        <p:cxnSp>
          <p:nvCxnSpPr>
            <p:cNvPr id="242" name="Straight Connector 241">
              <a:extLst>
                <a:ext uri="{FF2B5EF4-FFF2-40B4-BE49-F238E27FC236}">
                  <a16:creationId xmlns:a16="http://schemas.microsoft.com/office/drawing/2014/main" id="{B25000DB-B3D0-4B3E-A092-C95BD2D8F250}"/>
                </a:ext>
              </a:extLst>
            </p:cNvPr>
            <p:cNvCxnSpPr/>
            <p:nvPr/>
          </p:nvCxnSpPr>
          <p:spPr>
            <a:xfrm>
              <a:off x="3751011" y="3563459"/>
              <a:ext cx="450059" cy="0"/>
            </a:xfrm>
            <a:prstGeom prst="line">
              <a:avLst/>
            </a:prstGeom>
          </p:spPr>
          <p:style>
            <a:lnRef idx="1">
              <a:schemeClr val="dk1"/>
            </a:lnRef>
            <a:fillRef idx="0">
              <a:schemeClr val="dk1"/>
            </a:fillRef>
            <a:effectRef idx="0">
              <a:schemeClr val="dk1"/>
            </a:effectRef>
            <a:fontRef idx="minor">
              <a:schemeClr val="tx1"/>
            </a:fontRef>
          </p:style>
        </p:cxnSp>
        <p:cxnSp>
          <p:nvCxnSpPr>
            <p:cNvPr id="243" name="Straight Connector 242">
              <a:extLst>
                <a:ext uri="{FF2B5EF4-FFF2-40B4-BE49-F238E27FC236}">
                  <a16:creationId xmlns:a16="http://schemas.microsoft.com/office/drawing/2014/main" id="{73278F33-A3A6-4C29-B9AE-03D288DFBDA5}"/>
                </a:ext>
              </a:extLst>
            </p:cNvPr>
            <p:cNvCxnSpPr>
              <a:cxnSpLocks/>
            </p:cNvCxnSpPr>
            <p:nvPr/>
          </p:nvCxnSpPr>
          <p:spPr>
            <a:xfrm>
              <a:off x="7486135" y="3563459"/>
              <a:ext cx="459360" cy="0"/>
            </a:xfrm>
            <a:prstGeom prst="line">
              <a:avLst/>
            </a:prstGeom>
          </p:spPr>
          <p:style>
            <a:lnRef idx="1">
              <a:schemeClr val="dk1"/>
            </a:lnRef>
            <a:fillRef idx="0">
              <a:schemeClr val="dk1"/>
            </a:fillRef>
            <a:effectRef idx="0">
              <a:schemeClr val="dk1"/>
            </a:effectRef>
            <a:fontRef idx="minor">
              <a:schemeClr val="tx1"/>
            </a:fontRef>
          </p:style>
        </p:cxnSp>
        <p:cxnSp>
          <p:nvCxnSpPr>
            <p:cNvPr id="244" name="Straight Connector 243">
              <a:extLst>
                <a:ext uri="{FF2B5EF4-FFF2-40B4-BE49-F238E27FC236}">
                  <a16:creationId xmlns:a16="http://schemas.microsoft.com/office/drawing/2014/main" id="{2E7DB25D-E0A0-4DDB-91E4-A8C888E10727}"/>
                </a:ext>
              </a:extLst>
            </p:cNvPr>
            <p:cNvCxnSpPr/>
            <p:nvPr/>
          </p:nvCxnSpPr>
          <p:spPr>
            <a:xfrm>
              <a:off x="8222029" y="3563459"/>
              <a:ext cx="472350" cy="0"/>
            </a:xfrm>
            <a:prstGeom prst="line">
              <a:avLst/>
            </a:prstGeom>
          </p:spPr>
          <p:style>
            <a:lnRef idx="1">
              <a:schemeClr val="dk1"/>
            </a:lnRef>
            <a:fillRef idx="0">
              <a:schemeClr val="dk1"/>
            </a:fillRef>
            <a:effectRef idx="0">
              <a:schemeClr val="dk1"/>
            </a:effectRef>
            <a:fontRef idx="minor">
              <a:schemeClr val="tx1"/>
            </a:fontRef>
          </p:style>
        </p:cxnSp>
        <p:cxnSp>
          <p:nvCxnSpPr>
            <p:cNvPr id="245" name="Straight Connector 244">
              <a:extLst>
                <a:ext uri="{FF2B5EF4-FFF2-40B4-BE49-F238E27FC236}">
                  <a16:creationId xmlns:a16="http://schemas.microsoft.com/office/drawing/2014/main" id="{A4CD66E8-EA78-4F12-8586-388204A2E2B7}"/>
                </a:ext>
              </a:extLst>
            </p:cNvPr>
            <p:cNvCxnSpPr/>
            <p:nvPr/>
          </p:nvCxnSpPr>
          <p:spPr>
            <a:xfrm flipH="1">
              <a:off x="3150055" y="3563459"/>
              <a:ext cx="277746" cy="0"/>
            </a:xfrm>
            <a:prstGeom prst="line">
              <a:avLst/>
            </a:prstGeom>
          </p:spPr>
          <p:style>
            <a:lnRef idx="1">
              <a:schemeClr val="dk1"/>
            </a:lnRef>
            <a:fillRef idx="0">
              <a:schemeClr val="dk1"/>
            </a:fillRef>
            <a:effectRef idx="0">
              <a:schemeClr val="dk1"/>
            </a:effectRef>
            <a:fontRef idx="minor">
              <a:schemeClr val="tx1"/>
            </a:fontRef>
          </p:style>
        </p:cxnSp>
        <p:cxnSp>
          <p:nvCxnSpPr>
            <p:cNvPr id="246" name="Straight Connector 245">
              <a:extLst>
                <a:ext uri="{FF2B5EF4-FFF2-40B4-BE49-F238E27FC236}">
                  <a16:creationId xmlns:a16="http://schemas.microsoft.com/office/drawing/2014/main" id="{3EA4E553-7433-4D7C-81B0-400AA07E695F}"/>
                </a:ext>
              </a:extLst>
            </p:cNvPr>
            <p:cNvCxnSpPr/>
            <p:nvPr/>
          </p:nvCxnSpPr>
          <p:spPr>
            <a:xfrm>
              <a:off x="3150055" y="4733578"/>
              <a:ext cx="727803" cy="0"/>
            </a:xfrm>
            <a:prstGeom prst="line">
              <a:avLst/>
            </a:prstGeom>
          </p:spPr>
          <p:style>
            <a:lnRef idx="1">
              <a:schemeClr val="dk1"/>
            </a:lnRef>
            <a:fillRef idx="0">
              <a:schemeClr val="dk1"/>
            </a:fillRef>
            <a:effectRef idx="0">
              <a:schemeClr val="dk1"/>
            </a:effectRef>
            <a:fontRef idx="minor">
              <a:schemeClr val="tx1"/>
            </a:fontRef>
          </p:style>
        </p:cxnSp>
        <p:cxnSp>
          <p:nvCxnSpPr>
            <p:cNvPr id="247" name="Straight Connector 246">
              <a:extLst>
                <a:ext uri="{FF2B5EF4-FFF2-40B4-BE49-F238E27FC236}">
                  <a16:creationId xmlns:a16="http://schemas.microsoft.com/office/drawing/2014/main" id="{979AADAE-FB7D-4AF0-8CCD-247F15B9A18D}"/>
                </a:ext>
              </a:extLst>
            </p:cNvPr>
            <p:cNvCxnSpPr/>
            <p:nvPr/>
          </p:nvCxnSpPr>
          <p:spPr>
            <a:xfrm>
              <a:off x="4201070" y="4733578"/>
              <a:ext cx="425673" cy="0"/>
            </a:xfrm>
            <a:prstGeom prst="line">
              <a:avLst/>
            </a:prstGeom>
          </p:spPr>
          <p:style>
            <a:lnRef idx="1">
              <a:schemeClr val="dk1"/>
            </a:lnRef>
            <a:fillRef idx="0">
              <a:schemeClr val="dk1"/>
            </a:fillRef>
            <a:effectRef idx="0">
              <a:schemeClr val="dk1"/>
            </a:effectRef>
            <a:fontRef idx="minor">
              <a:schemeClr val="tx1"/>
            </a:fontRef>
          </p:style>
        </p:cxnSp>
        <p:cxnSp>
          <p:nvCxnSpPr>
            <p:cNvPr id="248" name="Straight Connector 247">
              <a:extLst>
                <a:ext uri="{FF2B5EF4-FFF2-40B4-BE49-F238E27FC236}">
                  <a16:creationId xmlns:a16="http://schemas.microsoft.com/office/drawing/2014/main" id="{B90024D9-F969-403B-915A-6960AF9ACE3F}"/>
                </a:ext>
              </a:extLst>
            </p:cNvPr>
            <p:cNvCxnSpPr/>
            <p:nvPr/>
          </p:nvCxnSpPr>
          <p:spPr>
            <a:xfrm>
              <a:off x="4949955" y="4733578"/>
              <a:ext cx="425673" cy="0"/>
            </a:xfrm>
            <a:prstGeom prst="line">
              <a:avLst/>
            </a:prstGeom>
          </p:spPr>
          <p:style>
            <a:lnRef idx="1">
              <a:schemeClr val="dk1"/>
            </a:lnRef>
            <a:fillRef idx="0">
              <a:schemeClr val="dk1"/>
            </a:fillRef>
            <a:effectRef idx="0">
              <a:schemeClr val="dk1"/>
            </a:effectRef>
            <a:fontRef idx="minor">
              <a:schemeClr val="tx1"/>
            </a:fontRef>
          </p:style>
        </p:cxnSp>
        <p:cxnSp>
          <p:nvCxnSpPr>
            <p:cNvPr id="249" name="Straight Connector 248">
              <a:extLst>
                <a:ext uri="{FF2B5EF4-FFF2-40B4-BE49-F238E27FC236}">
                  <a16:creationId xmlns:a16="http://schemas.microsoft.com/office/drawing/2014/main" id="{C6AE390C-E104-4255-AF5B-466084F7F898}"/>
                </a:ext>
              </a:extLst>
            </p:cNvPr>
            <p:cNvCxnSpPr/>
            <p:nvPr/>
          </p:nvCxnSpPr>
          <p:spPr>
            <a:xfrm>
              <a:off x="5698840" y="4733578"/>
              <a:ext cx="425673" cy="0"/>
            </a:xfrm>
            <a:prstGeom prst="line">
              <a:avLst/>
            </a:prstGeom>
          </p:spPr>
          <p:style>
            <a:lnRef idx="1">
              <a:schemeClr val="dk1"/>
            </a:lnRef>
            <a:fillRef idx="0">
              <a:schemeClr val="dk1"/>
            </a:fillRef>
            <a:effectRef idx="0">
              <a:schemeClr val="dk1"/>
            </a:effectRef>
            <a:fontRef idx="minor">
              <a:schemeClr val="tx1"/>
            </a:fontRef>
          </p:style>
        </p:cxnSp>
        <p:cxnSp>
          <p:nvCxnSpPr>
            <p:cNvPr id="250" name="Straight Connector 249">
              <a:extLst>
                <a:ext uri="{FF2B5EF4-FFF2-40B4-BE49-F238E27FC236}">
                  <a16:creationId xmlns:a16="http://schemas.microsoft.com/office/drawing/2014/main" id="{2D643140-CB30-49FF-9C69-17CAD5CE20B9}"/>
                </a:ext>
              </a:extLst>
            </p:cNvPr>
            <p:cNvCxnSpPr/>
            <p:nvPr/>
          </p:nvCxnSpPr>
          <p:spPr>
            <a:xfrm>
              <a:off x="6447725" y="4733578"/>
              <a:ext cx="425673" cy="0"/>
            </a:xfrm>
            <a:prstGeom prst="line">
              <a:avLst/>
            </a:prstGeom>
          </p:spPr>
          <p:style>
            <a:lnRef idx="1">
              <a:schemeClr val="dk1"/>
            </a:lnRef>
            <a:fillRef idx="0">
              <a:schemeClr val="dk1"/>
            </a:fillRef>
            <a:effectRef idx="0">
              <a:schemeClr val="dk1"/>
            </a:effectRef>
            <a:fontRef idx="minor">
              <a:schemeClr val="tx1"/>
            </a:fontRef>
          </p:style>
        </p:cxnSp>
        <p:cxnSp>
          <p:nvCxnSpPr>
            <p:cNvPr id="251" name="Straight Connector 250">
              <a:extLst>
                <a:ext uri="{FF2B5EF4-FFF2-40B4-BE49-F238E27FC236}">
                  <a16:creationId xmlns:a16="http://schemas.microsoft.com/office/drawing/2014/main" id="{434A209F-340E-4CD4-8697-C77E61A047DD}"/>
                </a:ext>
              </a:extLst>
            </p:cNvPr>
            <p:cNvCxnSpPr/>
            <p:nvPr/>
          </p:nvCxnSpPr>
          <p:spPr>
            <a:xfrm>
              <a:off x="7196610" y="4733578"/>
              <a:ext cx="425673" cy="0"/>
            </a:xfrm>
            <a:prstGeom prst="line">
              <a:avLst/>
            </a:prstGeom>
          </p:spPr>
          <p:style>
            <a:lnRef idx="1">
              <a:schemeClr val="dk1"/>
            </a:lnRef>
            <a:fillRef idx="0">
              <a:schemeClr val="dk1"/>
            </a:fillRef>
            <a:effectRef idx="0">
              <a:schemeClr val="dk1"/>
            </a:effectRef>
            <a:fontRef idx="minor">
              <a:schemeClr val="tx1"/>
            </a:fontRef>
          </p:style>
        </p:cxnSp>
        <p:cxnSp>
          <p:nvCxnSpPr>
            <p:cNvPr id="252" name="Straight Connector 251">
              <a:extLst>
                <a:ext uri="{FF2B5EF4-FFF2-40B4-BE49-F238E27FC236}">
                  <a16:creationId xmlns:a16="http://schemas.microsoft.com/office/drawing/2014/main" id="{D7C3477A-0A65-45D6-BD1F-2EF8C376CF73}"/>
                </a:ext>
              </a:extLst>
            </p:cNvPr>
            <p:cNvCxnSpPr/>
            <p:nvPr/>
          </p:nvCxnSpPr>
          <p:spPr>
            <a:xfrm>
              <a:off x="7945495" y="4733578"/>
              <a:ext cx="425673" cy="0"/>
            </a:xfrm>
            <a:prstGeom prst="line">
              <a:avLst/>
            </a:prstGeom>
          </p:spPr>
          <p:style>
            <a:lnRef idx="1">
              <a:schemeClr val="dk1"/>
            </a:lnRef>
            <a:fillRef idx="0">
              <a:schemeClr val="dk1"/>
            </a:fillRef>
            <a:effectRef idx="0">
              <a:schemeClr val="dk1"/>
            </a:effectRef>
            <a:fontRef idx="minor">
              <a:schemeClr val="tx1"/>
            </a:fontRef>
          </p:style>
        </p:cxnSp>
        <p:cxnSp>
          <p:nvCxnSpPr>
            <p:cNvPr id="253" name="Straight Connector 252">
              <a:extLst>
                <a:ext uri="{FF2B5EF4-FFF2-40B4-BE49-F238E27FC236}">
                  <a16:creationId xmlns:a16="http://schemas.microsoft.com/office/drawing/2014/main" id="{6759579B-0B30-4A6E-BA5A-8B64ED09DD4C}"/>
                </a:ext>
              </a:extLst>
            </p:cNvPr>
            <p:cNvCxnSpPr/>
            <p:nvPr/>
          </p:nvCxnSpPr>
          <p:spPr>
            <a:xfrm>
              <a:off x="8694380" y="4733578"/>
              <a:ext cx="425676" cy="0"/>
            </a:xfrm>
            <a:prstGeom prst="line">
              <a:avLst/>
            </a:prstGeom>
          </p:spPr>
          <p:style>
            <a:lnRef idx="1">
              <a:schemeClr val="dk1"/>
            </a:lnRef>
            <a:fillRef idx="0">
              <a:schemeClr val="dk1"/>
            </a:fillRef>
            <a:effectRef idx="0">
              <a:schemeClr val="dk1"/>
            </a:effectRef>
            <a:fontRef idx="minor">
              <a:schemeClr val="tx1"/>
            </a:fontRef>
          </p:style>
        </p:cxnSp>
        <p:cxnSp>
          <p:nvCxnSpPr>
            <p:cNvPr id="254" name="Straight Connector 253">
              <a:extLst>
                <a:ext uri="{FF2B5EF4-FFF2-40B4-BE49-F238E27FC236}">
                  <a16:creationId xmlns:a16="http://schemas.microsoft.com/office/drawing/2014/main" id="{871C2FF0-4525-4C75-A0CB-7940BEB6BA47}"/>
                </a:ext>
              </a:extLst>
            </p:cNvPr>
            <p:cNvCxnSpPr/>
            <p:nvPr/>
          </p:nvCxnSpPr>
          <p:spPr>
            <a:xfrm flipV="1">
              <a:off x="9945123" y="3741677"/>
              <a:ext cx="103316" cy="124176"/>
            </a:xfrm>
            <a:prstGeom prst="line">
              <a:avLst/>
            </a:prstGeom>
          </p:spPr>
          <p:style>
            <a:lnRef idx="1">
              <a:schemeClr val="dk1"/>
            </a:lnRef>
            <a:fillRef idx="0">
              <a:schemeClr val="dk1"/>
            </a:fillRef>
            <a:effectRef idx="0">
              <a:schemeClr val="dk1"/>
            </a:effectRef>
            <a:fontRef idx="minor">
              <a:schemeClr val="tx1"/>
            </a:fontRef>
          </p:style>
        </p:cxnSp>
        <p:cxnSp>
          <p:nvCxnSpPr>
            <p:cNvPr id="255" name="Straight Connector 254">
              <a:extLst>
                <a:ext uri="{FF2B5EF4-FFF2-40B4-BE49-F238E27FC236}">
                  <a16:creationId xmlns:a16="http://schemas.microsoft.com/office/drawing/2014/main" id="{B9847CF3-22CF-4105-A94C-236D2DCAEC41}"/>
                </a:ext>
              </a:extLst>
            </p:cNvPr>
            <p:cNvCxnSpPr/>
            <p:nvPr/>
          </p:nvCxnSpPr>
          <p:spPr>
            <a:xfrm>
              <a:off x="10052631" y="3736277"/>
              <a:ext cx="163894" cy="658737"/>
            </a:xfrm>
            <a:prstGeom prst="line">
              <a:avLst/>
            </a:prstGeom>
          </p:spPr>
          <p:style>
            <a:lnRef idx="1">
              <a:schemeClr val="dk1"/>
            </a:lnRef>
            <a:fillRef idx="0">
              <a:schemeClr val="dk1"/>
            </a:fillRef>
            <a:effectRef idx="0">
              <a:schemeClr val="dk1"/>
            </a:effectRef>
            <a:fontRef idx="minor">
              <a:schemeClr val="tx1"/>
            </a:fontRef>
          </p:style>
        </p:cxnSp>
        <p:cxnSp>
          <p:nvCxnSpPr>
            <p:cNvPr id="256" name="Straight Connector 255">
              <a:extLst>
                <a:ext uri="{FF2B5EF4-FFF2-40B4-BE49-F238E27FC236}">
                  <a16:creationId xmlns:a16="http://schemas.microsoft.com/office/drawing/2014/main" id="{69475202-5F5F-4483-807D-554FBDE4BE1E}"/>
                </a:ext>
              </a:extLst>
            </p:cNvPr>
            <p:cNvCxnSpPr/>
            <p:nvPr/>
          </p:nvCxnSpPr>
          <p:spPr>
            <a:xfrm>
              <a:off x="9945123" y="3865853"/>
              <a:ext cx="294804" cy="549521"/>
            </a:xfrm>
            <a:prstGeom prst="line">
              <a:avLst/>
            </a:prstGeom>
          </p:spPr>
          <p:style>
            <a:lnRef idx="1">
              <a:schemeClr val="dk1"/>
            </a:lnRef>
            <a:fillRef idx="0">
              <a:schemeClr val="dk1"/>
            </a:fillRef>
            <a:effectRef idx="0">
              <a:schemeClr val="dk1"/>
            </a:effectRef>
            <a:fontRef idx="minor">
              <a:schemeClr val="tx1"/>
            </a:fontRef>
          </p:style>
        </p:cxnSp>
        <p:cxnSp>
          <p:nvCxnSpPr>
            <p:cNvPr id="257" name="Straight Connector 256">
              <a:extLst>
                <a:ext uri="{FF2B5EF4-FFF2-40B4-BE49-F238E27FC236}">
                  <a16:creationId xmlns:a16="http://schemas.microsoft.com/office/drawing/2014/main" id="{B0437A0C-976D-4C16-AFD9-03ABFAB5280B}"/>
                </a:ext>
              </a:extLst>
            </p:cNvPr>
            <p:cNvCxnSpPr/>
            <p:nvPr/>
          </p:nvCxnSpPr>
          <p:spPr>
            <a:xfrm flipH="1" flipV="1">
              <a:off x="10092524" y="3914495"/>
              <a:ext cx="804512" cy="243002"/>
            </a:xfrm>
            <a:prstGeom prst="line">
              <a:avLst/>
            </a:prstGeom>
          </p:spPr>
          <p:style>
            <a:lnRef idx="1">
              <a:schemeClr val="dk1"/>
            </a:lnRef>
            <a:fillRef idx="0">
              <a:schemeClr val="dk1"/>
            </a:fillRef>
            <a:effectRef idx="0">
              <a:schemeClr val="dk1"/>
            </a:effectRef>
            <a:fontRef idx="minor">
              <a:schemeClr val="tx1"/>
            </a:fontRef>
          </p:style>
        </p:cxnSp>
        <p:cxnSp>
          <p:nvCxnSpPr>
            <p:cNvPr id="258" name="Straight Connector 257">
              <a:extLst>
                <a:ext uri="{FF2B5EF4-FFF2-40B4-BE49-F238E27FC236}">
                  <a16:creationId xmlns:a16="http://schemas.microsoft.com/office/drawing/2014/main" id="{DE9A834A-8C33-4315-ABF1-7D309A2215C3}"/>
                </a:ext>
              </a:extLst>
            </p:cNvPr>
            <p:cNvCxnSpPr/>
            <p:nvPr/>
          </p:nvCxnSpPr>
          <p:spPr>
            <a:xfrm flipH="1" flipV="1">
              <a:off x="8993209" y="3563459"/>
              <a:ext cx="951914" cy="302394"/>
            </a:xfrm>
            <a:prstGeom prst="line">
              <a:avLst/>
            </a:prstGeom>
          </p:spPr>
          <p:style>
            <a:lnRef idx="1">
              <a:schemeClr val="dk1"/>
            </a:lnRef>
            <a:fillRef idx="0">
              <a:schemeClr val="dk1"/>
            </a:fillRef>
            <a:effectRef idx="0">
              <a:schemeClr val="dk1"/>
            </a:effectRef>
            <a:fontRef idx="minor">
              <a:schemeClr val="tx1"/>
            </a:fontRef>
          </p:style>
        </p:cxnSp>
        <p:cxnSp>
          <p:nvCxnSpPr>
            <p:cNvPr id="259" name="Straight Connector 258">
              <a:extLst>
                <a:ext uri="{FF2B5EF4-FFF2-40B4-BE49-F238E27FC236}">
                  <a16:creationId xmlns:a16="http://schemas.microsoft.com/office/drawing/2014/main" id="{6AAF00F3-4225-4236-8024-9F91F9BD6681}"/>
                </a:ext>
              </a:extLst>
            </p:cNvPr>
            <p:cNvCxnSpPr>
              <a:cxnSpLocks/>
            </p:cNvCxnSpPr>
            <p:nvPr/>
          </p:nvCxnSpPr>
          <p:spPr>
            <a:xfrm flipH="1">
              <a:off x="9418884" y="4157497"/>
              <a:ext cx="1478152" cy="534677"/>
            </a:xfrm>
            <a:prstGeom prst="line">
              <a:avLst/>
            </a:prstGeom>
          </p:spPr>
          <p:style>
            <a:lnRef idx="1">
              <a:schemeClr val="dk1"/>
            </a:lnRef>
            <a:fillRef idx="0">
              <a:schemeClr val="dk1"/>
            </a:fillRef>
            <a:effectRef idx="0">
              <a:schemeClr val="dk1"/>
            </a:effectRef>
            <a:fontRef idx="minor">
              <a:schemeClr val="tx1"/>
            </a:fontRef>
          </p:style>
        </p:cxnSp>
        <p:cxnSp>
          <p:nvCxnSpPr>
            <p:cNvPr id="260" name="Straight Connector 259">
              <a:extLst>
                <a:ext uri="{FF2B5EF4-FFF2-40B4-BE49-F238E27FC236}">
                  <a16:creationId xmlns:a16="http://schemas.microsoft.com/office/drawing/2014/main" id="{68A5467C-D05D-4F68-AF42-335D22B62E00}"/>
                </a:ext>
              </a:extLst>
            </p:cNvPr>
            <p:cNvCxnSpPr/>
            <p:nvPr/>
          </p:nvCxnSpPr>
          <p:spPr>
            <a:xfrm>
              <a:off x="3150055" y="3563459"/>
              <a:ext cx="0" cy="1170119"/>
            </a:xfrm>
            <a:prstGeom prst="line">
              <a:avLst/>
            </a:prstGeom>
          </p:spPr>
          <p:style>
            <a:lnRef idx="1">
              <a:schemeClr val="dk1"/>
            </a:lnRef>
            <a:fillRef idx="0">
              <a:schemeClr val="dk1"/>
            </a:fillRef>
            <a:effectRef idx="0">
              <a:schemeClr val="dk1"/>
            </a:effectRef>
            <a:fontRef idx="minor">
              <a:schemeClr val="tx1"/>
            </a:fontRef>
          </p:style>
        </p:cxnSp>
        <p:cxnSp>
          <p:nvCxnSpPr>
            <p:cNvPr id="261" name="Straight Connector 260">
              <a:extLst>
                <a:ext uri="{FF2B5EF4-FFF2-40B4-BE49-F238E27FC236}">
                  <a16:creationId xmlns:a16="http://schemas.microsoft.com/office/drawing/2014/main" id="{64F46746-53AA-440F-A045-7731BEF96C17}"/>
                </a:ext>
              </a:extLst>
            </p:cNvPr>
            <p:cNvCxnSpPr/>
            <p:nvPr/>
          </p:nvCxnSpPr>
          <p:spPr>
            <a:xfrm flipV="1">
              <a:off x="3150055" y="2827421"/>
              <a:ext cx="0" cy="736038"/>
            </a:xfrm>
            <a:prstGeom prst="line">
              <a:avLst/>
            </a:prstGeom>
          </p:spPr>
          <p:style>
            <a:lnRef idx="1">
              <a:schemeClr val="dk1"/>
            </a:lnRef>
            <a:fillRef idx="0">
              <a:schemeClr val="dk1"/>
            </a:fillRef>
            <a:effectRef idx="0">
              <a:schemeClr val="dk1"/>
            </a:effectRef>
            <a:fontRef idx="minor">
              <a:schemeClr val="tx1"/>
            </a:fontRef>
          </p:style>
        </p:cxnSp>
        <p:cxnSp>
          <p:nvCxnSpPr>
            <p:cNvPr id="262" name="Straight Connector 261">
              <a:extLst>
                <a:ext uri="{FF2B5EF4-FFF2-40B4-BE49-F238E27FC236}">
                  <a16:creationId xmlns:a16="http://schemas.microsoft.com/office/drawing/2014/main" id="{ED2A488C-2CCC-488C-A9C9-CB613101E555}"/>
                </a:ext>
              </a:extLst>
            </p:cNvPr>
            <p:cNvCxnSpPr/>
            <p:nvPr/>
          </p:nvCxnSpPr>
          <p:spPr>
            <a:xfrm flipV="1">
              <a:off x="3150055" y="4692174"/>
              <a:ext cx="0" cy="736038"/>
            </a:xfrm>
            <a:prstGeom prst="line">
              <a:avLst/>
            </a:prstGeom>
          </p:spPr>
          <p:style>
            <a:lnRef idx="1">
              <a:schemeClr val="dk1"/>
            </a:lnRef>
            <a:fillRef idx="0">
              <a:schemeClr val="dk1"/>
            </a:fillRef>
            <a:effectRef idx="0">
              <a:schemeClr val="dk1"/>
            </a:effectRef>
            <a:fontRef idx="minor">
              <a:schemeClr val="tx1"/>
            </a:fontRef>
          </p:style>
        </p:cxnSp>
        <p:sp>
          <p:nvSpPr>
            <p:cNvPr id="263" name="Arc 262">
              <a:extLst>
                <a:ext uri="{FF2B5EF4-FFF2-40B4-BE49-F238E27FC236}">
                  <a16:creationId xmlns:a16="http://schemas.microsoft.com/office/drawing/2014/main" id="{0D037435-04FE-46F6-A3AD-A3F203E845B7}"/>
                </a:ext>
              </a:extLst>
            </p:cNvPr>
            <p:cNvSpPr/>
            <p:nvPr/>
          </p:nvSpPr>
          <p:spPr>
            <a:xfrm rot="16200000">
              <a:off x="1984154" y="2950482"/>
              <a:ext cx="2600778" cy="2354654"/>
            </a:xfrm>
            <a:prstGeom prst="arc">
              <a:avLst>
                <a:gd name="adj1" fmla="val 11244992"/>
                <a:gd name="adj2" fmla="val 21035528"/>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grpSp>
      <p:grpSp>
        <p:nvGrpSpPr>
          <p:cNvPr id="336" name="Group 335">
            <a:extLst>
              <a:ext uri="{FF2B5EF4-FFF2-40B4-BE49-F238E27FC236}">
                <a16:creationId xmlns:a16="http://schemas.microsoft.com/office/drawing/2014/main" id="{23E06D6E-26F1-4945-9031-3815EF6C55E5}"/>
              </a:ext>
            </a:extLst>
          </p:cNvPr>
          <p:cNvGrpSpPr/>
          <p:nvPr/>
        </p:nvGrpSpPr>
        <p:grpSpPr>
          <a:xfrm rot="5400000">
            <a:off x="6532653" y="4030535"/>
            <a:ext cx="3747792" cy="966388"/>
            <a:chOff x="2510338" y="2731167"/>
            <a:chExt cx="8386698" cy="2791331"/>
          </a:xfrm>
        </p:grpSpPr>
        <p:grpSp>
          <p:nvGrpSpPr>
            <p:cNvPr id="337" name="Group 336">
              <a:extLst>
                <a:ext uri="{FF2B5EF4-FFF2-40B4-BE49-F238E27FC236}">
                  <a16:creationId xmlns:a16="http://schemas.microsoft.com/office/drawing/2014/main" id="{8D45C920-029C-4ED1-A975-F654BF595BD7}"/>
                </a:ext>
              </a:extLst>
            </p:cNvPr>
            <p:cNvGrpSpPr/>
            <p:nvPr/>
          </p:nvGrpSpPr>
          <p:grpSpPr>
            <a:xfrm>
              <a:off x="3427801" y="3316332"/>
              <a:ext cx="773269" cy="1707088"/>
              <a:chOff x="3666309" y="3239589"/>
              <a:chExt cx="613468" cy="1204323"/>
            </a:xfrm>
          </p:grpSpPr>
          <p:cxnSp>
            <p:nvCxnSpPr>
              <p:cNvPr id="434" name="Straight Connector 433">
                <a:extLst>
                  <a:ext uri="{FF2B5EF4-FFF2-40B4-BE49-F238E27FC236}">
                    <a16:creationId xmlns:a16="http://schemas.microsoft.com/office/drawing/2014/main" id="{996F1C9F-6982-4CCA-BFA5-E18F4D41BE16}"/>
                  </a:ext>
                </a:extLst>
              </p:cNvPr>
              <p:cNvCxnSpPr/>
              <p:nvPr/>
            </p:nvCxnSpPr>
            <p:spPr>
              <a:xfrm>
                <a:off x="3666309" y="3429000"/>
                <a:ext cx="357051" cy="825500"/>
              </a:xfrm>
              <a:prstGeom prst="line">
                <a:avLst/>
              </a:prstGeom>
            </p:spPr>
            <p:style>
              <a:lnRef idx="1">
                <a:schemeClr val="dk1"/>
              </a:lnRef>
              <a:fillRef idx="0">
                <a:schemeClr val="dk1"/>
              </a:fillRef>
              <a:effectRef idx="0">
                <a:schemeClr val="dk1"/>
              </a:effectRef>
              <a:fontRef idx="minor">
                <a:schemeClr val="tx1"/>
              </a:fontRef>
            </p:style>
          </p:cxnSp>
          <p:cxnSp>
            <p:nvCxnSpPr>
              <p:cNvPr id="435" name="Straight Connector 434">
                <a:extLst>
                  <a:ext uri="{FF2B5EF4-FFF2-40B4-BE49-F238E27FC236}">
                    <a16:creationId xmlns:a16="http://schemas.microsoft.com/office/drawing/2014/main" id="{D1A7C4C1-24B4-4BC9-984E-3EF8EFBCD42B}"/>
                  </a:ext>
                </a:extLst>
              </p:cNvPr>
              <p:cNvCxnSpPr/>
              <p:nvPr/>
            </p:nvCxnSpPr>
            <p:spPr>
              <a:xfrm>
                <a:off x="3922726" y="3429000"/>
                <a:ext cx="357051" cy="825500"/>
              </a:xfrm>
              <a:prstGeom prst="line">
                <a:avLst/>
              </a:prstGeom>
            </p:spPr>
            <p:style>
              <a:lnRef idx="1">
                <a:schemeClr val="dk1"/>
              </a:lnRef>
              <a:fillRef idx="0">
                <a:schemeClr val="dk1"/>
              </a:fillRef>
              <a:effectRef idx="0">
                <a:schemeClr val="dk1"/>
              </a:effectRef>
              <a:fontRef idx="minor">
                <a:schemeClr val="tx1"/>
              </a:fontRef>
            </p:style>
          </p:cxnSp>
          <p:grpSp>
            <p:nvGrpSpPr>
              <p:cNvPr id="436" name="Group 435">
                <a:extLst>
                  <a:ext uri="{FF2B5EF4-FFF2-40B4-BE49-F238E27FC236}">
                    <a16:creationId xmlns:a16="http://schemas.microsoft.com/office/drawing/2014/main" id="{02930EFF-67F0-4E67-9C88-950C32FE9C4D}"/>
                  </a:ext>
                </a:extLst>
              </p:cNvPr>
              <p:cNvGrpSpPr/>
              <p:nvPr/>
            </p:nvGrpSpPr>
            <p:grpSpPr>
              <a:xfrm>
                <a:off x="3666309" y="3239589"/>
                <a:ext cx="256417" cy="189411"/>
                <a:chOff x="3666309" y="3239589"/>
                <a:chExt cx="256417" cy="189411"/>
              </a:xfrm>
            </p:grpSpPr>
            <p:cxnSp>
              <p:nvCxnSpPr>
                <p:cNvPr id="441" name="Straight Connector 440">
                  <a:extLst>
                    <a:ext uri="{FF2B5EF4-FFF2-40B4-BE49-F238E27FC236}">
                      <a16:creationId xmlns:a16="http://schemas.microsoft.com/office/drawing/2014/main" id="{0C8CD85A-C138-48B4-A86E-2DCEFBC5D39E}"/>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442" name="Straight Connector 441">
                  <a:extLst>
                    <a:ext uri="{FF2B5EF4-FFF2-40B4-BE49-F238E27FC236}">
                      <a16:creationId xmlns:a16="http://schemas.microsoft.com/office/drawing/2014/main" id="{E18B3F7C-5789-4913-A5D3-000F1A60A78A}"/>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grpSp>
            <p:nvGrpSpPr>
              <p:cNvPr id="437" name="Group 436">
                <a:extLst>
                  <a:ext uri="{FF2B5EF4-FFF2-40B4-BE49-F238E27FC236}">
                    <a16:creationId xmlns:a16="http://schemas.microsoft.com/office/drawing/2014/main" id="{C814E61B-DB91-444B-B3A3-3D5013897689}"/>
                  </a:ext>
                </a:extLst>
              </p:cNvPr>
              <p:cNvGrpSpPr/>
              <p:nvPr/>
            </p:nvGrpSpPr>
            <p:grpSpPr>
              <a:xfrm rot="10800000">
                <a:off x="4023360" y="4254500"/>
                <a:ext cx="256417" cy="189411"/>
                <a:chOff x="3666309" y="3239589"/>
                <a:chExt cx="256417" cy="189411"/>
              </a:xfrm>
            </p:grpSpPr>
            <p:cxnSp>
              <p:nvCxnSpPr>
                <p:cNvPr id="439" name="Straight Connector 438">
                  <a:extLst>
                    <a:ext uri="{FF2B5EF4-FFF2-40B4-BE49-F238E27FC236}">
                      <a16:creationId xmlns:a16="http://schemas.microsoft.com/office/drawing/2014/main" id="{4F87AD02-1700-4212-81AA-B6F26D6F7D39}"/>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440" name="Straight Connector 439">
                  <a:extLst>
                    <a:ext uri="{FF2B5EF4-FFF2-40B4-BE49-F238E27FC236}">
                      <a16:creationId xmlns:a16="http://schemas.microsoft.com/office/drawing/2014/main" id="{C762EA73-B5C7-405D-9FCF-74D33C98C178}"/>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cxnSp>
            <p:nvCxnSpPr>
              <p:cNvPr id="438" name="Straight Connector 437">
                <a:extLst>
                  <a:ext uri="{FF2B5EF4-FFF2-40B4-BE49-F238E27FC236}">
                    <a16:creationId xmlns:a16="http://schemas.microsoft.com/office/drawing/2014/main" id="{B842412D-D74B-4715-92CC-A5EBCB3D14ED}"/>
                  </a:ext>
                </a:extLst>
              </p:cNvPr>
              <p:cNvCxnSpPr/>
              <p:nvPr/>
            </p:nvCxnSpPr>
            <p:spPr>
              <a:xfrm>
                <a:off x="3770811" y="3239589"/>
                <a:ext cx="404463" cy="1204323"/>
              </a:xfrm>
              <a:prstGeom prst="line">
                <a:avLst/>
              </a:prstGeom>
            </p:spPr>
            <p:style>
              <a:lnRef idx="1">
                <a:schemeClr val="dk1"/>
              </a:lnRef>
              <a:fillRef idx="0">
                <a:schemeClr val="dk1"/>
              </a:fillRef>
              <a:effectRef idx="0">
                <a:schemeClr val="dk1"/>
              </a:effectRef>
              <a:fontRef idx="minor">
                <a:schemeClr val="tx1"/>
              </a:fontRef>
            </p:style>
          </p:cxnSp>
        </p:grpSp>
        <p:grpSp>
          <p:nvGrpSpPr>
            <p:cNvPr id="338" name="Group 337">
              <a:extLst>
                <a:ext uri="{FF2B5EF4-FFF2-40B4-BE49-F238E27FC236}">
                  <a16:creationId xmlns:a16="http://schemas.microsoft.com/office/drawing/2014/main" id="{6CDC8C4D-8CBE-4C85-9D5D-F68CA214EDB3}"/>
                </a:ext>
              </a:extLst>
            </p:cNvPr>
            <p:cNvGrpSpPr/>
            <p:nvPr/>
          </p:nvGrpSpPr>
          <p:grpSpPr>
            <a:xfrm>
              <a:off x="4176686" y="3316332"/>
              <a:ext cx="773269" cy="1707088"/>
              <a:chOff x="3666309" y="3239589"/>
              <a:chExt cx="613468" cy="1204323"/>
            </a:xfrm>
          </p:grpSpPr>
          <p:cxnSp>
            <p:nvCxnSpPr>
              <p:cNvPr id="425" name="Straight Connector 424">
                <a:extLst>
                  <a:ext uri="{FF2B5EF4-FFF2-40B4-BE49-F238E27FC236}">
                    <a16:creationId xmlns:a16="http://schemas.microsoft.com/office/drawing/2014/main" id="{A172EF97-5872-4CEE-9E6F-5F8FC983ADAC}"/>
                  </a:ext>
                </a:extLst>
              </p:cNvPr>
              <p:cNvCxnSpPr/>
              <p:nvPr/>
            </p:nvCxnSpPr>
            <p:spPr>
              <a:xfrm>
                <a:off x="3666309" y="3429000"/>
                <a:ext cx="357051" cy="825500"/>
              </a:xfrm>
              <a:prstGeom prst="line">
                <a:avLst/>
              </a:prstGeom>
            </p:spPr>
            <p:style>
              <a:lnRef idx="1">
                <a:schemeClr val="dk1"/>
              </a:lnRef>
              <a:fillRef idx="0">
                <a:schemeClr val="dk1"/>
              </a:fillRef>
              <a:effectRef idx="0">
                <a:schemeClr val="dk1"/>
              </a:effectRef>
              <a:fontRef idx="minor">
                <a:schemeClr val="tx1"/>
              </a:fontRef>
            </p:style>
          </p:cxnSp>
          <p:cxnSp>
            <p:nvCxnSpPr>
              <p:cNvPr id="426" name="Straight Connector 425">
                <a:extLst>
                  <a:ext uri="{FF2B5EF4-FFF2-40B4-BE49-F238E27FC236}">
                    <a16:creationId xmlns:a16="http://schemas.microsoft.com/office/drawing/2014/main" id="{8C8D25C6-8A1D-4891-A9E9-9A08ED805164}"/>
                  </a:ext>
                </a:extLst>
              </p:cNvPr>
              <p:cNvCxnSpPr/>
              <p:nvPr/>
            </p:nvCxnSpPr>
            <p:spPr>
              <a:xfrm>
                <a:off x="3922726" y="3429000"/>
                <a:ext cx="357051" cy="825500"/>
              </a:xfrm>
              <a:prstGeom prst="line">
                <a:avLst/>
              </a:prstGeom>
            </p:spPr>
            <p:style>
              <a:lnRef idx="1">
                <a:schemeClr val="dk1"/>
              </a:lnRef>
              <a:fillRef idx="0">
                <a:schemeClr val="dk1"/>
              </a:fillRef>
              <a:effectRef idx="0">
                <a:schemeClr val="dk1"/>
              </a:effectRef>
              <a:fontRef idx="minor">
                <a:schemeClr val="tx1"/>
              </a:fontRef>
            </p:style>
          </p:cxnSp>
          <p:grpSp>
            <p:nvGrpSpPr>
              <p:cNvPr id="427" name="Group 426">
                <a:extLst>
                  <a:ext uri="{FF2B5EF4-FFF2-40B4-BE49-F238E27FC236}">
                    <a16:creationId xmlns:a16="http://schemas.microsoft.com/office/drawing/2014/main" id="{105CC12E-23DA-406B-BEA4-E09BA252AAE3}"/>
                  </a:ext>
                </a:extLst>
              </p:cNvPr>
              <p:cNvGrpSpPr/>
              <p:nvPr/>
            </p:nvGrpSpPr>
            <p:grpSpPr>
              <a:xfrm>
                <a:off x="3666309" y="3239589"/>
                <a:ext cx="256417" cy="189411"/>
                <a:chOff x="3666309" y="3239589"/>
                <a:chExt cx="256417" cy="189411"/>
              </a:xfrm>
            </p:grpSpPr>
            <p:cxnSp>
              <p:nvCxnSpPr>
                <p:cNvPr id="432" name="Straight Connector 431">
                  <a:extLst>
                    <a:ext uri="{FF2B5EF4-FFF2-40B4-BE49-F238E27FC236}">
                      <a16:creationId xmlns:a16="http://schemas.microsoft.com/office/drawing/2014/main" id="{A1A58B29-86AB-414B-91EF-47C121E3D557}"/>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433" name="Straight Connector 432">
                  <a:extLst>
                    <a:ext uri="{FF2B5EF4-FFF2-40B4-BE49-F238E27FC236}">
                      <a16:creationId xmlns:a16="http://schemas.microsoft.com/office/drawing/2014/main" id="{D1C9FED4-F470-4F35-969F-A968869487A3}"/>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grpSp>
            <p:nvGrpSpPr>
              <p:cNvPr id="428" name="Group 427">
                <a:extLst>
                  <a:ext uri="{FF2B5EF4-FFF2-40B4-BE49-F238E27FC236}">
                    <a16:creationId xmlns:a16="http://schemas.microsoft.com/office/drawing/2014/main" id="{03D35DB8-1091-4205-9582-CCD251DF80C9}"/>
                  </a:ext>
                </a:extLst>
              </p:cNvPr>
              <p:cNvGrpSpPr/>
              <p:nvPr/>
            </p:nvGrpSpPr>
            <p:grpSpPr>
              <a:xfrm rot="10800000">
                <a:off x="4023360" y="4254500"/>
                <a:ext cx="256417" cy="189411"/>
                <a:chOff x="3666309" y="3239589"/>
                <a:chExt cx="256417" cy="189411"/>
              </a:xfrm>
            </p:grpSpPr>
            <p:cxnSp>
              <p:nvCxnSpPr>
                <p:cNvPr id="430" name="Straight Connector 429">
                  <a:extLst>
                    <a:ext uri="{FF2B5EF4-FFF2-40B4-BE49-F238E27FC236}">
                      <a16:creationId xmlns:a16="http://schemas.microsoft.com/office/drawing/2014/main" id="{7B714E73-49E1-4218-B9C2-5725A02DBA5E}"/>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431" name="Straight Connector 430">
                  <a:extLst>
                    <a:ext uri="{FF2B5EF4-FFF2-40B4-BE49-F238E27FC236}">
                      <a16:creationId xmlns:a16="http://schemas.microsoft.com/office/drawing/2014/main" id="{EA520EAA-C6D6-45F2-9BFC-07E64A04816F}"/>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cxnSp>
            <p:nvCxnSpPr>
              <p:cNvPr id="429" name="Straight Connector 428">
                <a:extLst>
                  <a:ext uri="{FF2B5EF4-FFF2-40B4-BE49-F238E27FC236}">
                    <a16:creationId xmlns:a16="http://schemas.microsoft.com/office/drawing/2014/main" id="{D0CA75EB-276A-4749-B04A-07EA9CE0F3E2}"/>
                  </a:ext>
                </a:extLst>
              </p:cNvPr>
              <p:cNvCxnSpPr/>
              <p:nvPr/>
            </p:nvCxnSpPr>
            <p:spPr>
              <a:xfrm>
                <a:off x="3770811" y="3239589"/>
                <a:ext cx="404463" cy="1204323"/>
              </a:xfrm>
              <a:prstGeom prst="line">
                <a:avLst/>
              </a:prstGeom>
            </p:spPr>
            <p:style>
              <a:lnRef idx="1">
                <a:schemeClr val="dk1"/>
              </a:lnRef>
              <a:fillRef idx="0">
                <a:schemeClr val="dk1"/>
              </a:fillRef>
              <a:effectRef idx="0">
                <a:schemeClr val="dk1"/>
              </a:effectRef>
              <a:fontRef idx="minor">
                <a:schemeClr val="tx1"/>
              </a:fontRef>
            </p:style>
          </p:cxnSp>
        </p:grpSp>
        <p:grpSp>
          <p:nvGrpSpPr>
            <p:cNvPr id="339" name="Group 338">
              <a:extLst>
                <a:ext uri="{FF2B5EF4-FFF2-40B4-BE49-F238E27FC236}">
                  <a16:creationId xmlns:a16="http://schemas.microsoft.com/office/drawing/2014/main" id="{2CE022FD-C6C4-4B6E-955B-746BA0ACD780}"/>
                </a:ext>
              </a:extLst>
            </p:cNvPr>
            <p:cNvGrpSpPr/>
            <p:nvPr/>
          </p:nvGrpSpPr>
          <p:grpSpPr>
            <a:xfrm>
              <a:off x="4925571" y="3316332"/>
              <a:ext cx="773269" cy="1707088"/>
              <a:chOff x="3666309" y="3239589"/>
              <a:chExt cx="613468" cy="1204323"/>
            </a:xfrm>
          </p:grpSpPr>
          <p:cxnSp>
            <p:nvCxnSpPr>
              <p:cNvPr id="416" name="Straight Connector 415">
                <a:extLst>
                  <a:ext uri="{FF2B5EF4-FFF2-40B4-BE49-F238E27FC236}">
                    <a16:creationId xmlns:a16="http://schemas.microsoft.com/office/drawing/2014/main" id="{13774D18-6EC1-4245-9C0A-4A0AD87F443C}"/>
                  </a:ext>
                </a:extLst>
              </p:cNvPr>
              <p:cNvCxnSpPr/>
              <p:nvPr/>
            </p:nvCxnSpPr>
            <p:spPr>
              <a:xfrm>
                <a:off x="3666309" y="3429000"/>
                <a:ext cx="357051" cy="825500"/>
              </a:xfrm>
              <a:prstGeom prst="line">
                <a:avLst/>
              </a:prstGeom>
            </p:spPr>
            <p:style>
              <a:lnRef idx="1">
                <a:schemeClr val="dk1"/>
              </a:lnRef>
              <a:fillRef idx="0">
                <a:schemeClr val="dk1"/>
              </a:fillRef>
              <a:effectRef idx="0">
                <a:schemeClr val="dk1"/>
              </a:effectRef>
              <a:fontRef idx="minor">
                <a:schemeClr val="tx1"/>
              </a:fontRef>
            </p:style>
          </p:cxnSp>
          <p:cxnSp>
            <p:nvCxnSpPr>
              <p:cNvPr id="417" name="Straight Connector 416">
                <a:extLst>
                  <a:ext uri="{FF2B5EF4-FFF2-40B4-BE49-F238E27FC236}">
                    <a16:creationId xmlns:a16="http://schemas.microsoft.com/office/drawing/2014/main" id="{A2F4A9FF-86E3-417F-A4E3-E5BF2182EA5D}"/>
                  </a:ext>
                </a:extLst>
              </p:cNvPr>
              <p:cNvCxnSpPr/>
              <p:nvPr/>
            </p:nvCxnSpPr>
            <p:spPr>
              <a:xfrm>
                <a:off x="3922726" y="3429000"/>
                <a:ext cx="357051" cy="825500"/>
              </a:xfrm>
              <a:prstGeom prst="line">
                <a:avLst/>
              </a:prstGeom>
            </p:spPr>
            <p:style>
              <a:lnRef idx="1">
                <a:schemeClr val="dk1"/>
              </a:lnRef>
              <a:fillRef idx="0">
                <a:schemeClr val="dk1"/>
              </a:fillRef>
              <a:effectRef idx="0">
                <a:schemeClr val="dk1"/>
              </a:effectRef>
              <a:fontRef idx="minor">
                <a:schemeClr val="tx1"/>
              </a:fontRef>
            </p:style>
          </p:cxnSp>
          <p:grpSp>
            <p:nvGrpSpPr>
              <p:cNvPr id="418" name="Group 417">
                <a:extLst>
                  <a:ext uri="{FF2B5EF4-FFF2-40B4-BE49-F238E27FC236}">
                    <a16:creationId xmlns:a16="http://schemas.microsoft.com/office/drawing/2014/main" id="{209CD7E6-EBAA-46D1-9F84-EEB44BCC14F0}"/>
                  </a:ext>
                </a:extLst>
              </p:cNvPr>
              <p:cNvGrpSpPr/>
              <p:nvPr/>
            </p:nvGrpSpPr>
            <p:grpSpPr>
              <a:xfrm>
                <a:off x="3666309" y="3239589"/>
                <a:ext cx="256417" cy="189411"/>
                <a:chOff x="3666309" y="3239589"/>
                <a:chExt cx="256417" cy="189411"/>
              </a:xfrm>
            </p:grpSpPr>
            <p:cxnSp>
              <p:nvCxnSpPr>
                <p:cNvPr id="423" name="Straight Connector 422">
                  <a:extLst>
                    <a:ext uri="{FF2B5EF4-FFF2-40B4-BE49-F238E27FC236}">
                      <a16:creationId xmlns:a16="http://schemas.microsoft.com/office/drawing/2014/main" id="{A05C3345-6E9D-4C9B-9394-833D1D49DEA5}"/>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424" name="Straight Connector 423">
                  <a:extLst>
                    <a:ext uri="{FF2B5EF4-FFF2-40B4-BE49-F238E27FC236}">
                      <a16:creationId xmlns:a16="http://schemas.microsoft.com/office/drawing/2014/main" id="{A73A74FB-798D-44B4-B747-521C699FDB41}"/>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grpSp>
            <p:nvGrpSpPr>
              <p:cNvPr id="419" name="Group 418">
                <a:extLst>
                  <a:ext uri="{FF2B5EF4-FFF2-40B4-BE49-F238E27FC236}">
                    <a16:creationId xmlns:a16="http://schemas.microsoft.com/office/drawing/2014/main" id="{55C907FF-FC8E-4DB9-A2CC-26394DC1FAB2}"/>
                  </a:ext>
                </a:extLst>
              </p:cNvPr>
              <p:cNvGrpSpPr/>
              <p:nvPr/>
            </p:nvGrpSpPr>
            <p:grpSpPr>
              <a:xfrm rot="10800000">
                <a:off x="4023360" y="4254500"/>
                <a:ext cx="256417" cy="189411"/>
                <a:chOff x="3666309" y="3239589"/>
                <a:chExt cx="256417" cy="189411"/>
              </a:xfrm>
            </p:grpSpPr>
            <p:cxnSp>
              <p:nvCxnSpPr>
                <p:cNvPr id="421" name="Straight Connector 420">
                  <a:extLst>
                    <a:ext uri="{FF2B5EF4-FFF2-40B4-BE49-F238E27FC236}">
                      <a16:creationId xmlns:a16="http://schemas.microsoft.com/office/drawing/2014/main" id="{574D3886-9109-4942-A7F1-B81C0CC3EBD6}"/>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422" name="Straight Connector 421">
                  <a:extLst>
                    <a:ext uri="{FF2B5EF4-FFF2-40B4-BE49-F238E27FC236}">
                      <a16:creationId xmlns:a16="http://schemas.microsoft.com/office/drawing/2014/main" id="{577EF6B1-A461-442D-A67E-354C6918E7BB}"/>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cxnSp>
            <p:nvCxnSpPr>
              <p:cNvPr id="420" name="Straight Connector 419">
                <a:extLst>
                  <a:ext uri="{FF2B5EF4-FFF2-40B4-BE49-F238E27FC236}">
                    <a16:creationId xmlns:a16="http://schemas.microsoft.com/office/drawing/2014/main" id="{C49FE9EA-8491-41FE-A606-B1135649FEDF}"/>
                  </a:ext>
                </a:extLst>
              </p:cNvPr>
              <p:cNvCxnSpPr/>
              <p:nvPr/>
            </p:nvCxnSpPr>
            <p:spPr>
              <a:xfrm>
                <a:off x="3770811" y="3239589"/>
                <a:ext cx="404463" cy="1204323"/>
              </a:xfrm>
              <a:prstGeom prst="line">
                <a:avLst/>
              </a:prstGeom>
            </p:spPr>
            <p:style>
              <a:lnRef idx="1">
                <a:schemeClr val="dk1"/>
              </a:lnRef>
              <a:fillRef idx="0">
                <a:schemeClr val="dk1"/>
              </a:fillRef>
              <a:effectRef idx="0">
                <a:schemeClr val="dk1"/>
              </a:effectRef>
              <a:fontRef idx="minor">
                <a:schemeClr val="tx1"/>
              </a:fontRef>
            </p:style>
          </p:cxnSp>
        </p:grpSp>
        <p:grpSp>
          <p:nvGrpSpPr>
            <p:cNvPr id="340" name="Group 339">
              <a:extLst>
                <a:ext uri="{FF2B5EF4-FFF2-40B4-BE49-F238E27FC236}">
                  <a16:creationId xmlns:a16="http://schemas.microsoft.com/office/drawing/2014/main" id="{594F4644-D600-4716-8F5F-2C5E806548C9}"/>
                </a:ext>
              </a:extLst>
            </p:cNvPr>
            <p:cNvGrpSpPr/>
            <p:nvPr/>
          </p:nvGrpSpPr>
          <p:grpSpPr>
            <a:xfrm>
              <a:off x="5674456" y="3316332"/>
              <a:ext cx="773269" cy="1707088"/>
              <a:chOff x="3666309" y="3239589"/>
              <a:chExt cx="613468" cy="1204323"/>
            </a:xfrm>
          </p:grpSpPr>
          <p:cxnSp>
            <p:nvCxnSpPr>
              <p:cNvPr id="407" name="Straight Connector 406">
                <a:extLst>
                  <a:ext uri="{FF2B5EF4-FFF2-40B4-BE49-F238E27FC236}">
                    <a16:creationId xmlns:a16="http://schemas.microsoft.com/office/drawing/2014/main" id="{CEFDB35E-4C88-434D-80E8-6D0E04B655DE}"/>
                  </a:ext>
                </a:extLst>
              </p:cNvPr>
              <p:cNvCxnSpPr/>
              <p:nvPr/>
            </p:nvCxnSpPr>
            <p:spPr>
              <a:xfrm>
                <a:off x="3666309" y="3429000"/>
                <a:ext cx="357051" cy="825500"/>
              </a:xfrm>
              <a:prstGeom prst="line">
                <a:avLst/>
              </a:prstGeom>
            </p:spPr>
            <p:style>
              <a:lnRef idx="1">
                <a:schemeClr val="dk1"/>
              </a:lnRef>
              <a:fillRef idx="0">
                <a:schemeClr val="dk1"/>
              </a:fillRef>
              <a:effectRef idx="0">
                <a:schemeClr val="dk1"/>
              </a:effectRef>
              <a:fontRef idx="minor">
                <a:schemeClr val="tx1"/>
              </a:fontRef>
            </p:style>
          </p:cxnSp>
          <p:cxnSp>
            <p:nvCxnSpPr>
              <p:cNvPr id="408" name="Straight Connector 407">
                <a:extLst>
                  <a:ext uri="{FF2B5EF4-FFF2-40B4-BE49-F238E27FC236}">
                    <a16:creationId xmlns:a16="http://schemas.microsoft.com/office/drawing/2014/main" id="{07FF8E06-9B28-4DC9-9027-F69B340E507C}"/>
                  </a:ext>
                </a:extLst>
              </p:cNvPr>
              <p:cNvCxnSpPr/>
              <p:nvPr/>
            </p:nvCxnSpPr>
            <p:spPr>
              <a:xfrm>
                <a:off x="3922726" y="3429000"/>
                <a:ext cx="357051" cy="825500"/>
              </a:xfrm>
              <a:prstGeom prst="line">
                <a:avLst/>
              </a:prstGeom>
            </p:spPr>
            <p:style>
              <a:lnRef idx="1">
                <a:schemeClr val="dk1"/>
              </a:lnRef>
              <a:fillRef idx="0">
                <a:schemeClr val="dk1"/>
              </a:fillRef>
              <a:effectRef idx="0">
                <a:schemeClr val="dk1"/>
              </a:effectRef>
              <a:fontRef idx="minor">
                <a:schemeClr val="tx1"/>
              </a:fontRef>
            </p:style>
          </p:cxnSp>
          <p:grpSp>
            <p:nvGrpSpPr>
              <p:cNvPr id="409" name="Group 408">
                <a:extLst>
                  <a:ext uri="{FF2B5EF4-FFF2-40B4-BE49-F238E27FC236}">
                    <a16:creationId xmlns:a16="http://schemas.microsoft.com/office/drawing/2014/main" id="{C79EE770-D660-497C-A489-31DE93569498}"/>
                  </a:ext>
                </a:extLst>
              </p:cNvPr>
              <p:cNvGrpSpPr/>
              <p:nvPr/>
            </p:nvGrpSpPr>
            <p:grpSpPr>
              <a:xfrm>
                <a:off x="3666309" y="3239589"/>
                <a:ext cx="256417" cy="189411"/>
                <a:chOff x="3666309" y="3239589"/>
                <a:chExt cx="256417" cy="189411"/>
              </a:xfrm>
            </p:grpSpPr>
            <p:cxnSp>
              <p:nvCxnSpPr>
                <p:cNvPr id="414" name="Straight Connector 413">
                  <a:extLst>
                    <a:ext uri="{FF2B5EF4-FFF2-40B4-BE49-F238E27FC236}">
                      <a16:creationId xmlns:a16="http://schemas.microsoft.com/office/drawing/2014/main" id="{D13874E0-2893-4489-94CE-3E4E49CFACF0}"/>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415" name="Straight Connector 414">
                  <a:extLst>
                    <a:ext uri="{FF2B5EF4-FFF2-40B4-BE49-F238E27FC236}">
                      <a16:creationId xmlns:a16="http://schemas.microsoft.com/office/drawing/2014/main" id="{B1A73EC3-83B0-45FC-95A5-4FB0E1FB518E}"/>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grpSp>
            <p:nvGrpSpPr>
              <p:cNvPr id="410" name="Group 409">
                <a:extLst>
                  <a:ext uri="{FF2B5EF4-FFF2-40B4-BE49-F238E27FC236}">
                    <a16:creationId xmlns:a16="http://schemas.microsoft.com/office/drawing/2014/main" id="{DB88FD02-53A7-4295-B641-A455DAF20999}"/>
                  </a:ext>
                </a:extLst>
              </p:cNvPr>
              <p:cNvGrpSpPr/>
              <p:nvPr/>
            </p:nvGrpSpPr>
            <p:grpSpPr>
              <a:xfrm rot="10800000">
                <a:off x="4023360" y="4254500"/>
                <a:ext cx="256417" cy="189411"/>
                <a:chOff x="3666309" y="3239589"/>
                <a:chExt cx="256417" cy="189411"/>
              </a:xfrm>
            </p:grpSpPr>
            <p:cxnSp>
              <p:nvCxnSpPr>
                <p:cNvPr id="412" name="Straight Connector 411">
                  <a:extLst>
                    <a:ext uri="{FF2B5EF4-FFF2-40B4-BE49-F238E27FC236}">
                      <a16:creationId xmlns:a16="http://schemas.microsoft.com/office/drawing/2014/main" id="{9312E77F-5333-433F-B00A-63D1721C0EDE}"/>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413" name="Straight Connector 412">
                  <a:extLst>
                    <a:ext uri="{FF2B5EF4-FFF2-40B4-BE49-F238E27FC236}">
                      <a16:creationId xmlns:a16="http://schemas.microsoft.com/office/drawing/2014/main" id="{FC6C3C98-E77E-4D6B-B82B-8D41137083B1}"/>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cxnSp>
            <p:nvCxnSpPr>
              <p:cNvPr id="411" name="Straight Connector 410">
                <a:extLst>
                  <a:ext uri="{FF2B5EF4-FFF2-40B4-BE49-F238E27FC236}">
                    <a16:creationId xmlns:a16="http://schemas.microsoft.com/office/drawing/2014/main" id="{6A3E06C9-4678-4178-8D4C-5F540629A7BA}"/>
                  </a:ext>
                </a:extLst>
              </p:cNvPr>
              <p:cNvCxnSpPr/>
              <p:nvPr/>
            </p:nvCxnSpPr>
            <p:spPr>
              <a:xfrm>
                <a:off x="3770811" y="3239589"/>
                <a:ext cx="404463" cy="1204323"/>
              </a:xfrm>
              <a:prstGeom prst="line">
                <a:avLst/>
              </a:prstGeom>
            </p:spPr>
            <p:style>
              <a:lnRef idx="1">
                <a:schemeClr val="dk1"/>
              </a:lnRef>
              <a:fillRef idx="0">
                <a:schemeClr val="dk1"/>
              </a:fillRef>
              <a:effectRef idx="0">
                <a:schemeClr val="dk1"/>
              </a:effectRef>
              <a:fontRef idx="minor">
                <a:schemeClr val="tx1"/>
              </a:fontRef>
            </p:style>
          </p:cxnSp>
        </p:grpSp>
        <p:grpSp>
          <p:nvGrpSpPr>
            <p:cNvPr id="341" name="Group 340">
              <a:extLst>
                <a:ext uri="{FF2B5EF4-FFF2-40B4-BE49-F238E27FC236}">
                  <a16:creationId xmlns:a16="http://schemas.microsoft.com/office/drawing/2014/main" id="{F120FAE7-7CAE-475A-A25C-5B77A28919EE}"/>
                </a:ext>
              </a:extLst>
            </p:cNvPr>
            <p:cNvGrpSpPr/>
            <p:nvPr/>
          </p:nvGrpSpPr>
          <p:grpSpPr>
            <a:xfrm>
              <a:off x="6423341" y="3316332"/>
              <a:ext cx="773269" cy="1707088"/>
              <a:chOff x="3666309" y="3239589"/>
              <a:chExt cx="613468" cy="1204323"/>
            </a:xfrm>
          </p:grpSpPr>
          <p:cxnSp>
            <p:nvCxnSpPr>
              <p:cNvPr id="398" name="Straight Connector 397">
                <a:extLst>
                  <a:ext uri="{FF2B5EF4-FFF2-40B4-BE49-F238E27FC236}">
                    <a16:creationId xmlns:a16="http://schemas.microsoft.com/office/drawing/2014/main" id="{0FCC211A-C0A3-4129-966E-9C0DCC22027D}"/>
                  </a:ext>
                </a:extLst>
              </p:cNvPr>
              <p:cNvCxnSpPr/>
              <p:nvPr/>
            </p:nvCxnSpPr>
            <p:spPr>
              <a:xfrm>
                <a:off x="3666309" y="3429000"/>
                <a:ext cx="357051" cy="825500"/>
              </a:xfrm>
              <a:prstGeom prst="line">
                <a:avLst/>
              </a:prstGeom>
            </p:spPr>
            <p:style>
              <a:lnRef idx="1">
                <a:schemeClr val="dk1"/>
              </a:lnRef>
              <a:fillRef idx="0">
                <a:schemeClr val="dk1"/>
              </a:fillRef>
              <a:effectRef idx="0">
                <a:schemeClr val="dk1"/>
              </a:effectRef>
              <a:fontRef idx="minor">
                <a:schemeClr val="tx1"/>
              </a:fontRef>
            </p:style>
          </p:cxnSp>
          <p:cxnSp>
            <p:nvCxnSpPr>
              <p:cNvPr id="399" name="Straight Connector 398">
                <a:extLst>
                  <a:ext uri="{FF2B5EF4-FFF2-40B4-BE49-F238E27FC236}">
                    <a16:creationId xmlns:a16="http://schemas.microsoft.com/office/drawing/2014/main" id="{BC3A0159-7FD3-4F29-A918-BD8992D6E119}"/>
                  </a:ext>
                </a:extLst>
              </p:cNvPr>
              <p:cNvCxnSpPr/>
              <p:nvPr/>
            </p:nvCxnSpPr>
            <p:spPr>
              <a:xfrm>
                <a:off x="3922726" y="3429000"/>
                <a:ext cx="357051" cy="825500"/>
              </a:xfrm>
              <a:prstGeom prst="line">
                <a:avLst/>
              </a:prstGeom>
            </p:spPr>
            <p:style>
              <a:lnRef idx="1">
                <a:schemeClr val="dk1"/>
              </a:lnRef>
              <a:fillRef idx="0">
                <a:schemeClr val="dk1"/>
              </a:fillRef>
              <a:effectRef idx="0">
                <a:schemeClr val="dk1"/>
              </a:effectRef>
              <a:fontRef idx="minor">
                <a:schemeClr val="tx1"/>
              </a:fontRef>
            </p:style>
          </p:cxnSp>
          <p:grpSp>
            <p:nvGrpSpPr>
              <p:cNvPr id="400" name="Group 399">
                <a:extLst>
                  <a:ext uri="{FF2B5EF4-FFF2-40B4-BE49-F238E27FC236}">
                    <a16:creationId xmlns:a16="http://schemas.microsoft.com/office/drawing/2014/main" id="{2FABFF9E-2C6E-46F6-AE35-876D08590D13}"/>
                  </a:ext>
                </a:extLst>
              </p:cNvPr>
              <p:cNvGrpSpPr/>
              <p:nvPr/>
            </p:nvGrpSpPr>
            <p:grpSpPr>
              <a:xfrm>
                <a:off x="3666309" y="3239589"/>
                <a:ext cx="256417" cy="189411"/>
                <a:chOff x="3666309" y="3239589"/>
                <a:chExt cx="256417" cy="189411"/>
              </a:xfrm>
            </p:grpSpPr>
            <p:cxnSp>
              <p:nvCxnSpPr>
                <p:cNvPr id="405" name="Straight Connector 404">
                  <a:extLst>
                    <a:ext uri="{FF2B5EF4-FFF2-40B4-BE49-F238E27FC236}">
                      <a16:creationId xmlns:a16="http://schemas.microsoft.com/office/drawing/2014/main" id="{A2105FF1-D956-42BD-A448-9F43B3A717D2}"/>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406" name="Straight Connector 405">
                  <a:extLst>
                    <a:ext uri="{FF2B5EF4-FFF2-40B4-BE49-F238E27FC236}">
                      <a16:creationId xmlns:a16="http://schemas.microsoft.com/office/drawing/2014/main" id="{5D1CC6B5-6D3C-4629-B756-0BA573110867}"/>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grpSp>
            <p:nvGrpSpPr>
              <p:cNvPr id="401" name="Group 400">
                <a:extLst>
                  <a:ext uri="{FF2B5EF4-FFF2-40B4-BE49-F238E27FC236}">
                    <a16:creationId xmlns:a16="http://schemas.microsoft.com/office/drawing/2014/main" id="{7093678C-06F2-4262-906F-168D45F8E17B}"/>
                  </a:ext>
                </a:extLst>
              </p:cNvPr>
              <p:cNvGrpSpPr/>
              <p:nvPr/>
            </p:nvGrpSpPr>
            <p:grpSpPr>
              <a:xfrm rot="10800000">
                <a:off x="4023360" y="4254500"/>
                <a:ext cx="256417" cy="189411"/>
                <a:chOff x="3666309" y="3239589"/>
                <a:chExt cx="256417" cy="189411"/>
              </a:xfrm>
            </p:grpSpPr>
            <p:cxnSp>
              <p:nvCxnSpPr>
                <p:cNvPr id="403" name="Straight Connector 402">
                  <a:extLst>
                    <a:ext uri="{FF2B5EF4-FFF2-40B4-BE49-F238E27FC236}">
                      <a16:creationId xmlns:a16="http://schemas.microsoft.com/office/drawing/2014/main" id="{A768DE3A-14C4-41E4-9857-309FF46E2459}"/>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404" name="Straight Connector 403">
                  <a:extLst>
                    <a:ext uri="{FF2B5EF4-FFF2-40B4-BE49-F238E27FC236}">
                      <a16:creationId xmlns:a16="http://schemas.microsoft.com/office/drawing/2014/main" id="{BBA56FA5-0F52-43E2-B53F-44D739483219}"/>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cxnSp>
            <p:nvCxnSpPr>
              <p:cNvPr id="402" name="Straight Connector 401">
                <a:extLst>
                  <a:ext uri="{FF2B5EF4-FFF2-40B4-BE49-F238E27FC236}">
                    <a16:creationId xmlns:a16="http://schemas.microsoft.com/office/drawing/2014/main" id="{FA941EBB-192D-455E-AB73-1C0639254363}"/>
                  </a:ext>
                </a:extLst>
              </p:cNvPr>
              <p:cNvCxnSpPr/>
              <p:nvPr/>
            </p:nvCxnSpPr>
            <p:spPr>
              <a:xfrm>
                <a:off x="3770811" y="3239589"/>
                <a:ext cx="404463" cy="1204323"/>
              </a:xfrm>
              <a:prstGeom prst="line">
                <a:avLst/>
              </a:prstGeom>
            </p:spPr>
            <p:style>
              <a:lnRef idx="1">
                <a:schemeClr val="dk1"/>
              </a:lnRef>
              <a:fillRef idx="0">
                <a:schemeClr val="dk1"/>
              </a:fillRef>
              <a:effectRef idx="0">
                <a:schemeClr val="dk1"/>
              </a:effectRef>
              <a:fontRef idx="minor">
                <a:schemeClr val="tx1"/>
              </a:fontRef>
            </p:style>
          </p:cxnSp>
        </p:grpSp>
        <p:grpSp>
          <p:nvGrpSpPr>
            <p:cNvPr id="342" name="Group 341">
              <a:extLst>
                <a:ext uri="{FF2B5EF4-FFF2-40B4-BE49-F238E27FC236}">
                  <a16:creationId xmlns:a16="http://schemas.microsoft.com/office/drawing/2014/main" id="{D52F96C0-DA10-4137-89F8-32719F69C0BA}"/>
                </a:ext>
              </a:extLst>
            </p:cNvPr>
            <p:cNvGrpSpPr/>
            <p:nvPr/>
          </p:nvGrpSpPr>
          <p:grpSpPr>
            <a:xfrm>
              <a:off x="7172226" y="3316332"/>
              <a:ext cx="773269" cy="1707088"/>
              <a:chOff x="3666309" y="3239589"/>
              <a:chExt cx="613468" cy="1204323"/>
            </a:xfrm>
          </p:grpSpPr>
          <p:cxnSp>
            <p:nvCxnSpPr>
              <p:cNvPr id="389" name="Straight Connector 388">
                <a:extLst>
                  <a:ext uri="{FF2B5EF4-FFF2-40B4-BE49-F238E27FC236}">
                    <a16:creationId xmlns:a16="http://schemas.microsoft.com/office/drawing/2014/main" id="{A1ED6A31-A3C6-488A-AF1B-0A88D8B231A2}"/>
                  </a:ext>
                </a:extLst>
              </p:cNvPr>
              <p:cNvCxnSpPr/>
              <p:nvPr/>
            </p:nvCxnSpPr>
            <p:spPr>
              <a:xfrm>
                <a:off x="3666309" y="3429000"/>
                <a:ext cx="357051" cy="825500"/>
              </a:xfrm>
              <a:prstGeom prst="line">
                <a:avLst/>
              </a:prstGeom>
            </p:spPr>
            <p:style>
              <a:lnRef idx="1">
                <a:schemeClr val="dk1"/>
              </a:lnRef>
              <a:fillRef idx="0">
                <a:schemeClr val="dk1"/>
              </a:fillRef>
              <a:effectRef idx="0">
                <a:schemeClr val="dk1"/>
              </a:effectRef>
              <a:fontRef idx="minor">
                <a:schemeClr val="tx1"/>
              </a:fontRef>
            </p:style>
          </p:cxnSp>
          <p:cxnSp>
            <p:nvCxnSpPr>
              <p:cNvPr id="390" name="Straight Connector 389">
                <a:extLst>
                  <a:ext uri="{FF2B5EF4-FFF2-40B4-BE49-F238E27FC236}">
                    <a16:creationId xmlns:a16="http://schemas.microsoft.com/office/drawing/2014/main" id="{49333FAC-0848-4A4B-8B97-9BA6F469EA1E}"/>
                  </a:ext>
                </a:extLst>
              </p:cNvPr>
              <p:cNvCxnSpPr/>
              <p:nvPr/>
            </p:nvCxnSpPr>
            <p:spPr>
              <a:xfrm>
                <a:off x="3922726" y="3429000"/>
                <a:ext cx="357051" cy="825500"/>
              </a:xfrm>
              <a:prstGeom prst="line">
                <a:avLst/>
              </a:prstGeom>
            </p:spPr>
            <p:style>
              <a:lnRef idx="1">
                <a:schemeClr val="dk1"/>
              </a:lnRef>
              <a:fillRef idx="0">
                <a:schemeClr val="dk1"/>
              </a:fillRef>
              <a:effectRef idx="0">
                <a:schemeClr val="dk1"/>
              </a:effectRef>
              <a:fontRef idx="minor">
                <a:schemeClr val="tx1"/>
              </a:fontRef>
            </p:style>
          </p:cxnSp>
          <p:grpSp>
            <p:nvGrpSpPr>
              <p:cNvPr id="391" name="Group 390">
                <a:extLst>
                  <a:ext uri="{FF2B5EF4-FFF2-40B4-BE49-F238E27FC236}">
                    <a16:creationId xmlns:a16="http://schemas.microsoft.com/office/drawing/2014/main" id="{3906A4F5-9CD7-4038-A16E-F457B150C4D8}"/>
                  </a:ext>
                </a:extLst>
              </p:cNvPr>
              <p:cNvGrpSpPr/>
              <p:nvPr/>
            </p:nvGrpSpPr>
            <p:grpSpPr>
              <a:xfrm>
                <a:off x="3666309" y="3239589"/>
                <a:ext cx="256417" cy="189411"/>
                <a:chOff x="3666309" y="3239589"/>
                <a:chExt cx="256417" cy="189411"/>
              </a:xfrm>
            </p:grpSpPr>
            <p:cxnSp>
              <p:nvCxnSpPr>
                <p:cNvPr id="396" name="Straight Connector 395">
                  <a:extLst>
                    <a:ext uri="{FF2B5EF4-FFF2-40B4-BE49-F238E27FC236}">
                      <a16:creationId xmlns:a16="http://schemas.microsoft.com/office/drawing/2014/main" id="{7ADC4A9C-0D69-40BC-9F02-F74220E5E84D}"/>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397" name="Straight Connector 396">
                  <a:extLst>
                    <a:ext uri="{FF2B5EF4-FFF2-40B4-BE49-F238E27FC236}">
                      <a16:creationId xmlns:a16="http://schemas.microsoft.com/office/drawing/2014/main" id="{D3E65BBC-7ED3-46AC-9C77-7F393DC33807}"/>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grpSp>
            <p:nvGrpSpPr>
              <p:cNvPr id="392" name="Group 391">
                <a:extLst>
                  <a:ext uri="{FF2B5EF4-FFF2-40B4-BE49-F238E27FC236}">
                    <a16:creationId xmlns:a16="http://schemas.microsoft.com/office/drawing/2014/main" id="{1FB8C686-64F3-47D5-BD37-1403A2BFF446}"/>
                  </a:ext>
                </a:extLst>
              </p:cNvPr>
              <p:cNvGrpSpPr/>
              <p:nvPr/>
            </p:nvGrpSpPr>
            <p:grpSpPr>
              <a:xfrm rot="10800000">
                <a:off x="4023360" y="4254500"/>
                <a:ext cx="256417" cy="189411"/>
                <a:chOff x="3666309" y="3239589"/>
                <a:chExt cx="256417" cy="189411"/>
              </a:xfrm>
            </p:grpSpPr>
            <p:cxnSp>
              <p:nvCxnSpPr>
                <p:cNvPr id="394" name="Straight Connector 393">
                  <a:extLst>
                    <a:ext uri="{FF2B5EF4-FFF2-40B4-BE49-F238E27FC236}">
                      <a16:creationId xmlns:a16="http://schemas.microsoft.com/office/drawing/2014/main" id="{7D87F0DA-FE36-4E52-9A0C-D95C96F04B8D}"/>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395" name="Straight Connector 394">
                  <a:extLst>
                    <a:ext uri="{FF2B5EF4-FFF2-40B4-BE49-F238E27FC236}">
                      <a16:creationId xmlns:a16="http://schemas.microsoft.com/office/drawing/2014/main" id="{175DEBAB-9802-49F9-A2A1-C0D6B13C3212}"/>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cxnSp>
            <p:nvCxnSpPr>
              <p:cNvPr id="393" name="Straight Connector 392">
                <a:extLst>
                  <a:ext uri="{FF2B5EF4-FFF2-40B4-BE49-F238E27FC236}">
                    <a16:creationId xmlns:a16="http://schemas.microsoft.com/office/drawing/2014/main" id="{AA7D84AC-FE2C-42D4-8A46-5B787A2B7082}"/>
                  </a:ext>
                </a:extLst>
              </p:cNvPr>
              <p:cNvCxnSpPr/>
              <p:nvPr/>
            </p:nvCxnSpPr>
            <p:spPr>
              <a:xfrm>
                <a:off x="3770811" y="3239589"/>
                <a:ext cx="404463" cy="1204323"/>
              </a:xfrm>
              <a:prstGeom prst="line">
                <a:avLst/>
              </a:prstGeom>
            </p:spPr>
            <p:style>
              <a:lnRef idx="1">
                <a:schemeClr val="dk1"/>
              </a:lnRef>
              <a:fillRef idx="0">
                <a:schemeClr val="dk1"/>
              </a:fillRef>
              <a:effectRef idx="0">
                <a:schemeClr val="dk1"/>
              </a:effectRef>
              <a:fontRef idx="minor">
                <a:schemeClr val="tx1"/>
              </a:fontRef>
            </p:style>
          </p:cxnSp>
        </p:grpSp>
        <p:grpSp>
          <p:nvGrpSpPr>
            <p:cNvPr id="343" name="Group 342">
              <a:extLst>
                <a:ext uri="{FF2B5EF4-FFF2-40B4-BE49-F238E27FC236}">
                  <a16:creationId xmlns:a16="http://schemas.microsoft.com/office/drawing/2014/main" id="{4BC5D031-FEFA-4018-841B-B51FAC2A12D1}"/>
                </a:ext>
              </a:extLst>
            </p:cNvPr>
            <p:cNvGrpSpPr/>
            <p:nvPr/>
          </p:nvGrpSpPr>
          <p:grpSpPr>
            <a:xfrm>
              <a:off x="7921111" y="3316332"/>
              <a:ext cx="773269" cy="1707088"/>
              <a:chOff x="3666309" y="3239589"/>
              <a:chExt cx="613468" cy="1204323"/>
            </a:xfrm>
          </p:grpSpPr>
          <p:cxnSp>
            <p:nvCxnSpPr>
              <p:cNvPr id="380" name="Straight Connector 379">
                <a:extLst>
                  <a:ext uri="{FF2B5EF4-FFF2-40B4-BE49-F238E27FC236}">
                    <a16:creationId xmlns:a16="http://schemas.microsoft.com/office/drawing/2014/main" id="{7BBF97FA-37FA-497D-A2F1-D5BF4BDD3A15}"/>
                  </a:ext>
                </a:extLst>
              </p:cNvPr>
              <p:cNvCxnSpPr/>
              <p:nvPr/>
            </p:nvCxnSpPr>
            <p:spPr>
              <a:xfrm>
                <a:off x="3666309" y="3429000"/>
                <a:ext cx="357051" cy="825500"/>
              </a:xfrm>
              <a:prstGeom prst="line">
                <a:avLst/>
              </a:prstGeom>
            </p:spPr>
            <p:style>
              <a:lnRef idx="1">
                <a:schemeClr val="dk1"/>
              </a:lnRef>
              <a:fillRef idx="0">
                <a:schemeClr val="dk1"/>
              </a:fillRef>
              <a:effectRef idx="0">
                <a:schemeClr val="dk1"/>
              </a:effectRef>
              <a:fontRef idx="minor">
                <a:schemeClr val="tx1"/>
              </a:fontRef>
            </p:style>
          </p:cxnSp>
          <p:cxnSp>
            <p:nvCxnSpPr>
              <p:cNvPr id="381" name="Straight Connector 380">
                <a:extLst>
                  <a:ext uri="{FF2B5EF4-FFF2-40B4-BE49-F238E27FC236}">
                    <a16:creationId xmlns:a16="http://schemas.microsoft.com/office/drawing/2014/main" id="{FD5E5235-4E8A-4F63-8779-7F4ED5E14B37}"/>
                  </a:ext>
                </a:extLst>
              </p:cNvPr>
              <p:cNvCxnSpPr/>
              <p:nvPr/>
            </p:nvCxnSpPr>
            <p:spPr>
              <a:xfrm>
                <a:off x="3922726" y="3429000"/>
                <a:ext cx="357051" cy="825500"/>
              </a:xfrm>
              <a:prstGeom prst="line">
                <a:avLst/>
              </a:prstGeom>
            </p:spPr>
            <p:style>
              <a:lnRef idx="1">
                <a:schemeClr val="dk1"/>
              </a:lnRef>
              <a:fillRef idx="0">
                <a:schemeClr val="dk1"/>
              </a:fillRef>
              <a:effectRef idx="0">
                <a:schemeClr val="dk1"/>
              </a:effectRef>
              <a:fontRef idx="minor">
                <a:schemeClr val="tx1"/>
              </a:fontRef>
            </p:style>
          </p:cxnSp>
          <p:grpSp>
            <p:nvGrpSpPr>
              <p:cNvPr id="382" name="Group 381">
                <a:extLst>
                  <a:ext uri="{FF2B5EF4-FFF2-40B4-BE49-F238E27FC236}">
                    <a16:creationId xmlns:a16="http://schemas.microsoft.com/office/drawing/2014/main" id="{22B26078-E056-4807-84C1-9D48D66BF699}"/>
                  </a:ext>
                </a:extLst>
              </p:cNvPr>
              <p:cNvGrpSpPr/>
              <p:nvPr/>
            </p:nvGrpSpPr>
            <p:grpSpPr>
              <a:xfrm>
                <a:off x="3666309" y="3239589"/>
                <a:ext cx="256417" cy="189411"/>
                <a:chOff x="3666309" y="3239589"/>
                <a:chExt cx="256417" cy="189411"/>
              </a:xfrm>
            </p:grpSpPr>
            <p:cxnSp>
              <p:nvCxnSpPr>
                <p:cNvPr id="387" name="Straight Connector 386">
                  <a:extLst>
                    <a:ext uri="{FF2B5EF4-FFF2-40B4-BE49-F238E27FC236}">
                      <a16:creationId xmlns:a16="http://schemas.microsoft.com/office/drawing/2014/main" id="{FAC5526B-43B7-4BEE-A4AA-A2D6BE99907E}"/>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388" name="Straight Connector 387">
                  <a:extLst>
                    <a:ext uri="{FF2B5EF4-FFF2-40B4-BE49-F238E27FC236}">
                      <a16:creationId xmlns:a16="http://schemas.microsoft.com/office/drawing/2014/main" id="{27915386-1AA2-4200-AA3D-1BE1176B4E30}"/>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grpSp>
            <p:nvGrpSpPr>
              <p:cNvPr id="383" name="Group 382">
                <a:extLst>
                  <a:ext uri="{FF2B5EF4-FFF2-40B4-BE49-F238E27FC236}">
                    <a16:creationId xmlns:a16="http://schemas.microsoft.com/office/drawing/2014/main" id="{5AA3D11C-F031-4876-8D15-2B6382AC9E39}"/>
                  </a:ext>
                </a:extLst>
              </p:cNvPr>
              <p:cNvGrpSpPr/>
              <p:nvPr/>
            </p:nvGrpSpPr>
            <p:grpSpPr>
              <a:xfrm rot="10800000">
                <a:off x="4023360" y="4254500"/>
                <a:ext cx="256417" cy="189411"/>
                <a:chOff x="3666309" y="3239589"/>
                <a:chExt cx="256417" cy="189411"/>
              </a:xfrm>
            </p:grpSpPr>
            <p:cxnSp>
              <p:nvCxnSpPr>
                <p:cNvPr id="385" name="Straight Connector 384">
                  <a:extLst>
                    <a:ext uri="{FF2B5EF4-FFF2-40B4-BE49-F238E27FC236}">
                      <a16:creationId xmlns:a16="http://schemas.microsoft.com/office/drawing/2014/main" id="{E96CC7C9-4E9F-4315-A01F-4BB1F85D1C62}"/>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386" name="Straight Connector 385">
                  <a:extLst>
                    <a:ext uri="{FF2B5EF4-FFF2-40B4-BE49-F238E27FC236}">
                      <a16:creationId xmlns:a16="http://schemas.microsoft.com/office/drawing/2014/main" id="{66C45EFC-4E4A-41A8-8337-76385238E328}"/>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cxnSp>
            <p:nvCxnSpPr>
              <p:cNvPr id="384" name="Straight Connector 383">
                <a:extLst>
                  <a:ext uri="{FF2B5EF4-FFF2-40B4-BE49-F238E27FC236}">
                    <a16:creationId xmlns:a16="http://schemas.microsoft.com/office/drawing/2014/main" id="{86D40330-08E8-4C48-A1AC-EDE76165A60B}"/>
                  </a:ext>
                </a:extLst>
              </p:cNvPr>
              <p:cNvCxnSpPr/>
              <p:nvPr/>
            </p:nvCxnSpPr>
            <p:spPr>
              <a:xfrm>
                <a:off x="3770811" y="3239589"/>
                <a:ext cx="404463" cy="1204323"/>
              </a:xfrm>
              <a:prstGeom prst="line">
                <a:avLst/>
              </a:prstGeom>
            </p:spPr>
            <p:style>
              <a:lnRef idx="1">
                <a:schemeClr val="dk1"/>
              </a:lnRef>
              <a:fillRef idx="0">
                <a:schemeClr val="dk1"/>
              </a:fillRef>
              <a:effectRef idx="0">
                <a:schemeClr val="dk1"/>
              </a:effectRef>
              <a:fontRef idx="minor">
                <a:schemeClr val="tx1"/>
              </a:fontRef>
            </p:style>
          </p:cxnSp>
        </p:grpSp>
        <p:grpSp>
          <p:nvGrpSpPr>
            <p:cNvPr id="344" name="Group 343">
              <a:extLst>
                <a:ext uri="{FF2B5EF4-FFF2-40B4-BE49-F238E27FC236}">
                  <a16:creationId xmlns:a16="http://schemas.microsoft.com/office/drawing/2014/main" id="{BEFD22C5-D533-4B5A-8850-B7DC3CA40AD0}"/>
                </a:ext>
              </a:extLst>
            </p:cNvPr>
            <p:cNvGrpSpPr/>
            <p:nvPr/>
          </p:nvGrpSpPr>
          <p:grpSpPr>
            <a:xfrm>
              <a:off x="8669998" y="3316332"/>
              <a:ext cx="773269" cy="1707088"/>
              <a:chOff x="3666309" y="3239589"/>
              <a:chExt cx="613468" cy="1204323"/>
            </a:xfrm>
          </p:grpSpPr>
          <p:cxnSp>
            <p:nvCxnSpPr>
              <p:cNvPr id="371" name="Straight Connector 370">
                <a:extLst>
                  <a:ext uri="{FF2B5EF4-FFF2-40B4-BE49-F238E27FC236}">
                    <a16:creationId xmlns:a16="http://schemas.microsoft.com/office/drawing/2014/main" id="{9636FF4E-6984-4A81-97E7-7BCD3AAD7CE9}"/>
                  </a:ext>
                </a:extLst>
              </p:cNvPr>
              <p:cNvCxnSpPr/>
              <p:nvPr/>
            </p:nvCxnSpPr>
            <p:spPr>
              <a:xfrm>
                <a:off x="3666309" y="3429000"/>
                <a:ext cx="357051" cy="825500"/>
              </a:xfrm>
              <a:prstGeom prst="line">
                <a:avLst/>
              </a:prstGeom>
            </p:spPr>
            <p:style>
              <a:lnRef idx="1">
                <a:schemeClr val="dk1"/>
              </a:lnRef>
              <a:fillRef idx="0">
                <a:schemeClr val="dk1"/>
              </a:fillRef>
              <a:effectRef idx="0">
                <a:schemeClr val="dk1"/>
              </a:effectRef>
              <a:fontRef idx="minor">
                <a:schemeClr val="tx1"/>
              </a:fontRef>
            </p:style>
          </p:cxnSp>
          <p:cxnSp>
            <p:nvCxnSpPr>
              <p:cNvPr id="372" name="Straight Connector 371">
                <a:extLst>
                  <a:ext uri="{FF2B5EF4-FFF2-40B4-BE49-F238E27FC236}">
                    <a16:creationId xmlns:a16="http://schemas.microsoft.com/office/drawing/2014/main" id="{E5993D6A-118C-4918-A108-1CE7E3110F33}"/>
                  </a:ext>
                </a:extLst>
              </p:cNvPr>
              <p:cNvCxnSpPr/>
              <p:nvPr/>
            </p:nvCxnSpPr>
            <p:spPr>
              <a:xfrm>
                <a:off x="3922726" y="3429000"/>
                <a:ext cx="357051" cy="825500"/>
              </a:xfrm>
              <a:prstGeom prst="line">
                <a:avLst/>
              </a:prstGeom>
            </p:spPr>
            <p:style>
              <a:lnRef idx="1">
                <a:schemeClr val="dk1"/>
              </a:lnRef>
              <a:fillRef idx="0">
                <a:schemeClr val="dk1"/>
              </a:fillRef>
              <a:effectRef idx="0">
                <a:schemeClr val="dk1"/>
              </a:effectRef>
              <a:fontRef idx="minor">
                <a:schemeClr val="tx1"/>
              </a:fontRef>
            </p:style>
          </p:cxnSp>
          <p:grpSp>
            <p:nvGrpSpPr>
              <p:cNvPr id="373" name="Group 372">
                <a:extLst>
                  <a:ext uri="{FF2B5EF4-FFF2-40B4-BE49-F238E27FC236}">
                    <a16:creationId xmlns:a16="http://schemas.microsoft.com/office/drawing/2014/main" id="{E8D76668-15C9-4BD7-8840-F474B88F7B09}"/>
                  </a:ext>
                </a:extLst>
              </p:cNvPr>
              <p:cNvGrpSpPr/>
              <p:nvPr/>
            </p:nvGrpSpPr>
            <p:grpSpPr>
              <a:xfrm>
                <a:off x="3666309" y="3239589"/>
                <a:ext cx="256417" cy="189411"/>
                <a:chOff x="3666309" y="3239589"/>
                <a:chExt cx="256417" cy="189411"/>
              </a:xfrm>
            </p:grpSpPr>
            <p:cxnSp>
              <p:nvCxnSpPr>
                <p:cNvPr id="378" name="Straight Connector 377">
                  <a:extLst>
                    <a:ext uri="{FF2B5EF4-FFF2-40B4-BE49-F238E27FC236}">
                      <a16:creationId xmlns:a16="http://schemas.microsoft.com/office/drawing/2014/main" id="{3473AC2C-D31A-4C0F-BB2D-061338841AE0}"/>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379" name="Straight Connector 378">
                  <a:extLst>
                    <a:ext uri="{FF2B5EF4-FFF2-40B4-BE49-F238E27FC236}">
                      <a16:creationId xmlns:a16="http://schemas.microsoft.com/office/drawing/2014/main" id="{59B1038F-1EC3-4DDD-AF7D-53655002E155}"/>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grpSp>
            <p:nvGrpSpPr>
              <p:cNvPr id="374" name="Group 373">
                <a:extLst>
                  <a:ext uri="{FF2B5EF4-FFF2-40B4-BE49-F238E27FC236}">
                    <a16:creationId xmlns:a16="http://schemas.microsoft.com/office/drawing/2014/main" id="{0C4986BE-844D-4C13-871F-3A0F8503303C}"/>
                  </a:ext>
                </a:extLst>
              </p:cNvPr>
              <p:cNvGrpSpPr/>
              <p:nvPr/>
            </p:nvGrpSpPr>
            <p:grpSpPr>
              <a:xfrm rot="10800000">
                <a:off x="4023360" y="4254500"/>
                <a:ext cx="256417" cy="189411"/>
                <a:chOff x="3666309" y="3239589"/>
                <a:chExt cx="256417" cy="189411"/>
              </a:xfrm>
            </p:grpSpPr>
            <p:cxnSp>
              <p:nvCxnSpPr>
                <p:cNvPr id="376" name="Straight Connector 375">
                  <a:extLst>
                    <a:ext uri="{FF2B5EF4-FFF2-40B4-BE49-F238E27FC236}">
                      <a16:creationId xmlns:a16="http://schemas.microsoft.com/office/drawing/2014/main" id="{D13506D5-BC82-4E07-8A94-2DF65687D47F}"/>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377" name="Straight Connector 376">
                  <a:extLst>
                    <a:ext uri="{FF2B5EF4-FFF2-40B4-BE49-F238E27FC236}">
                      <a16:creationId xmlns:a16="http://schemas.microsoft.com/office/drawing/2014/main" id="{54012AC4-3ECF-42B8-BE69-8D2CE5DE6EA0}"/>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cxnSp>
            <p:nvCxnSpPr>
              <p:cNvPr id="375" name="Straight Connector 374">
                <a:extLst>
                  <a:ext uri="{FF2B5EF4-FFF2-40B4-BE49-F238E27FC236}">
                    <a16:creationId xmlns:a16="http://schemas.microsoft.com/office/drawing/2014/main" id="{98197B07-82B7-4DE4-A20D-867C240CDCD3}"/>
                  </a:ext>
                </a:extLst>
              </p:cNvPr>
              <p:cNvCxnSpPr/>
              <p:nvPr/>
            </p:nvCxnSpPr>
            <p:spPr>
              <a:xfrm>
                <a:off x="3770811" y="3239589"/>
                <a:ext cx="404463" cy="1204323"/>
              </a:xfrm>
              <a:prstGeom prst="line">
                <a:avLst/>
              </a:prstGeom>
            </p:spPr>
            <p:style>
              <a:lnRef idx="1">
                <a:schemeClr val="dk1"/>
              </a:lnRef>
              <a:fillRef idx="0">
                <a:schemeClr val="dk1"/>
              </a:fillRef>
              <a:effectRef idx="0">
                <a:schemeClr val="dk1"/>
              </a:effectRef>
              <a:fontRef idx="minor">
                <a:schemeClr val="tx1"/>
              </a:fontRef>
            </p:style>
          </p:cxnSp>
        </p:grpSp>
        <p:cxnSp>
          <p:nvCxnSpPr>
            <p:cNvPr id="345" name="Straight Connector 344">
              <a:extLst>
                <a:ext uri="{FF2B5EF4-FFF2-40B4-BE49-F238E27FC236}">
                  <a16:creationId xmlns:a16="http://schemas.microsoft.com/office/drawing/2014/main" id="{CA12AD8D-3EBC-46A8-B034-4825C147D73F}"/>
                </a:ext>
              </a:extLst>
            </p:cNvPr>
            <p:cNvCxnSpPr/>
            <p:nvPr/>
          </p:nvCxnSpPr>
          <p:spPr>
            <a:xfrm>
              <a:off x="5248781" y="3563459"/>
              <a:ext cx="425674" cy="0"/>
            </a:xfrm>
            <a:prstGeom prst="line">
              <a:avLst/>
            </a:prstGeom>
          </p:spPr>
          <p:style>
            <a:lnRef idx="1">
              <a:schemeClr val="dk1"/>
            </a:lnRef>
            <a:fillRef idx="0">
              <a:schemeClr val="dk1"/>
            </a:fillRef>
            <a:effectRef idx="0">
              <a:schemeClr val="dk1"/>
            </a:effectRef>
            <a:fontRef idx="minor">
              <a:schemeClr val="tx1"/>
            </a:fontRef>
          </p:style>
        </p:cxnSp>
        <p:cxnSp>
          <p:nvCxnSpPr>
            <p:cNvPr id="346" name="Straight Connector 345">
              <a:extLst>
                <a:ext uri="{FF2B5EF4-FFF2-40B4-BE49-F238E27FC236}">
                  <a16:creationId xmlns:a16="http://schemas.microsoft.com/office/drawing/2014/main" id="{B2622A08-EC6D-4E8C-9CFE-395C0C087CB4}"/>
                </a:ext>
              </a:extLst>
            </p:cNvPr>
            <p:cNvCxnSpPr/>
            <p:nvPr/>
          </p:nvCxnSpPr>
          <p:spPr>
            <a:xfrm>
              <a:off x="5997666" y="3563459"/>
              <a:ext cx="450059" cy="0"/>
            </a:xfrm>
            <a:prstGeom prst="line">
              <a:avLst/>
            </a:prstGeom>
          </p:spPr>
          <p:style>
            <a:lnRef idx="1">
              <a:schemeClr val="dk1"/>
            </a:lnRef>
            <a:fillRef idx="0">
              <a:schemeClr val="dk1"/>
            </a:fillRef>
            <a:effectRef idx="0">
              <a:schemeClr val="dk1"/>
            </a:effectRef>
            <a:fontRef idx="minor">
              <a:schemeClr val="tx1"/>
            </a:fontRef>
          </p:style>
        </p:cxnSp>
        <p:cxnSp>
          <p:nvCxnSpPr>
            <p:cNvPr id="347" name="Straight Connector 346">
              <a:extLst>
                <a:ext uri="{FF2B5EF4-FFF2-40B4-BE49-F238E27FC236}">
                  <a16:creationId xmlns:a16="http://schemas.microsoft.com/office/drawing/2014/main" id="{9D76F5B5-C43F-4450-9DE4-DA524E2E8DD4}"/>
                </a:ext>
              </a:extLst>
            </p:cNvPr>
            <p:cNvCxnSpPr/>
            <p:nvPr/>
          </p:nvCxnSpPr>
          <p:spPr>
            <a:xfrm>
              <a:off x="6746551" y="3563459"/>
              <a:ext cx="450059" cy="0"/>
            </a:xfrm>
            <a:prstGeom prst="line">
              <a:avLst/>
            </a:prstGeom>
          </p:spPr>
          <p:style>
            <a:lnRef idx="1">
              <a:schemeClr val="dk1"/>
            </a:lnRef>
            <a:fillRef idx="0">
              <a:schemeClr val="dk1"/>
            </a:fillRef>
            <a:effectRef idx="0">
              <a:schemeClr val="dk1"/>
            </a:effectRef>
            <a:fontRef idx="minor">
              <a:schemeClr val="tx1"/>
            </a:fontRef>
          </p:style>
        </p:cxnSp>
        <p:cxnSp>
          <p:nvCxnSpPr>
            <p:cNvPr id="348" name="Straight Connector 347">
              <a:extLst>
                <a:ext uri="{FF2B5EF4-FFF2-40B4-BE49-F238E27FC236}">
                  <a16:creationId xmlns:a16="http://schemas.microsoft.com/office/drawing/2014/main" id="{8BC16738-FE6C-4F7E-ADC6-F470F87305BA}"/>
                </a:ext>
              </a:extLst>
            </p:cNvPr>
            <p:cNvCxnSpPr/>
            <p:nvPr/>
          </p:nvCxnSpPr>
          <p:spPr>
            <a:xfrm>
              <a:off x="4499896" y="3563459"/>
              <a:ext cx="450059" cy="0"/>
            </a:xfrm>
            <a:prstGeom prst="line">
              <a:avLst/>
            </a:prstGeom>
          </p:spPr>
          <p:style>
            <a:lnRef idx="1">
              <a:schemeClr val="dk1"/>
            </a:lnRef>
            <a:fillRef idx="0">
              <a:schemeClr val="dk1"/>
            </a:fillRef>
            <a:effectRef idx="0">
              <a:schemeClr val="dk1"/>
            </a:effectRef>
            <a:fontRef idx="minor">
              <a:schemeClr val="tx1"/>
            </a:fontRef>
          </p:style>
        </p:cxnSp>
        <p:cxnSp>
          <p:nvCxnSpPr>
            <p:cNvPr id="349" name="Straight Connector 348">
              <a:extLst>
                <a:ext uri="{FF2B5EF4-FFF2-40B4-BE49-F238E27FC236}">
                  <a16:creationId xmlns:a16="http://schemas.microsoft.com/office/drawing/2014/main" id="{736AD913-FBE7-4339-88B5-8258037E7938}"/>
                </a:ext>
              </a:extLst>
            </p:cNvPr>
            <p:cNvCxnSpPr/>
            <p:nvPr/>
          </p:nvCxnSpPr>
          <p:spPr>
            <a:xfrm>
              <a:off x="3751011" y="3563459"/>
              <a:ext cx="450059" cy="0"/>
            </a:xfrm>
            <a:prstGeom prst="line">
              <a:avLst/>
            </a:prstGeom>
          </p:spPr>
          <p:style>
            <a:lnRef idx="1">
              <a:schemeClr val="dk1"/>
            </a:lnRef>
            <a:fillRef idx="0">
              <a:schemeClr val="dk1"/>
            </a:fillRef>
            <a:effectRef idx="0">
              <a:schemeClr val="dk1"/>
            </a:effectRef>
            <a:fontRef idx="minor">
              <a:schemeClr val="tx1"/>
            </a:fontRef>
          </p:style>
        </p:cxnSp>
        <p:cxnSp>
          <p:nvCxnSpPr>
            <p:cNvPr id="350" name="Straight Connector 349">
              <a:extLst>
                <a:ext uri="{FF2B5EF4-FFF2-40B4-BE49-F238E27FC236}">
                  <a16:creationId xmlns:a16="http://schemas.microsoft.com/office/drawing/2014/main" id="{BCF39F40-12D4-4D1D-B580-BA382C7398E0}"/>
                </a:ext>
              </a:extLst>
            </p:cNvPr>
            <p:cNvCxnSpPr>
              <a:cxnSpLocks/>
            </p:cNvCxnSpPr>
            <p:nvPr/>
          </p:nvCxnSpPr>
          <p:spPr>
            <a:xfrm>
              <a:off x="7486135" y="3563459"/>
              <a:ext cx="459360" cy="0"/>
            </a:xfrm>
            <a:prstGeom prst="line">
              <a:avLst/>
            </a:prstGeom>
          </p:spPr>
          <p:style>
            <a:lnRef idx="1">
              <a:schemeClr val="dk1"/>
            </a:lnRef>
            <a:fillRef idx="0">
              <a:schemeClr val="dk1"/>
            </a:fillRef>
            <a:effectRef idx="0">
              <a:schemeClr val="dk1"/>
            </a:effectRef>
            <a:fontRef idx="minor">
              <a:schemeClr val="tx1"/>
            </a:fontRef>
          </p:style>
        </p:cxnSp>
        <p:cxnSp>
          <p:nvCxnSpPr>
            <p:cNvPr id="351" name="Straight Connector 350">
              <a:extLst>
                <a:ext uri="{FF2B5EF4-FFF2-40B4-BE49-F238E27FC236}">
                  <a16:creationId xmlns:a16="http://schemas.microsoft.com/office/drawing/2014/main" id="{668EB892-3792-4494-9200-BF596AB98BF8}"/>
                </a:ext>
              </a:extLst>
            </p:cNvPr>
            <p:cNvCxnSpPr/>
            <p:nvPr/>
          </p:nvCxnSpPr>
          <p:spPr>
            <a:xfrm>
              <a:off x="8222029" y="3563459"/>
              <a:ext cx="472350" cy="0"/>
            </a:xfrm>
            <a:prstGeom prst="line">
              <a:avLst/>
            </a:prstGeom>
          </p:spPr>
          <p:style>
            <a:lnRef idx="1">
              <a:schemeClr val="dk1"/>
            </a:lnRef>
            <a:fillRef idx="0">
              <a:schemeClr val="dk1"/>
            </a:fillRef>
            <a:effectRef idx="0">
              <a:schemeClr val="dk1"/>
            </a:effectRef>
            <a:fontRef idx="minor">
              <a:schemeClr val="tx1"/>
            </a:fontRef>
          </p:style>
        </p:cxnSp>
        <p:cxnSp>
          <p:nvCxnSpPr>
            <p:cNvPr id="352" name="Straight Connector 351">
              <a:extLst>
                <a:ext uri="{FF2B5EF4-FFF2-40B4-BE49-F238E27FC236}">
                  <a16:creationId xmlns:a16="http://schemas.microsoft.com/office/drawing/2014/main" id="{7A64E78C-6CC6-4724-81FE-CE5D87BC14E3}"/>
                </a:ext>
              </a:extLst>
            </p:cNvPr>
            <p:cNvCxnSpPr/>
            <p:nvPr/>
          </p:nvCxnSpPr>
          <p:spPr>
            <a:xfrm flipH="1">
              <a:off x="3150055" y="3563459"/>
              <a:ext cx="277746" cy="0"/>
            </a:xfrm>
            <a:prstGeom prst="line">
              <a:avLst/>
            </a:prstGeom>
          </p:spPr>
          <p:style>
            <a:lnRef idx="1">
              <a:schemeClr val="dk1"/>
            </a:lnRef>
            <a:fillRef idx="0">
              <a:schemeClr val="dk1"/>
            </a:fillRef>
            <a:effectRef idx="0">
              <a:schemeClr val="dk1"/>
            </a:effectRef>
            <a:fontRef idx="minor">
              <a:schemeClr val="tx1"/>
            </a:fontRef>
          </p:style>
        </p:cxnSp>
        <p:cxnSp>
          <p:nvCxnSpPr>
            <p:cNvPr id="353" name="Straight Connector 352">
              <a:extLst>
                <a:ext uri="{FF2B5EF4-FFF2-40B4-BE49-F238E27FC236}">
                  <a16:creationId xmlns:a16="http://schemas.microsoft.com/office/drawing/2014/main" id="{770760B7-4E8C-42B4-BFF4-386F4F2CCE06}"/>
                </a:ext>
              </a:extLst>
            </p:cNvPr>
            <p:cNvCxnSpPr/>
            <p:nvPr/>
          </p:nvCxnSpPr>
          <p:spPr>
            <a:xfrm>
              <a:off x="3150055" y="4733578"/>
              <a:ext cx="727803" cy="0"/>
            </a:xfrm>
            <a:prstGeom prst="line">
              <a:avLst/>
            </a:prstGeom>
          </p:spPr>
          <p:style>
            <a:lnRef idx="1">
              <a:schemeClr val="dk1"/>
            </a:lnRef>
            <a:fillRef idx="0">
              <a:schemeClr val="dk1"/>
            </a:fillRef>
            <a:effectRef idx="0">
              <a:schemeClr val="dk1"/>
            </a:effectRef>
            <a:fontRef idx="minor">
              <a:schemeClr val="tx1"/>
            </a:fontRef>
          </p:style>
        </p:cxnSp>
        <p:cxnSp>
          <p:nvCxnSpPr>
            <p:cNvPr id="354" name="Straight Connector 353">
              <a:extLst>
                <a:ext uri="{FF2B5EF4-FFF2-40B4-BE49-F238E27FC236}">
                  <a16:creationId xmlns:a16="http://schemas.microsoft.com/office/drawing/2014/main" id="{C3F17511-6488-49A0-9DEF-83E900E4E186}"/>
                </a:ext>
              </a:extLst>
            </p:cNvPr>
            <p:cNvCxnSpPr/>
            <p:nvPr/>
          </p:nvCxnSpPr>
          <p:spPr>
            <a:xfrm>
              <a:off x="4201070" y="4733578"/>
              <a:ext cx="425673" cy="0"/>
            </a:xfrm>
            <a:prstGeom prst="line">
              <a:avLst/>
            </a:prstGeom>
          </p:spPr>
          <p:style>
            <a:lnRef idx="1">
              <a:schemeClr val="dk1"/>
            </a:lnRef>
            <a:fillRef idx="0">
              <a:schemeClr val="dk1"/>
            </a:fillRef>
            <a:effectRef idx="0">
              <a:schemeClr val="dk1"/>
            </a:effectRef>
            <a:fontRef idx="minor">
              <a:schemeClr val="tx1"/>
            </a:fontRef>
          </p:style>
        </p:cxnSp>
        <p:cxnSp>
          <p:nvCxnSpPr>
            <p:cNvPr id="355" name="Straight Connector 354">
              <a:extLst>
                <a:ext uri="{FF2B5EF4-FFF2-40B4-BE49-F238E27FC236}">
                  <a16:creationId xmlns:a16="http://schemas.microsoft.com/office/drawing/2014/main" id="{846A36B9-7103-4F85-9A45-69365DB88B11}"/>
                </a:ext>
              </a:extLst>
            </p:cNvPr>
            <p:cNvCxnSpPr/>
            <p:nvPr/>
          </p:nvCxnSpPr>
          <p:spPr>
            <a:xfrm>
              <a:off x="4949955" y="4733578"/>
              <a:ext cx="425673" cy="0"/>
            </a:xfrm>
            <a:prstGeom prst="line">
              <a:avLst/>
            </a:prstGeom>
          </p:spPr>
          <p:style>
            <a:lnRef idx="1">
              <a:schemeClr val="dk1"/>
            </a:lnRef>
            <a:fillRef idx="0">
              <a:schemeClr val="dk1"/>
            </a:fillRef>
            <a:effectRef idx="0">
              <a:schemeClr val="dk1"/>
            </a:effectRef>
            <a:fontRef idx="minor">
              <a:schemeClr val="tx1"/>
            </a:fontRef>
          </p:style>
        </p:cxnSp>
        <p:cxnSp>
          <p:nvCxnSpPr>
            <p:cNvPr id="356" name="Straight Connector 355">
              <a:extLst>
                <a:ext uri="{FF2B5EF4-FFF2-40B4-BE49-F238E27FC236}">
                  <a16:creationId xmlns:a16="http://schemas.microsoft.com/office/drawing/2014/main" id="{8AA35714-80D5-47CB-B48A-151F8C0B8AFE}"/>
                </a:ext>
              </a:extLst>
            </p:cNvPr>
            <p:cNvCxnSpPr/>
            <p:nvPr/>
          </p:nvCxnSpPr>
          <p:spPr>
            <a:xfrm>
              <a:off x="5698840" y="4733578"/>
              <a:ext cx="425673" cy="0"/>
            </a:xfrm>
            <a:prstGeom prst="line">
              <a:avLst/>
            </a:prstGeom>
          </p:spPr>
          <p:style>
            <a:lnRef idx="1">
              <a:schemeClr val="dk1"/>
            </a:lnRef>
            <a:fillRef idx="0">
              <a:schemeClr val="dk1"/>
            </a:fillRef>
            <a:effectRef idx="0">
              <a:schemeClr val="dk1"/>
            </a:effectRef>
            <a:fontRef idx="minor">
              <a:schemeClr val="tx1"/>
            </a:fontRef>
          </p:style>
        </p:cxnSp>
        <p:cxnSp>
          <p:nvCxnSpPr>
            <p:cNvPr id="357" name="Straight Connector 356">
              <a:extLst>
                <a:ext uri="{FF2B5EF4-FFF2-40B4-BE49-F238E27FC236}">
                  <a16:creationId xmlns:a16="http://schemas.microsoft.com/office/drawing/2014/main" id="{6059EE26-7941-41C3-B60E-BA930ACC4326}"/>
                </a:ext>
              </a:extLst>
            </p:cNvPr>
            <p:cNvCxnSpPr/>
            <p:nvPr/>
          </p:nvCxnSpPr>
          <p:spPr>
            <a:xfrm>
              <a:off x="6447725" y="4733578"/>
              <a:ext cx="425673" cy="0"/>
            </a:xfrm>
            <a:prstGeom prst="line">
              <a:avLst/>
            </a:prstGeom>
          </p:spPr>
          <p:style>
            <a:lnRef idx="1">
              <a:schemeClr val="dk1"/>
            </a:lnRef>
            <a:fillRef idx="0">
              <a:schemeClr val="dk1"/>
            </a:fillRef>
            <a:effectRef idx="0">
              <a:schemeClr val="dk1"/>
            </a:effectRef>
            <a:fontRef idx="minor">
              <a:schemeClr val="tx1"/>
            </a:fontRef>
          </p:style>
        </p:cxnSp>
        <p:cxnSp>
          <p:nvCxnSpPr>
            <p:cNvPr id="358" name="Straight Connector 357">
              <a:extLst>
                <a:ext uri="{FF2B5EF4-FFF2-40B4-BE49-F238E27FC236}">
                  <a16:creationId xmlns:a16="http://schemas.microsoft.com/office/drawing/2014/main" id="{6BDA85BE-F065-4D31-8DC8-398FCF771C9D}"/>
                </a:ext>
              </a:extLst>
            </p:cNvPr>
            <p:cNvCxnSpPr/>
            <p:nvPr/>
          </p:nvCxnSpPr>
          <p:spPr>
            <a:xfrm>
              <a:off x="7196610" y="4733578"/>
              <a:ext cx="425673" cy="0"/>
            </a:xfrm>
            <a:prstGeom prst="line">
              <a:avLst/>
            </a:prstGeom>
          </p:spPr>
          <p:style>
            <a:lnRef idx="1">
              <a:schemeClr val="dk1"/>
            </a:lnRef>
            <a:fillRef idx="0">
              <a:schemeClr val="dk1"/>
            </a:fillRef>
            <a:effectRef idx="0">
              <a:schemeClr val="dk1"/>
            </a:effectRef>
            <a:fontRef idx="minor">
              <a:schemeClr val="tx1"/>
            </a:fontRef>
          </p:style>
        </p:cxnSp>
        <p:cxnSp>
          <p:nvCxnSpPr>
            <p:cNvPr id="359" name="Straight Connector 358">
              <a:extLst>
                <a:ext uri="{FF2B5EF4-FFF2-40B4-BE49-F238E27FC236}">
                  <a16:creationId xmlns:a16="http://schemas.microsoft.com/office/drawing/2014/main" id="{DB443B8B-4E4C-4F0D-A1DA-62765AF1D8D5}"/>
                </a:ext>
              </a:extLst>
            </p:cNvPr>
            <p:cNvCxnSpPr/>
            <p:nvPr/>
          </p:nvCxnSpPr>
          <p:spPr>
            <a:xfrm>
              <a:off x="7945495" y="4733578"/>
              <a:ext cx="425673" cy="0"/>
            </a:xfrm>
            <a:prstGeom prst="line">
              <a:avLst/>
            </a:prstGeom>
          </p:spPr>
          <p:style>
            <a:lnRef idx="1">
              <a:schemeClr val="dk1"/>
            </a:lnRef>
            <a:fillRef idx="0">
              <a:schemeClr val="dk1"/>
            </a:fillRef>
            <a:effectRef idx="0">
              <a:schemeClr val="dk1"/>
            </a:effectRef>
            <a:fontRef idx="minor">
              <a:schemeClr val="tx1"/>
            </a:fontRef>
          </p:style>
        </p:cxnSp>
        <p:cxnSp>
          <p:nvCxnSpPr>
            <p:cNvPr id="360" name="Straight Connector 359">
              <a:extLst>
                <a:ext uri="{FF2B5EF4-FFF2-40B4-BE49-F238E27FC236}">
                  <a16:creationId xmlns:a16="http://schemas.microsoft.com/office/drawing/2014/main" id="{D54CED13-F4D4-4375-A42E-425141112A63}"/>
                </a:ext>
              </a:extLst>
            </p:cNvPr>
            <p:cNvCxnSpPr/>
            <p:nvPr/>
          </p:nvCxnSpPr>
          <p:spPr>
            <a:xfrm>
              <a:off x="8694380" y="4733578"/>
              <a:ext cx="425676" cy="0"/>
            </a:xfrm>
            <a:prstGeom prst="line">
              <a:avLst/>
            </a:prstGeom>
          </p:spPr>
          <p:style>
            <a:lnRef idx="1">
              <a:schemeClr val="dk1"/>
            </a:lnRef>
            <a:fillRef idx="0">
              <a:schemeClr val="dk1"/>
            </a:fillRef>
            <a:effectRef idx="0">
              <a:schemeClr val="dk1"/>
            </a:effectRef>
            <a:fontRef idx="minor">
              <a:schemeClr val="tx1"/>
            </a:fontRef>
          </p:style>
        </p:cxnSp>
        <p:cxnSp>
          <p:nvCxnSpPr>
            <p:cNvPr id="361" name="Straight Connector 360">
              <a:extLst>
                <a:ext uri="{FF2B5EF4-FFF2-40B4-BE49-F238E27FC236}">
                  <a16:creationId xmlns:a16="http://schemas.microsoft.com/office/drawing/2014/main" id="{3A08E72C-C1B6-47A3-85B5-C71BFE0057D0}"/>
                </a:ext>
              </a:extLst>
            </p:cNvPr>
            <p:cNvCxnSpPr/>
            <p:nvPr/>
          </p:nvCxnSpPr>
          <p:spPr>
            <a:xfrm flipV="1">
              <a:off x="9945123" y="3741677"/>
              <a:ext cx="103316" cy="124176"/>
            </a:xfrm>
            <a:prstGeom prst="line">
              <a:avLst/>
            </a:prstGeom>
          </p:spPr>
          <p:style>
            <a:lnRef idx="1">
              <a:schemeClr val="dk1"/>
            </a:lnRef>
            <a:fillRef idx="0">
              <a:schemeClr val="dk1"/>
            </a:fillRef>
            <a:effectRef idx="0">
              <a:schemeClr val="dk1"/>
            </a:effectRef>
            <a:fontRef idx="minor">
              <a:schemeClr val="tx1"/>
            </a:fontRef>
          </p:style>
        </p:cxnSp>
        <p:cxnSp>
          <p:nvCxnSpPr>
            <p:cNvPr id="362" name="Straight Connector 361">
              <a:extLst>
                <a:ext uri="{FF2B5EF4-FFF2-40B4-BE49-F238E27FC236}">
                  <a16:creationId xmlns:a16="http://schemas.microsoft.com/office/drawing/2014/main" id="{233BC581-4691-46DD-9C95-59AF5B9DDA5E}"/>
                </a:ext>
              </a:extLst>
            </p:cNvPr>
            <p:cNvCxnSpPr/>
            <p:nvPr/>
          </p:nvCxnSpPr>
          <p:spPr>
            <a:xfrm>
              <a:off x="10052631" y="3736277"/>
              <a:ext cx="163894" cy="658737"/>
            </a:xfrm>
            <a:prstGeom prst="line">
              <a:avLst/>
            </a:prstGeom>
          </p:spPr>
          <p:style>
            <a:lnRef idx="1">
              <a:schemeClr val="dk1"/>
            </a:lnRef>
            <a:fillRef idx="0">
              <a:schemeClr val="dk1"/>
            </a:fillRef>
            <a:effectRef idx="0">
              <a:schemeClr val="dk1"/>
            </a:effectRef>
            <a:fontRef idx="minor">
              <a:schemeClr val="tx1"/>
            </a:fontRef>
          </p:style>
        </p:cxnSp>
        <p:cxnSp>
          <p:nvCxnSpPr>
            <p:cNvPr id="363" name="Straight Connector 362">
              <a:extLst>
                <a:ext uri="{FF2B5EF4-FFF2-40B4-BE49-F238E27FC236}">
                  <a16:creationId xmlns:a16="http://schemas.microsoft.com/office/drawing/2014/main" id="{AB46E337-7F16-4A19-9A2F-892CE94B341D}"/>
                </a:ext>
              </a:extLst>
            </p:cNvPr>
            <p:cNvCxnSpPr/>
            <p:nvPr/>
          </p:nvCxnSpPr>
          <p:spPr>
            <a:xfrm>
              <a:off x="9945123" y="3865853"/>
              <a:ext cx="294804" cy="549521"/>
            </a:xfrm>
            <a:prstGeom prst="line">
              <a:avLst/>
            </a:prstGeom>
          </p:spPr>
          <p:style>
            <a:lnRef idx="1">
              <a:schemeClr val="dk1"/>
            </a:lnRef>
            <a:fillRef idx="0">
              <a:schemeClr val="dk1"/>
            </a:fillRef>
            <a:effectRef idx="0">
              <a:schemeClr val="dk1"/>
            </a:effectRef>
            <a:fontRef idx="minor">
              <a:schemeClr val="tx1"/>
            </a:fontRef>
          </p:style>
        </p:cxnSp>
        <p:cxnSp>
          <p:nvCxnSpPr>
            <p:cNvPr id="364" name="Straight Connector 363">
              <a:extLst>
                <a:ext uri="{FF2B5EF4-FFF2-40B4-BE49-F238E27FC236}">
                  <a16:creationId xmlns:a16="http://schemas.microsoft.com/office/drawing/2014/main" id="{5A1FCEE6-3D4A-4B43-ABF6-D4981B3F306D}"/>
                </a:ext>
              </a:extLst>
            </p:cNvPr>
            <p:cNvCxnSpPr/>
            <p:nvPr/>
          </p:nvCxnSpPr>
          <p:spPr>
            <a:xfrm flipH="1" flipV="1">
              <a:off x="10092524" y="3914495"/>
              <a:ext cx="804512" cy="243002"/>
            </a:xfrm>
            <a:prstGeom prst="line">
              <a:avLst/>
            </a:prstGeom>
          </p:spPr>
          <p:style>
            <a:lnRef idx="1">
              <a:schemeClr val="dk1"/>
            </a:lnRef>
            <a:fillRef idx="0">
              <a:schemeClr val="dk1"/>
            </a:fillRef>
            <a:effectRef idx="0">
              <a:schemeClr val="dk1"/>
            </a:effectRef>
            <a:fontRef idx="minor">
              <a:schemeClr val="tx1"/>
            </a:fontRef>
          </p:style>
        </p:cxnSp>
        <p:cxnSp>
          <p:nvCxnSpPr>
            <p:cNvPr id="365" name="Straight Connector 364">
              <a:extLst>
                <a:ext uri="{FF2B5EF4-FFF2-40B4-BE49-F238E27FC236}">
                  <a16:creationId xmlns:a16="http://schemas.microsoft.com/office/drawing/2014/main" id="{63EDE3AB-4CDC-453D-BFF9-F7278E10A238}"/>
                </a:ext>
              </a:extLst>
            </p:cNvPr>
            <p:cNvCxnSpPr/>
            <p:nvPr/>
          </p:nvCxnSpPr>
          <p:spPr>
            <a:xfrm flipH="1" flipV="1">
              <a:off x="8993209" y="3563459"/>
              <a:ext cx="951914" cy="302394"/>
            </a:xfrm>
            <a:prstGeom prst="line">
              <a:avLst/>
            </a:prstGeom>
          </p:spPr>
          <p:style>
            <a:lnRef idx="1">
              <a:schemeClr val="dk1"/>
            </a:lnRef>
            <a:fillRef idx="0">
              <a:schemeClr val="dk1"/>
            </a:fillRef>
            <a:effectRef idx="0">
              <a:schemeClr val="dk1"/>
            </a:effectRef>
            <a:fontRef idx="minor">
              <a:schemeClr val="tx1"/>
            </a:fontRef>
          </p:style>
        </p:cxnSp>
        <p:cxnSp>
          <p:nvCxnSpPr>
            <p:cNvPr id="366" name="Straight Connector 365">
              <a:extLst>
                <a:ext uri="{FF2B5EF4-FFF2-40B4-BE49-F238E27FC236}">
                  <a16:creationId xmlns:a16="http://schemas.microsoft.com/office/drawing/2014/main" id="{D26C69FA-E3FD-4D46-8676-DC5DCC5DFB17}"/>
                </a:ext>
              </a:extLst>
            </p:cNvPr>
            <p:cNvCxnSpPr>
              <a:cxnSpLocks/>
            </p:cNvCxnSpPr>
            <p:nvPr/>
          </p:nvCxnSpPr>
          <p:spPr>
            <a:xfrm flipH="1">
              <a:off x="9418884" y="4157497"/>
              <a:ext cx="1478152" cy="534677"/>
            </a:xfrm>
            <a:prstGeom prst="line">
              <a:avLst/>
            </a:prstGeom>
          </p:spPr>
          <p:style>
            <a:lnRef idx="1">
              <a:schemeClr val="dk1"/>
            </a:lnRef>
            <a:fillRef idx="0">
              <a:schemeClr val="dk1"/>
            </a:fillRef>
            <a:effectRef idx="0">
              <a:schemeClr val="dk1"/>
            </a:effectRef>
            <a:fontRef idx="minor">
              <a:schemeClr val="tx1"/>
            </a:fontRef>
          </p:style>
        </p:cxnSp>
        <p:cxnSp>
          <p:nvCxnSpPr>
            <p:cNvPr id="367" name="Straight Connector 366">
              <a:extLst>
                <a:ext uri="{FF2B5EF4-FFF2-40B4-BE49-F238E27FC236}">
                  <a16:creationId xmlns:a16="http://schemas.microsoft.com/office/drawing/2014/main" id="{73D8A065-5BB2-4A89-B27D-B26E23E421C8}"/>
                </a:ext>
              </a:extLst>
            </p:cNvPr>
            <p:cNvCxnSpPr/>
            <p:nvPr/>
          </p:nvCxnSpPr>
          <p:spPr>
            <a:xfrm>
              <a:off x="3150055" y="3563459"/>
              <a:ext cx="0" cy="1170119"/>
            </a:xfrm>
            <a:prstGeom prst="line">
              <a:avLst/>
            </a:prstGeom>
          </p:spPr>
          <p:style>
            <a:lnRef idx="1">
              <a:schemeClr val="dk1"/>
            </a:lnRef>
            <a:fillRef idx="0">
              <a:schemeClr val="dk1"/>
            </a:fillRef>
            <a:effectRef idx="0">
              <a:schemeClr val="dk1"/>
            </a:effectRef>
            <a:fontRef idx="minor">
              <a:schemeClr val="tx1"/>
            </a:fontRef>
          </p:style>
        </p:cxnSp>
        <p:cxnSp>
          <p:nvCxnSpPr>
            <p:cNvPr id="368" name="Straight Connector 367">
              <a:extLst>
                <a:ext uri="{FF2B5EF4-FFF2-40B4-BE49-F238E27FC236}">
                  <a16:creationId xmlns:a16="http://schemas.microsoft.com/office/drawing/2014/main" id="{38D81ED8-C826-4078-8F14-047282F45EB4}"/>
                </a:ext>
              </a:extLst>
            </p:cNvPr>
            <p:cNvCxnSpPr/>
            <p:nvPr/>
          </p:nvCxnSpPr>
          <p:spPr>
            <a:xfrm flipV="1">
              <a:off x="3150055" y="2827421"/>
              <a:ext cx="0" cy="736038"/>
            </a:xfrm>
            <a:prstGeom prst="line">
              <a:avLst/>
            </a:prstGeom>
          </p:spPr>
          <p:style>
            <a:lnRef idx="1">
              <a:schemeClr val="dk1"/>
            </a:lnRef>
            <a:fillRef idx="0">
              <a:schemeClr val="dk1"/>
            </a:fillRef>
            <a:effectRef idx="0">
              <a:schemeClr val="dk1"/>
            </a:effectRef>
            <a:fontRef idx="minor">
              <a:schemeClr val="tx1"/>
            </a:fontRef>
          </p:style>
        </p:cxnSp>
        <p:cxnSp>
          <p:nvCxnSpPr>
            <p:cNvPr id="369" name="Straight Connector 368">
              <a:extLst>
                <a:ext uri="{FF2B5EF4-FFF2-40B4-BE49-F238E27FC236}">
                  <a16:creationId xmlns:a16="http://schemas.microsoft.com/office/drawing/2014/main" id="{3DD4C517-2974-405C-B8F0-8D18390AF7AF}"/>
                </a:ext>
              </a:extLst>
            </p:cNvPr>
            <p:cNvCxnSpPr/>
            <p:nvPr/>
          </p:nvCxnSpPr>
          <p:spPr>
            <a:xfrm flipV="1">
              <a:off x="3150055" y="4692174"/>
              <a:ext cx="0" cy="736038"/>
            </a:xfrm>
            <a:prstGeom prst="line">
              <a:avLst/>
            </a:prstGeom>
          </p:spPr>
          <p:style>
            <a:lnRef idx="1">
              <a:schemeClr val="dk1"/>
            </a:lnRef>
            <a:fillRef idx="0">
              <a:schemeClr val="dk1"/>
            </a:fillRef>
            <a:effectRef idx="0">
              <a:schemeClr val="dk1"/>
            </a:effectRef>
            <a:fontRef idx="minor">
              <a:schemeClr val="tx1"/>
            </a:fontRef>
          </p:style>
        </p:cxnSp>
        <p:sp>
          <p:nvSpPr>
            <p:cNvPr id="370" name="Arc 369">
              <a:extLst>
                <a:ext uri="{FF2B5EF4-FFF2-40B4-BE49-F238E27FC236}">
                  <a16:creationId xmlns:a16="http://schemas.microsoft.com/office/drawing/2014/main" id="{6D905946-4D7F-4EB1-BDC9-02C1C6FBC01B}"/>
                </a:ext>
              </a:extLst>
            </p:cNvPr>
            <p:cNvSpPr/>
            <p:nvPr/>
          </p:nvSpPr>
          <p:spPr>
            <a:xfrm rot="16200000">
              <a:off x="2090438" y="3151065"/>
              <a:ext cx="2791331" cy="1951535"/>
            </a:xfrm>
            <a:prstGeom prst="arc">
              <a:avLst>
                <a:gd name="adj1" fmla="val 11926721"/>
                <a:gd name="adj2" fmla="val 20479035"/>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grpSp>
      <p:grpSp>
        <p:nvGrpSpPr>
          <p:cNvPr id="552" name="Group 551">
            <a:extLst>
              <a:ext uri="{FF2B5EF4-FFF2-40B4-BE49-F238E27FC236}">
                <a16:creationId xmlns:a16="http://schemas.microsoft.com/office/drawing/2014/main" id="{F155DDEA-62EE-48E5-9CD4-51EF7E2DE105}"/>
              </a:ext>
            </a:extLst>
          </p:cNvPr>
          <p:cNvGrpSpPr/>
          <p:nvPr/>
        </p:nvGrpSpPr>
        <p:grpSpPr>
          <a:xfrm rot="5400000">
            <a:off x="-843701" y="3943636"/>
            <a:ext cx="3810923" cy="1021327"/>
            <a:chOff x="2380908" y="2744947"/>
            <a:chExt cx="8516128" cy="2791333"/>
          </a:xfrm>
        </p:grpSpPr>
        <p:grpSp>
          <p:nvGrpSpPr>
            <p:cNvPr id="553" name="Group 552">
              <a:extLst>
                <a:ext uri="{FF2B5EF4-FFF2-40B4-BE49-F238E27FC236}">
                  <a16:creationId xmlns:a16="http://schemas.microsoft.com/office/drawing/2014/main" id="{96B36325-9019-4DCB-BCE5-13EAE5C9F9E3}"/>
                </a:ext>
              </a:extLst>
            </p:cNvPr>
            <p:cNvGrpSpPr/>
            <p:nvPr/>
          </p:nvGrpSpPr>
          <p:grpSpPr>
            <a:xfrm>
              <a:off x="3427801" y="3316332"/>
              <a:ext cx="773269" cy="1707088"/>
              <a:chOff x="3666309" y="3239589"/>
              <a:chExt cx="613468" cy="1204323"/>
            </a:xfrm>
          </p:grpSpPr>
          <p:cxnSp>
            <p:nvCxnSpPr>
              <p:cNvPr id="654" name="Straight Connector 653">
                <a:extLst>
                  <a:ext uri="{FF2B5EF4-FFF2-40B4-BE49-F238E27FC236}">
                    <a16:creationId xmlns:a16="http://schemas.microsoft.com/office/drawing/2014/main" id="{32AACC37-C3F5-410D-A768-A11E68E58EB4}"/>
                  </a:ext>
                </a:extLst>
              </p:cNvPr>
              <p:cNvCxnSpPr/>
              <p:nvPr/>
            </p:nvCxnSpPr>
            <p:spPr>
              <a:xfrm>
                <a:off x="3666309" y="3429000"/>
                <a:ext cx="357051" cy="825500"/>
              </a:xfrm>
              <a:prstGeom prst="line">
                <a:avLst/>
              </a:prstGeom>
            </p:spPr>
            <p:style>
              <a:lnRef idx="1">
                <a:schemeClr val="dk1"/>
              </a:lnRef>
              <a:fillRef idx="0">
                <a:schemeClr val="dk1"/>
              </a:fillRef>
              <a:effectRef idx="0">
                <a:schemeClr val="dk1"/>
              </a:effectRef>
              <a:fontRef idx="minor">
                <a:schemeClr val="tx1"/>
              </a:fontRef>
            </p:style>
          </p:cxnSp>
          <p:cxnSp>
            <p:nvCxnSpPr>
              <p:cNvPr id="655" name="Straight Connector 654">
                <a:extLst>
                  <a:ext uri="{FF2B5EF4-FFF2-40B4-BE49-F238E27FC236}">
                    <a16:creationId xmlns:a16="http://schemas.microsoft.com/office/drawing/2014/main" id="{C33F7792-E456-40C0-BB68-B2F415B78C93}"/>
                  </a:ext>
                </a:extLst>
              </p:cNvPr>
              <p:cNvCxnSpPr/>
              <p:nvPr/>
            </p:nvCxnSpPr>
            <p:spPr>
              <a:xfrm>
                <a:off x="3922726" y="3429000"/>
                <a:ext cx="357051" cy="825500"/>
              </a:xfrm>
              <a:prstGeom prst="line">
                <a:avLst/>
              </a:prstGeom>
            </p:spPr>
            <p:style>
              <a:lnRef idx="1">
                <a:schemeClr val="dk1"/>
              </a:lnRef>
              <a:fillRef idx="0">
                <a:schemeClr val="dk1"/>
              </a:fillRef>
              <a:effectRef idx="0">
                <a:schemeClr val="dk1"/>
              </a:effectRef>
              <a:fontRef idx="minor">
                <a:schemeClr val="tx1"/>
              </a:fontRef>
            </p:style>
          </p:cxnSp>
          <p:grpSp>
            <p:nvGrpSpPr>
              <p:cNvPr id="656" name="Group 655">
                <a:extLst>
                  <a:ext uri="{FF2B5EF4-FFF2-40B4-BE49-F238E27FC236}">
                    <a16:creationId xmlns:a16="http://schemas.microsoft.com/office/drawing/2014/main" id="{09BD4991-048C-4FF3-95EE-F9B3F20DAAFF}"/>
                  </a:ext>
                </a:extLst>
              </p:cNvPr>
              <p:cNvGrpSpPr/>
              <p:nvPr/>
            </p:nvGrpSpPr>
            <p:grpSpPr>
              <a:xfrm>
                <a:off x="3666309" y="3239589"/>
                <a:ext cx="256417" cy="189411"/>
                <a:chOff x="3666309" y="3239589"/>
                <a:chExt cx="256417" cy="189411"/>
              </a:xfrm>
            </p:grpSpPr>
            <p:cxnSp>
              <p:nvCxnSpPr>
                <p:cNvPr id="661" name="Straight Connector 660">
                  <a:extLst>
                    <a:ext uri="{FF2B5EF4-FFF2-40B4-BE49-F238E27FC236}">
                      <a16:creationId xmlns:a16="http://schemas.microsoft.com/office/drawing/2014/main" id="{CE3BDEB8-BE1D-406B-8E24-D284A358C1CF}"/>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662" name="Straight Connector 661">
                  <a:extLst>
                    <a:ext uri="{FF2B5EF4-FFF2-40B4-BE49-F238E27FC236}">
                      <a16:creationId xmlns:a16="http://schemas.microsoft.com/office/drawing/2014/main" id="{C123F251-B0FA-48B4-A206-07CDB2DC8CA7}"/>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grpSp>
            <p:nvGrpSpPr>
              <p:cNvPr id="657" name="Group 656">
                <a:extLst>
                  <a:ext uri="{FF2B5EF4-FFF2-40B4-BE49-F238E27FC236}">
                    <a16:creationId xmlns:a16="http://schemas.microsoft.com/office/drawing/2014/main" id="{48582FF6-6B31-4EC7-B9CF-20E7476C7DB2}"/>
                  </a:ext>
                </a:extLst>
              </p:cNvPr>
              <p:cNvGrpSpPr/>
              <p:nvPr/>
            </p:nvGrpSpPr>
            <p:grpSpPr>
              <a:xfrm rot="10800000">
                <a:off x="4023360" y="4254500"/>
                <a:ext cx="256417" cy="189411"/>
                <a:chOff x="3666309" y="3239589"/>
                <a:chExt cx="256417" cy="189411"/>
              </a:xfrm>
            </p:grpSpPr>
            <p:cxnSp>
              <p:nvCxnSpPr>
                <p:cNvPr id="659" name="Straight Connector 658">
                  <a:extLst>
                    <a:ext uri="{FF2B5EF4-FFF2-40B4-BE49-F238E27FC236}">
                      <a16:creationId xmlns:a16="http://schemas.microsoft.com/office/drawing/2014/main" id="{9DEBFAF7-E98E-49FE-BCD4-E344013DF33B}"/>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660" name="Straight Connector 659">
                  <a:extLst>
                    <a:ext uri="{FF2B5EF4-FFF2-40B4-BE49-F238E27FC236}">
                      <a16:creationId xmlns:a16="http://schemas.microsoft.com/office/drawing/2014/main" id="{E6D533CF-FD5A-4BD4-A9B5-63FA7AE34361}"/>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cxnSp>
            <p:nvCxnSpPr>
              <p:cNvPr id="658" name="Straight Connector 657">
                <a:extLst>
                  <a:ext uri="{FF2B5EF4-FFF2-40B4-BE49-F238E27FC236}">
                    <a16:creationId xmlns:a16="http://schemas.microsoft.com/office/drawing/2014/main" id="{0DA90076-7B96-47D3-BBFA-2C46E58910A5}"/>
                  </a:ext>
                </a:extLst>
              </p:cNvPr>
              <p:cNvCxnSpPr/>
              <p:nvPr/>
            </p:nvCxnSpPr>
            <p:spPr>
              <a:xfrm>
                <a:off x="3770811" y="3239589"/>
                <a:ext cx="404463" cy="1204323"/>
              </a:xfrm>
              <a:prstGeom prst="line">
                <a:avLst/>
              </a:prstGeom>
            </p:spPr>
            <p:style>
              <a:lnRef idx="1">
                <a:schemeClr val="dk1"/>
              </a:lnRef>
              <a:fillRef idx="0">
                <a:schemeClr val="dk1"/>
              </a:fillRef>
              <a:effectRef idx="0">
                <a:schemeClr val="dk1"/>
              </a:effectRef>
              <a:fontRef idx="minor">
                <a:schemeClr val="tx1"/>
              </a:fontRef>
            </p:style>
          </p:cxnSp>
        </p:grpSp>
        <p:grpSp>
          <p:nvGrpSpPr>
            <p:cNvPr id="554" name="Group 553">
              <a:extLst>
                <a:ext uri="{FF2B5EF4-FFF2-40B4-BE49-F238E27FC236}">
                  <a16:creationId xmlns:a16="http://schemas.microsoft.com/office/drawing/2014/main" id="{CC1F5B5E-72A6-4925-A80C-9F5818E8B347}"/>
                </a:ext>
              </a:extLst>
            </p:cNvPr>
            <p:cNvGrpSpPr/>
            <p:nvPr/>
          </p:nvGrpSpPr>
          <p:grpSpPr>
            <a:xfrm>
              <a:off x="4176686" y="3316332"/>
              <a:ext cx="773269" cy="1707088"/>
              <a:chOff x="3666309" y="3239589"/>
              <a:chExt cx="613468" cy="1204323"/>
            </a:xfrm>
          </p:grpSpPr>
          <p:cxnSp>
            <p:nvCxnSpPr>
              <p:cNvPr id="645" name="Straight Connector 644">
                <a:extLst>
                  <a:ext uri="{FF2B5EF4-FFF2-40B4-BE49-F238E27FC236}">
                    <a16:creationId xmlns:a16="http://schemas.microsoft.com/office/drawing/2014/main" id="{9F67A694-83A6-4052-9BBA-BEB1E5FD4C08}"/>
                  </a:ext>
                </a:extLst>
              </p:cNvPr>
              <p:cNvCxnSpPr/>
              <p:nvPr/>
            </p:nvCxnSpPr>
            <p:spPr>
              <a:xfrm>
                <a:off x="3666309" y="3429000"/>
                <a:ext cx="357051" cy="825500"/>
              </a:xfrm>
              <a:prstGeom prst="line">
                <a:avLst/>
              </a:prstGeom>
            </p:spPr>
            <p:style>
              <a:lnRef idx="1">
                <a:schemeClr val="dk1"/>
              </a:lnRef>
              <a:fillRef idx="0">
                <a:schemeClr val="dk1"/>
              </a:fillRef>
              <a:effectRef idx="0">
                <a:schemeClr val="dk1"/>
              </a:effectRef>
              <a:fontRef idx="minor">
                <a:schemeClr val="tx1"/>
              </a:fontRef>
            </p:style>
          </p:cxnSp>
          <p:cxnSp>
            <p:nvCxnSpPr>
              <p:cNvPr id="646" name="Straight Connector 645">
                <a:extLst>
                  <a:ext uri="{FF2B5EF4-FFF2-40B4-BE49-F238E27FC236}">
                    <a16:creationId xmlns:a16="http://schemas.microsoft.com/office/drawing/2014/main" id="{E13E7492-4C68-4CC5-A9AC-CD52AD7016D8}"/>
                  </a:ext>
                </a:extLst>
              </p:cNvPr>
              <p:cNvCxnSpPr/>
              <p:nvPr/>
            </p:nvCxnSpPr>
            <p:spPr>
              <a:xfrm>
                <a:off x="3922726" y="3429000"/>
                <a:ext cx="357051" cy="825500"/>
              </a:xfrm>
              <a:prstGeom prst="line">
                <a:avLst/>
              </a:prstGeom>
            </p:spPr>
            <p:style>
              <a:lnRef idx="1">
                <a:schemeClr val="dk1"/>
              </a:lnRef>
              <a:fillRef idx="0">
                <a:schemeClr val="dk1"/>
              </a:fillRef>
              <a:effectRef idx="0">
                <a:schemeClr val="dk1"/>
              </a:effectRef>
              <a:fontRef idx="minor">
                <a:schemeClr val="tx1"/>
              </a:fontRef>
            </p:style>
          </p:cxnSp>
          <p:grpSp>
            <p:nvGrpSpPr>
              <p:cNvPr id="647" name="Group 646">
                <a:extLst>
                  <a:ext uri="{FF2B5EF4-FFF2-40B4-BE49-F238E27FC236}">
                    <a16:creationId xmlns:a16="http://schemas.microsoft.com/office/drawing/2014/main" id="{E66A768C-A982-461A-B22B-865E2865A8E9}"/>
                  </a:ext>
                </a:extLst>
              </p:cNvPr>
              <p:cNvGrpSpPr/>
              <p:nvPr/>
            </p:nvGrpSpPr>
            <p:grpSpPr>
              <a:xfrm>
                <a:off x="3666309" y="3239589"/>
                <a:ext cx="256417" cy="189411"/>
                <a:chOff x="3666309" y="3239589"/>
                <a:chExt cx="256417" cy="189411"/>
              </a:xfrm>
            </p:grpSpPr>
            <p:cxnSp>
              <p:nvCxnSpPr>
                <p:cNvPr id="652" name="Straight Connector 651">
                  <a:extLst>
                    <a:ext uri="{FF2B5EF4-FFF2-40B4-BE49-F238E27FC236}">
                      <a16:creationId xmlns:a16="http://schemas.microsoft.com/office/drawing/2014/main" id="{8ED446E0-B185-4814-84A4-6F03E6BCD405}"/>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653" name="Straight Connector 652">
                  <a:extLst>
                    <a:ext uri="{FF2B5EF4-FFF2-40B4-BE49-F238E27FC236}">
                      <a16:creationId xmlns:a16="http://schemas.microsoft.com/office/drawing/2014/main" id="{BC9E2DC5-DDB1-4FBE-99F0-9188236E698A}"/>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grpSp>
            <p:nvGrpSpPr>
              <p:cNvPr id="648" name="Group 647">
                <a:extLst>
                  <a:ext uri="{FF2B5EF4-FFF2-40B4-BE49-F238E27FC236}">
                    <a16:creationId xmlns:a16="http://schemas.microsoft.com/office/drawing/2014/main" id="{B2E75AA6-C48C-45B6-898E-3B6926621D1B}"/>
                  </a:ext>
                </a:extLst>
              </p:cNvPr>
              <p:cNvGrpSpPr/>
              <p:nvPr/>
            </p:nvGrpSpPr>
            <p:grpSpPr>
              <a:xfrm rot="10800000">
                <a:off x="4023360" y="4254500"/>
                <a:ext cx="256417" cy="189411"/>
                <a:chOff x="3666309" y="3239589"/>
                <a:chExt cx="256417" cy="189411"/>
              </a:xfrm>
            </p:grpSpPr>
            <p:cxnSp>
              <p:nvCxnSpPr>
                <p:cNvPr id="650" name="Straight Connector 649">
                  <a:extLst>
                    <a:ext uri="{FF2B5EF4-FFF2-40B4-BE49-F238E27FC236}">
                      <a16:creationId xmlns:a16="http://schemas.microsoft.com/office/drawing/2014/main" id="{687E50B1-0474-473E-AC1D-BB9A24A2F8AA}"/>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651" name="Straight Connector 650">
                  <a:extLst>
                    <a:ext uri="{FF2B5EF4-FFF2-40B4-BE49-F238E27FC236}">
                      <a16:creationId xmlns:a16="http://schemas.microsoft.com/office/drawing/2014/main" id="{0713E475-F276-4109-989F-DDD5CE57A89A}"/>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cxnSp>
            <p:nvCxnSpPr>
              <p:cNvPr id="649" name="Straight Connector 648">
                <a:extLst>
                  <a:ext uri="{FF2B5EF4-FFF2-40B4-BE49-F238E27FC236}">
                    <a16:creationId xmlns:a16="http://schemas.microsoft.com/office/drawing/2014/main" id="{E2C6A781-975A-4127-92B8-2641C13D2FB3}"/>
                  </a:ext>
                </a:extLst>
              </p:cNvPr>
              <p:cNvCxnSpPr/>
              <p:nvPr/>
            </p:nvCxnSpPr>
            <p:spPr>
              <a:xfrm>
                <a:off x="3770811" y="3239589"/>
                <a:ext cx="404463" cy="1204323"/>
              </a:xfrm>
              <a:prstGeom prst="line">
                <a:avLst/>
              </a:prstGeom>
            </p:spPr>
            <p:style>
              <a:lnRef idx="1">
                <a:schemeClr val="dk1"/>
              </a:lnRef>
              <a:fillRef idx="0">
                <a:schemeClr val="dk1"/>
              </a:fillRef>
              <a:effectRef idx="0">
                <a:schemeClr val="dk1"/>
              </a:effectRef>
              <a:fontRef idx="minor">
                <a:schemeClr val="tx1"/>
              </a:fontRef>
            </p:style>
          </p:cxnSp>
        </p:grpSp>
        <p:grpSp>
          <p:nvGrpSpPr>
            <p:cNvPr id="555" name="Group 554">
              <a:extLst>
                <a:ext uri="{FF2B5EF4-FFF2-40B4-BE49-F238E27FC236}">
                  <a16:creationId xmlns:a16="http://schemas.microsoft.com/office/drawing/2014/main" id="{3FDE8FEE-E4F3-4FBB-B15F-6D7AD64CFFA1}"/>
                </a:ext>
              </a:extLst>
            </p:cNvPr>
            <p:cNvGrpSpPr/>
            <p:nvPr/>
          </p:nvGrpSpPr>
          <p:grpSpPr>
            <a:xfrm>
              <a:off x="4925571" y="3316332"/>
              <a:ext cx="773269" cy="1707088"/>
              <a:chOff x="3666309" y="3239589"/>
              <a:chExt cx="613468" cy="1204323"/>
            </a:xfrm>
          </p:grpSpPr>
          <p:cxnSp>
            <p:nvCxnSpPr>
              <p:cNvPr id="636" name="Straight Connector 635">
                <a:extLst>
                  <a:ext uri="{FF2B5EF4-FFF2-40B4-BE49-F238E27FC236}">
                    <a16:creationId xmlns:a16="http://schemas.microsoft.com/office/drawing/2014/main" id="{8467F96D-A215-46F7-B759-0A7FA6700F46}"/>
                  </a:ext>
                </a:extLst>
              </p:cNvPr>
              <p:cNvCxnSpPr/>
              <p:nvPr/>
            </p:nvCxnSpPr>
            <p:spPr>
              <a:xfrm>
                <a:off x="3666309" y="3429000"/>
                <a:ext cx="357051" cy="825500"/>
              </a:xfrm>
              <a:prstGeom prst="line">
                <a:avLst/>
              </a:prstGeom>
            </p:spPr>
            <p:style>
              <a:lnRef idx="1">
                <a:schemeClr val="dk1"/>
              </a:lnRef>
              <a:fillRef idx="0">
                <a:schemeClr val="dk1"/>
              </a:fillRef>
              <a:effectRef idx="0">
                <a:schemeClr val="dk1"/>
              </a:effectRef>
              <a:fontRef idx="minor">
                <a:schemeClr val="tx1"/>
              </a:fontRef>
            </p:style>
          </p:cxnSp>
          <p:cxnSp>
            <p:nvCxnSpPr>
              <p:cNvPr id="637" name="Straight Connector 636">
                <a:extLst>
                  <a:ext uri="{FF2B5EF4-FFF2-40B4-BE49-F238E27FC236}">
                    <a16:creationId xmlns:a16="http://schemas.microsoft.com/office/drawing/2014/main" id="{BAE3D37C-46C4-4A8E-B95C-CE8567AB4E7F}"/>
                  </a:ext>
                </a:extLst>
              </p:cNvPr>
              <p:cNvCxnSpPr/>
              <p:nvPr/>
            </p:nvCxnSpPr>
            <p:spPr>
              <a:xfrm>
                <a:off x="3922726" y="3429000"/>
                <a:ext cx="357051" cy="825500"/>
              </a:xfrm>
              <a:prstGeom prst="line">
                <a:avLst/>
              </a:prstGeom>
            </p:spPr>
            <p:style>
              <a:lnRef idx="1">
                <a:schemeClr val="dk1"/>
              </a:lnRef>
              <a:fillRef idx="0">
                <a:schemeClr val="dk1"/>
              </a:fillRef>
              <a:effectRef idx="0">
                <a:schemeClr val="dk1"/>
              </a:effectRef>
              <a:fontRef idx="minor">
                <a:schemeClr val="tx1"/>
              </a:fontRef>
            </p:style>
          </p:cxnSp>
          <p:grpSp>
            <p:nvGrpSpPr>
              <p:cNvPr id="638" name="Group 637">
                <a:extLst>
                  <a:ext uri="{FF2B5EF4-FFF2-40B4-BE49-F238E27FC236}">
                    <a16:creationId xmlns:a16="http://schemas.microsoft.com/office/drawing/2014/main" id="{67717A09-0F79-4985-B9CA-4D994D190823}"/>
                  </a:ext>
                </a:extLst>
              </p:cNvPr>
              <p:cNvGrpSpPr/>
              <p:nvPr/>
            </p:nvGrpSpPr>
            <p:grpSpPr>
              <a:xfrm>
                <a:off x="3666309" y="3239589"/>
                <a:ext cx="256417" cy="189411"/>
                <a:chOff x="3666309" y="3239589"/>
                <a:chExt cx="256417" cy="189411"/>
              </a:xfrm>
            </p:grpSpPr>
            <p:cxnSp>
              <p:nvCxnSpPr>
                <p:cNvPr id="643" name="Straight Connector 642">
                  <a:extLst>
                    <a:ext uri="{FF2B5EF4-FFF2-40B4-BE49-F238E27FC236}">
                      <a16:creationId xmlns:a16="http://schemas.microsoft.com/office/drawing/2014/main" id="{4C7CB4F2-7BFE-4999-A17B-995A47D670CC}"/>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644" name="Straight Connector 643">
                  <a:extLst>
                    <a:ext uri="{FF2B5EF4-FFF2-40B4-BE49-F238E27FC236}">
                      <a16:creationId xmlns:a16="http://schemas.microsoft.com/office/drawing/2014/main" id="{D9842985-5893-4EE4-95B3-CFD546D40192}"/>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grpSp>
            <p:nvGrpSpPr>
              <p:cNvPr id="639" name="Group 638">
                <a:extLst>
                  <a:ext uri="{FF2B5EF4-FFF2-40B4-BE49-F238E27FC236}">
                    <a16:creationId xmlns:a16="http://schemas.microsoft.com/office/drawing/2014/main" id="{2B269910-8609-4ADC-ACAE-FC2B4123D578}"/>
                  </a:ext>
                </a:extLst>
              </p:cNvPr>
              <p:cNvGrpSpPr/>
              <p:nvPr/>
            </p:nvGrpSpPr>
            <p:grpSpPr>
              <a:xfrm rot="10800000">
                <a:off x="4023360" y="4254500"/>
                <a:ext cx="256417" cy="189411"/>
                <a:chOff x="3666309" y="3239589"/>
                <a:chExt cx="256417" cy="189411"/>
              </a:xfrm>
            </p:grpSpPr>
            <p:cxnSp>
              <p:nvCxnSpPr>
                <p:cNvPr id="641" name="Straight Connector 640">
                  <a:extLst>
                    <a:ext uri="{FF2B5EF4-FFF2-40B4-BE49-F238E27FC236}">
                      <a16:creationId xmlns:a16="http://schemas.microsoft.com/office/drawing/2014/main" id="{F9650626-653A-4F6A-AA80-DD89888949FC}"/>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642" name="Straight Connector 641">
                  <a:extLst>
                    <a:ext uri="{FF2B5EF4-FFF2-40B4-BE49-F238E27FC236}">
                      <a16:creationId xmlns:a16="http://schemas.microsoft.com/office/drawing/2014/main" id="{A8F9D4E9-528E-477D-82A0-74206B7FC1C1}"/>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cxnSp>
            <p:nvCxnSpPr>
              <p:cNvPr id="640" name="Straight Connector 639">
                <a:extLst>
                  <a:ext uri="{FF2B5EF4-FFF2-40B4-BE49-F238E27FC236}">
                    <a16:creationId xmlns:a16="http://schemas.microsoft.com/office/drawing/2014/main" id="{B36D4E7D-D048-45AB-B0E2-C1EED22158C9}"/>
                  </a:ext>
                </a:extLst>
              </p:cNvPr>
              <p:cNvCxnSpPr/>
              <p:nvPr/>
            </p:nvCxnSpPr>
            <p:spPr>
              <a:xfrm>
                <a:off x="3770811" y="3239589"/>
                <a:ext cx="404463" cy="1204323"/>
              </a:xfrm>
              <a:prstGeom prst="line">
                <a:avLst/>
              </a:prstGeom>
            </p:spPr>
            <p:style>
              <a:lnRef idx="1">
                <a:schemeClr val="dk1"/>
              </a:lnRef>
              <a:fillRef idx="0">
                <a:schemeClr val="dk1"/>
              </a:fillRef>
              <a:effectRef idx="0">
                <a:schemeClr val="dk1"/>
              </a:effectRef>
              <a:fontRef idx="minor">
                <a:schemeClr val="tx1"/>
              </a:fontRef>
            </p:style>
          </p:cxnSp>
        </p:grpSp>
        <p:grpSp>
          <p:nvGrpSpPr>
            <p:cNvPr id="556" name="Group 555">
              <a:extLst>
                <a:ext uri="{FF2B5EF4-FFF2-40B4-BE49-F238E27FC236}">
                  <a16:creationId xmlns:a16="http://schemas.microsoft.com/office/drawing/2014/main" id="{61762472-5F31-4129-AC01-49F72D2E63F7}"/>
                </a:ext>
              </a:extLst>
            </p:cNvPr>
            <p:cNvGrpSpPr/>
            <p:nvPr/>
          </p:nvGrpSpPr>
          <p:grpSpPr>
            <a:xfrm>
              <a:off x="5674456" y="3316332"/>
              <a:ext cx="773269" cy="1707088"/>
              <a:chOff x="3666309" y="3239589"/>
              <a:chExt cx="613468" cy="1204323"/>
            </a:xfrm>
          </p:grpSpPr>
          <p:cxnSp>
            <p:nvCxnSpPr>
              <p:cNvPr id="627" name="Straight Connector 626">
                <a:extLst>
                  <a:ext uri="{FF2B5EF4-FFF2-40B4-BE49-F238E27FC236}">
                    <a16:creationId xmlns:a16="http://schemas.microsoft.com/office/drawing/2014/main" id="{8539EF19-AD3A-4738-BA33-23FE5A323242}"/>
                  </a:ext>
                </a:extLst>
              </p:cNvPr>
              <p:cNvCxnSpPr/>
              <p:nvPr/>
            </p:nvCxnSpPr>
            <p:spPr>
              <a:xfrm>
                <a:off x="3666309" y="3429000"/>
                <a:ext cx="357051" cy="825500"/>
              </a:xfrm>
              <a:prstGeom prst="line">
                <a:avLst/>
              </a:prstGeom>
            </p:spPr>
            <p:style>
              <a:lnRef idx="1">
                <a:schemeClr val="dk1"/>
              </a:lnRef>
              <a:fillRef idx="0">
                <a:schemeClr val="dk1"/>
              </a:fillRef>
              <a:effectRef idx="0">
                <a:schemeClr val="dk1"/>
              </a:effectRef>
              <a:fontRef idx="minor">
                <a:schemeClr val="tx1"/>
              </a:fontRef>
            </p:style>
          </p:cxnSp>
          <p:cxnSp>
            <p:nvCxnSpPr>
              <p:cNvPr id="628" name="Straight Connector 627">
                <a:extLst>
                  <a:ext uri="{FF2B5EF4-FFF2-40B4-BE49-F238E27FC236}">
                    <a16:creationId xmlns:a16="http://schemas.microsoft.com/office/drawing/2014/main" id="{4A0D4C33-ACE4-4329-AFE0-71CC45C6DAAA}"/>
                  </a:ext>
                </a:extLst>
              </p:cNvPr>
              <p:cNvCxnSpPr/>
              <p:nvPr/>
            </p:nvCxnSpPr>
            <p:spPr>
              <a:xfrm>
                <a:off x="3922726" y="3429000"/>
                <a:ext cx="357051" cy="825500"/>
              </a:xfrm>
              <a:prstGeom prst="line">
                <a:avLst/>
              </a:prstGeom>
            </p:spPr>
            <p:style>
              <a:lnRef idx="1">
                <a:schemeClr val="dk1"/>
              </a:lnRef>
              <a:fillRef idx="0">
                <a:schemeClr val="dk1"/>
              </a:fillRef>
              <a:effectRef idx="0">
                <a:schemeClr val="dk1"/>
              </a:effectRef>
              <a:fontRef idx="minor">
                <a:schemeClr val="tx1"/>
              </a:fontRef>
            </p:style>
          </p:cxnSp>
          <p:grpSp>
            <p:nvGrpSpPr>
              <p:cNvPr id="629" name="Group 628">
                <a:extLst>
                  <a:ext uri="{FF2B5EF4-FFF2-40B4-BE49-F238E27FC236}">
                    <a16:creationId xmlns:a16="http://schemas.microsoft.com/office/drawing/2014/main" id="{8B0DE9EF-9E44-4370-B6CB-7AAACFA19C15}"/>
                  </a:ext>
                </a:extLst>
              </p:cNvPr>
              <p:cNvGrpSpPr/>
              <p:nvPr/>
            </p:nvGrpSpPr>
            <p:grpSpPr>
              <a:xfrm>
                <a:off x="3666309" y="3239589"/>
                <a:ext cx="256417" cy="189411"/>
                <a:chOff x="3666309" y="3239589"/>
                <a:chExt cx="256417" cy="189411"/>
              </a:xfrm>
            </p:grpSpPr>
            <p:cxnSp>
              <p:nvCxnSpPr>
                <p:cNvPr id="634" name="Straight Connector 633">
                  <a:extLst>
                    <a:ext uri="{FF2B5EF4-FFF2-40B4-BE49-F238E27FC236}">
                      <a16:creationId xmlns:a16="http://schemas.microsoft.com/office/drawing/2014/main" id="{8D1F19C4-538E-4A49-BAF1-23FD7AF6FE10}"/>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635" name="Straight Connector 634">
                  <a:extLst>
                    <a:ext uri="{FF2B5EF4-FFF2-40B4-BE49-F238E27FC236}">
                      <a16:creationId xmlns:a16="http://schemas.microsoft.com/office/drawing/2014/main" id="{6EFFD4CA-E2A3-4E21-992F-28E83335040B}"/>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grpSp>
            <p:nvGrpSpPr>
              <p:cNvPr id="630" name="Group 629">
                <a:extLst>
                  <a:ext uri="{FF2B5EF4-FFF2-40B4-BE49-F238E27FC236}">
                    <a16:creationId xmlns:a16="http://schemas.microsoft.com/office/drawing/2014/main" id="{8FD0548D-9300-4A16-89F0-22E87CE005AC}"/>
                  </a:ext>
                </a:extLst>
              </p:cNvPr>
              <p:cNvGrpSpPr/>
              <p:nvPr/>
            </p:nvGrpSpPr>
            <p:grpSpPr>
              <a:xfrm rot="10800000">
                <a:off x="4023360" y="4254500"/>
                <a:ext cx="256417" cy="189411"/>
                <a:chOff x="3666309" y="3239589"/>
                <a:chExt cx="256417" cy="189411"/>
              </a:xfrm>
            </p:grpSpPr>
            <p:cxnSp>
              <p:nvCxnSpPr>
                <p:cNvPr id="632" name="Straight Connector 631">
                  <a:extLst>
                    <a:ext uri="{FF2B5EF4-FFF2-40B4-BE49-F238E27FC236}">
                      <a16:creationId xmlns:a16="http://schemas.microsoft.com/office/drawing/2014/main" id="{C455837E-761B-4105-9078-2EFB006A9ACC}"/>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633" name="Straight Connector 632">
                  <a:extLst>
                    <a:ext uri="{FF2B5EF4-FFF2-40B4-BE49-F238E27FC236}">
                      <a16:creationId xmlns:a16="http://schemas.microsoft.com/office/drawing/2014/main" id="{5973527E-7C9D-43EC-8223-20E0481E6C60}"/>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cxnSp>
            <p:nvCxnSpPr>
              <p:cNvPr id="631" name="Straight Connector 630">
                <a:extLst>
                  <a:ext uri="{FF2B5EF4-FFF2-40B4-BE49-F238E27FC236}">
                    <a16:creationId xmlns:a16="http://schemas.microsoft.com/office/drawing/2014/main" id="{6DB93457-A80A-4FA0-9D21-B1CB650C3CF5}"/>
                  </a:ext>
                </a:extLst>
              </p:cNvPr>
              <p:cNvCxnSpPr/>
              <p:nvPr/>
            </p:nvCxnSpPr>
            <p:spPr>
              <a:xfrm>
                <a:off x="3770811" y="3239589"/>
                <a:ext cx="404463" cy="1204323"/>
              </a:xfrm>
              <a:prstGeom prst="line">
                <a:avLst/>
              </a:prstGeom>
            </p:spPr>
            <p:style>
              <a:lnRef idx="1">
                <a:schemeClr val="dk1"/>
              </a:lnRef>
              <a:fillRef idx="0">
                <a:schemeClr val="dk1"/>
              </a:fillRef>
              <a:effectRef idx="0">
                <a:schemeClr val="dk1"/>
              </a:effectRef>
              <a:fontRef idx="minor">
                <a:schemeClr val="tx1"/>
              </a:fontRef>
            </p:style>
          </p:cxnSp>
        </p:grpSp>
        <p:grpSp>
          <p:nvGrpSpPr>
            <p:cNvPr id="557" name="Group 556">
              <a:extLst>
                <a:ext uri="{FF2B5EF4-FFF2-40B4-BE49-F238E27FC236}">
                  <a16:creationId xmlns:a16="http://schemas.microsoft.com/office/drawing/2014/main" id="{D6161A7A-DCE5-47D4-A844-4657000319AD}"/>
                </a:ext>
              </a:extLst>
            </p:cNvPr>
            <p:cNvGrpSpPr/>
            <p:nvPr/>
          </p:nvGrpSpPr>
          <p:grpSpPr>
            <a:xfrm>
              <a:off x="6423341" y="3316332"/>
              <a:ext cx="773269" cy="1707088"/>
              <a:chOff x="3666309" y="3239589"/>
              <a:chExt cx="613468" cy="1204323"/>
            </a:xfrm>
          </p:grpSpPr>
          <p:cxnSp>
            <p:nvCxnSpPr>
              <p:cNvPr id="618" name="Straight Connector 617">
                <a:extLst>
                  <a:ext uri="{FF2B5EF4-FFF2-40B4-BE49-F238E27FC236}">
                    <a16:creationId xmlns:a16="http://schemas.microsoft.com/office/drawing/2014/main" id="{AF25DC73-E002-40C4-95BF-4A9E29D3280D}"/>
                  </a:ext>
                </a:extLst>
              </p:cNvPr>
              <p:cNvCxnSpPr/>
              <p:nvPr/>
            </p:nvCxnSpPr>
            <p:spPr>
              <a:xfrm>
                <a:off x="3666309" y="3429000"/>
                <a:ext cx="357051" cy="825500"/>
              </a:xfrm>
              <a:prstGeom prst="line">
                <a:avLst/>
              </a:prstGeom>
            </p:spPr>
            <p:style>
              <a:lnRef idx="1">
                <a:schemeClr val="dk1"/>
              </a:lnRef>
              <a:fillRef idx="0">
                <a:schemeClr val="dk1"/>
              </a:fillRef>
              <a:effectRef idx="0">
                <a:schemeClr val="dk1"/>
              </a:effectRef>
              <a:fontRef idx="minor">
                <a:schemeClr val="tx1"/>
              </a:fontRef>
            </p:style>
          </p:cxnSp>
          <p:cxnSp>
            <p:nvCxnSpPr>
              <p:cNvPr id="619" name="Straight Connector 618">
                <a:extLst>
                  <a:ext uri="{FF2B5EF4-FFF2-40B4-BE49-F238E27FC236}">
                    <a16:creationId xmlns:a16="http://schemas.microsoft.com/office/drawing/2014/main" id="{3E941EE3-E697-491A-A55C-62ECA09E4F7E}"/>
                  </a:ext>
                </a:extLst>
              </p:cNvPr>
              <p:cNvCxnSpPr/>
              <p:nvPr/>
            </p:nvCxnSpPr>
            <p:spPr>
              <a:xfrm>
                <a:off x="3922726" y="3429000"/>
                <a:ext cx="357051" cy="825500"/>
              </a:xfrm>
              <a:prstGeom prst="line">
                <a:avLst/>
              </a:prstGeom>
            </p:spPr>
            <p:style>
              <a:lnRef idx="1">
                <a:schemeClr val="dk1"/>
              </a:lnRef>
              <a:fillRef idx="0">
                <a:schemeClr val="dk1"/>
              </a:fillRef>
              <a:effectRef idx="0">
                <a:schemeClr val="dk1"/>
              </a:effectRef>
              <a:fontRef idx="minor">
                <a:schemeClr val="tx1"/>
              </a:fontRef>
            </p:style>
          </p:cxnSp>
          <p:grpSp>
            <p:nvGrpSpPr>
              <p:cNvPr id="620" name="Group 619">
                <a:extLst>
                  <a:ext uri="{FF2B5EF4-FFF2-40B4-BE49-F238E27FC236}">
                    <a16:creationId xmlns:a16="http://schemas.microsoft.com/office/drawing/2014/main" id="{F3472C51-EF9F-42F5-922F-CEA2E825E7A2}"/>
                  </a:ext>
                </a:extLst>
              </p:cNvPr>
              <p:cNvGrpSpPr/>
              <p:nvPr/>
            </p:nvGrpSpPr>
            <p:grpSpPr>
              <a:xfrm>
                <a:off x="3666309" y="3239589"/>
                <a:ext cx="256417" cy="189411"/>
                <a:chOff x="3666309" y="3239589"/>
                <a:chExt cx="256417" cy="189411"/>
              </a:xfrm>
            </p:grpSpPr>
            <p:cxnSp>
              <p:nvCxnSpPr>
                <p:cNvPr id="625" name="Straight Connector 624">
                  <a:extLst>
                    <a:ext uri="{FF2B5EF4-FFF2-40B4-BE49-F238E27FC236}">
                      <a16:creationId xmlns:a16="http://schemas.microsoft.com/office/drawing/2014/main" id="{EB2E9E09-91EF-40D9-95A9-D1D1C5183FA8}"/>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626" name="Straight Connector 625">
                  <a:extLst>
                    <a:ext uri="{FF2B5EF4-FFF2-40B4-BE49-F238E27FC236}">
                      <a16:creationId xmlns:a16="http://schemas.microsoft.com/office/drawing/2014/main" id="{4C31B5AE-AE84-4EB3-9870-97739B7A69CF}"/>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grpSp>
            <p:nvGrpSpPr>
              <p:cNvPr id="621" name="Group 620">
                <a:extLst>
                  <a:ext uri="{FF2B5EF4-FFF2-40B4-BE49-F238E27FC236}">
                    <a16:creationId xmlns:a16="http://schemas.microsoft.com/office/drawing/2014/main" id="{8033EF85-CF22-40BC-863B-BF6192E95FDF}"/>
                  </a:ext>
                </a:extLst>
              </p:cNvPr>
              <p:cNvGrpSpPr/>
              <p:nvPr/>
            </p:nvGrpSpPr>
            <p:grpSpPr>
              <a:xfrm rot="10800000">
                <a:off x="4023360" y="4254500"/>
                <a:ext cx="256417" cy="189411"/>
                <a:chOff x="3666309" y="3239589"/>
                <a:chExt cx="256417" cy="189411"/>
              </a:xfrm>
            </p:grpSpPr>
            <p:cxnSp>
              <p:nvCxnSpPr>
                <p:cNvPr id="623" name="Straight Connector 622">
                  <a:extLst>
                    <a:ext uri="{FF2B5EF4-FFF2-40B4-BE49-F238E27FC236}">
                      <a16:creationId xmlns:a16="http://schemas.microsoft.com/office/drawing/2014/main" id="{9E29357F-ABF0-4090-AF1A-88DA36BC523F}"/>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624" name="Straight Connector 623">
                  <a:extLst>
                    <a:ext uri="{FF2B5EF4-FFF2-40B4-BE49-F238E27FC236}">
                      <a16:creationId xmlns:a16="http://schemas.microsoft.com/office/drawing/2014/main" id="{015C5B73-2A5A-4571-8E3C-58A98E5B69C8}"/>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cxnSp>
            <p:nvCxnSpPr>
              <p:cNvPr id="622" name="Straight Connector 621">
                <a:extLst>
                  <a:ext uri="{FF2B5EF4-FFF2-40B4-BE49-F238E27FC236}">
                    <a16:creationId xmlns:a16="http://schemas.microsoft.com/office/drawing/2014/main" id="{AA8AB871-9419-4CEA-B03A-FE3ADB13008D}"/>
                  </a:ext>
                </a:extLst>
              </p:cNvPr>
              <p:cNvCxnSpPr/>
              <p:nvPr/>
            </p:nvCxnSpPr>
            <p:spPr>
              <a:xfrm>
                <a:off x="3770811" y="3239589"/>
                <a:ext cx="404463" cy="1204323"/>
              </a:xfrm>
              <a:prstGeom prst="line">
                <a:avLst/>
              </a:prstGeom>
            </p:spPr>
            <p:style>
              <a:lnRef idx="1">
                <a:schemeClr val="dk1"/>
              </a:lnRef>
              <a:fillRef idx="0">
                <a:schemeClr val="dk1"/>
              </a:fillRef>
              <a:effectRef idx="0">
                <a:schemeClr val="dk1"/>
              </a:effectRef>
              <a:fontRef idx="minor">
                <a:schemeClr val="tx1"/>
              </a:fontRef>
            </p:style>
          </p:cxnSp>
        </p:grpSp>
        <p:grpSp>
          <p:nvGrpSpPr>
            <p:cNvPr id="558" name="Group 557">
              <a:extLst>
                <a:ext uri="{FF2B5EF4-FFF2-40B4-BE49-F238E27FC236}">
                  <a16:creationId xmlns:a16="http://schemas.microsoft.com/office/drawing/2014/main" id="{5AFDB6E7-71A2-4B18-821E-474ABD880ECF}"/>
                </a:ext>
              </a:extLst>
            </p:cNvPr>
            <p:cNvGrpSpPr/>
            <p:nvPr/>
          </p:nvGrpSpPr>
          <p:grpSpPr>
            <a:xfrm>
              <a:off x="7172226" y="3316332"/>
              <a:ext cx="773269" cy="1707088"/>
              <a:chOff x="3666309" y="3239589"/>
              <a:chExt cx="613468" cy="1204323"/>
            </a:xfrm>
          </p:grpSpPr>
          <p:cxnSp>
            <p:nvCxnSpPr>
              <p:cNvPr id="609" name="Straight Connector 608">
                <a:extLst>
                  <a:ext uri="{FF2B5EF4-FFF2-40B4-BE49-F238E27FC236}">
                    <a16:creationId xmlns:a16="http://schemas.microsoft.com/office/drawing/2014/main" id="{7B2B0200-AC61-4054-9DF4-21CD5294BE49}"/>
                  </a:ext>
                </a:extLst>
              </p:cNvPr>
              <p:cNvCxnSpPr/>
              <p:nvPr/>
            </p:nvCxnSpPr>
            <p:spPr>
              <a:xfrm>
                <a:off x="3666309" y="3429000"/>
                <a:ext cx="357051" cy="825500"/>
              </a:xfrm>
              <a:prstGeom prst="line">
                <a:avLst/>
              </a:prstGeom>
            </p:spPr>
            <p:style>
              <a:lnRef idx="1">
                <a:schemeClr val="dk1"/>
              </a:lnRef>
              <a:fillRef idx="0">
                <a:schemeClr val="dk1"/>
              </a:fillRef>
              <a:effectRef idx="0">
                <a:schemeClr val="dk1"/>
              </a:effectRef>
              <a:fontRef idx="minor">
                <a:schemeClr val="tx1"/>
              </a:fontRef>
            </p:style>
          </p:cxnSp>
          <p:cxnSp>
            <p:nvCxnSpPr>
              <p:cNvPr id="610" name="Straight Connector 609">
                <a:extLst>
                  <a:ext uri="{FF2B5EF4-FFF2-40B4-BE49-F238E27FC236}">
                    <a16:creationId xmlns:a16="http://schemas.microsoft.com/office/drawing/2014/main" id="{02CB8A57-A087-4FD7-91D4-EA53AF754D49}"/>
                  </a:ext>
                </a:extLst>
              </p:cNvPr>
              <p:cNvCxnSpPr/>
              <p:nvPr/>
            </p:nvCxnSpPr>
            <p:spPr>
              <a:xfrm>
                <a:off x="3922726" y="3429000"/>
                <a:ext cx="357051" cy="825500"/>
              </a:xfrm>
              <a:prstGeom prst="line">
                <a:avLst/>
              </a:prstGeom>
            </p:spPr>
            <p:style>
              <a:lnRef idx="1">
                <a:schemeClr val="dk1"/>
              </a:lnRef>
              <a:fillRef idx="0">
                <a:schemeClr val="dk1"/>
              </a:fillRef>
              <a:effectRef idx="0">
                <a:schemeClr val="dk1"/>
              </a:effectRef>
              <a:fontRef idx="minor">
                <a:schemeClr val="tx1"/>
              </a:fontRef>
            </p:style>
          </p:cxnSp>
          <p:grpSp>
            <p:nvGrpSpPr>
              <p:cNvPr id="611" name="Group 610">
                <a:extLst>
                  <a:ext uri="{FF2B5EF4-FFF2-40B4-BE49-F238E27FC236}">
                    <a16:creationId xmlns:a16="http://schemas.microsoft.com/office/drawing/2014/main" id="{544AF5DD-29E6-480A-BABC-95545DD6BDB3}"/>
                  </a:ext>
                </a:extLst>
              </p:cNvPr>
              <p:cNvGrpSpPr/>
              <p:nvPr/>
            </p:nvGrpSpPr>
            <p:grpSpPr>
              <a:xfrm>
                <a:off x="3666309" y="3239589"/>
                <a:ext cx="256417" cy="189411"/>
                <a:chOff x="3666309" y="3239589"/>
                <a:chExt cx="256417" cy="189411"/>
              </a:xfrm>
            </p:grpSpPr>
            <p:cxnSp>
              <p:nvCxnSpPr>
                <p:cNvPr id="616" name="Straight Connector 615">
                  <a:extLst>
                    <a:ext uri="{FF2B5EF4-FFF2-40B4-BE49-F238E27FC236}">
                      <a16:creationId xmlns:a16="http://schemas.microsoft.com/office/drawing/2014/main" id="{5E16081F-5910-480C-8D74-3DF9D919C75A}"/>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617" name="Straight Connector 616">
                  <a:extLst>
                    <a:ext uri="{FF2B5EF4-FFF2-40B4-BE49-F238E27FC236}">
                      <a16:creationId xmlns:a16="http://schemas.microsoft.com/office/drawing/2014/main" id="{83B50C05-C47E-4643-902F-01A4AA985848}"/>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grpSp>
            <p:nvGrpSpPr>
              <p:cNvPr id="612" name="Group 611">
                <a:extLst>
                  <a:ext uri="{FF2B5EF4-FFF2-40B4-BE49-F238E27FC236}">
                    <a16:creationId xmlns:a16="http://schemas.microsoft.com/office/drawing/2014/main" id="{EF154DEE-B99C-42D6-B32E-6EB6F17AB5C8}"/>
                  </a:ext>
                </a:extLst>
              </p:cNvPr>
              <p:cNvGrpSpPr/>
              <p:nvPr/>
            </p:nvGrpSpPr>
            <p:grpSpPr>
              <a:xfrm rot="10800000">
                <a:off x="4023360" y="4254500"/>
                <a:ext cx="256417" cy="189411"/>
                <a:chOff x="3666309" y="3239589"/>
                <a:chExt cx="256417" cy="189411"/>
              </a:xfrm>
            </p:grpSpPr>
            <p:cxnSp>
              <p:nvCxnSpPr>
                <p:cNvPr id="614" name="Straight Connector 613">
                  <a:extLst>
                    <a:ext uri="{FF2B5EF4-FFF2-40B4-BE49-F238E27FC236}">
                      <a16:creationId xmlns:a16="http://schemas.microsoft.com/office/drawing/2014/main" id="{0D6C8CA1-ECC2-4E0A-BB03-47CFDB066E2A}"/>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615" name="Straight Connector 614">
                  <a:extLst>
                    <a:ext uri="{FF2B5EF4-FFF2-40B4-BE49-F238E27FC236}">
                      <a16:creationId xmlns:a16="http://schemas.microsoft.com/office/drawing/2014/main" id="{E263CBAB-7421-4913-ABFE-9A95DEEECB6F}"/>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cxnSp>
            <p:nvCxnSpPr>
              <p:cNvPr id="613" name="Straight Connector 612">
                <a:extLst>
                  <a:ext uri="{FF2B5EF4-FFF2-40B4-BE49-F238E27FC236}">
                    <a16:creationId xmlns:a16="http://schemas.microsoft.com/office/drawing/2014/main" id="{0B18CD32-0544-4DA3-ADB5-5E16FF524ABE}"/>
                  </a:ext>
                </a:extLst>
              </p:cNvPr>
              <p:cNvCxnSpPr/>
              <p:nvPr/>
            </p:nvCxnSpPr>
            <p:spPr>
              <a:xfrm>
                <a:off x="3770811" y="3239589"/>
                <a:ext cx="404463" cy="1204323"/>
              </a:xfrm>
              <a:prstGeom prst="line">
                <a:avLst/>
              </a:prstGeom>
            </p:spPr>
            <p:style>
              <a:lnRef idx="1">
                <a:schemeClr val="dk1"/>
              </a:lnRef>
              <a:fillRef idx="0">
                <a:schemeClr val="dk1"/>
              </a:fillRef>
              <a:effectRef idx="0">
                <a:schemeClr val="dk1"/>
              </a:effectRef>
              <a:fontRef idx="minor">
                <a:schemeClr val="tx1"/>
              </a:fontRef>
            </p:style>
          </p:cxnSp>
        </p:grpSp>
        <p:grpSp>
          <p:nvGrpSpPr>
            <p:cNvPr id="559" name="Group 558">
              <a:extLst>
                <a:ext uri="{FF2B5EF4-FFF2-40B4-BE49-F238E27FC236}">
                  <a16:creationId xmlns:a16="http://schemas.microsoft.com/office/drawing/2014/main" id="{F1338173-4BF6-43E7-8B69-EC5DF9C14105}"/>
                </a:ext>
              </a:extLst>
            </p:cNvPr>
            <p:cNvGrpSpPr/>
            <p:nvPr/>
          </p:nvGrpSpPr>
          <p:grpSpPr>
            <a:xfrm>
              <a:off x="7921111" y="3316332"/>
              <a:ext cx="773269" cy="1707088"/>
              <a:chOff x="3666309" y="3239589"/>
              <a:chExt cx="613468" cy="1204323"/>
            </a:xfrm>
          </p:grpSpPr>
          <p:cxnSp>
            <p:nvCxnSpPr>
              <p:cNvPr id="600" name="Straight Connector 599">
                <a:extLst>
                  <a:ext uri="{FF2B5EF4-FFF2-40B4-BE49-F238E27FC236}">
                    <a16:creationId xmlns:a16="http://schemas.microsoft.com/office/drawing/2014/main" id="{CD9312DA-0473-4A5D-B8B1-FAE1A77DDFF6}"/>
                  </a:ext>
                </a:extLst>
              </p:cNvPr>
              <p:cNvCxnSpPr/>
              <p:nvPr/>
            </p:nvCxnSpPr>
            <p:spPr>
              <a:xfrm>
                <a:off x="3666309" y="3429000"/>
                <a:ext cx="357051" cy="825500"/>
              </a:xfrm>
              <a:prstGeom prst="line">
                <a:avLst/>
              </a:prstGeom>
            </p:spPr>
            <p:style>
              <a:lnRef idx="1">
                <a:schemeClr val="dk1"/>
              </a:lnRef>
              <a:fillRef idx="0">
                <a:schemeClr val="dk1"/>
              </a:fillRef>
              <a:effectRef idx="0">
                <a:schemeClr val="dk1"/>
              </a:effectRef>
              <a:fontRef idx="minor">
                <a:schemeClr val="tx1"/>
              </a:fontRef>
            </p:style>
          </p:cxnSp>
          <p:cxnSp>
            <p:nvCxnSpPr>
              <p:cNvPr id="601" name="Straight Connector 600">
                <a:extLst>
                  <a:ext uri="{FF2B5EF4-FFF2-40B4-BE49-F238E27FC236}">
                    <a16:creationId xmlns:a16="http://schemas.microsoft.com/office/drawing/2014/main" id="{3E43DD9E-94DF-4834-B263-E819B28E8DAA}"/>
                  </a:ext>
                </a:extLst>
              </p:cNvPr>
              <p:cNvCxnSpPr/>
              <p:nvPr/>
            </p:nvCxnSpPr>
            <p:spPr>
              <a:xfrm>
                <a:off x="3922726" y="3429000"/>
                <a:ext cx="357051" cy="825500"/>
              </a:xfrm>
              <a:prstGeom prst="line">
                <a:avLst/>
              </a:prstGeom>
            </p:spPr>
            <p:style>
              <a:lnRef idx="1">
                <a:schemeClr val="dk1"/>
              </a:lnRef>
              <a:fillRef idx="0">
                <a:schemeClr val="dk1"/>
              </a:fillRef>
              <a:effectRef idx="0">
                <a:schemeClr val="dk1"/>
              </a:effectRef>
              <a:fontRef idx="minor">
                <a:schemeClr val="tx1"/>
              </a:fontRef>
            </p:style>
          </p:cxnSp>
          <p:grpSp>
            <p:nvGrpSpPr>
              <p:cNvPr id="602" name="Group 601">
                <a:extLst>
                  <a:ext uri="{FF2B5EF4-FFF2-40B4-BE49-F238E27FC236}">
                    <a16:creationId xmlns:a16="http://schemas.microsoft.com/office/drawing/2014/main" id="{18CDC48A-82E1-4C43-8041-C7173081A806}"/>
                  </a:ext>
                </a:extLst>
              </p:cNvPr>
              <p:cNvGrpSpPr/>
              <p:nvPr/>
            </p:nvGrpSpPr>
            <p:grpSpPr>
              <a:xfrm>
                <a:off x="3666309" y="3239589"/>
                <a:ext cx="256417" cy="189411"/>
                <a:chOff x="3666309" y="3239589"/>
                <a:chExt cx="256417" cy="189411"/>
              </a:xfrm>
            </p:grpSpPr>
            <p:cxnSp>
              <p:nvCxnSpPr>
                <p:cNvPr id="607" name="Straight Connector 606">
                  <a:extLst>
                    <a:ext uri="{FF2B5EF4-FFF2-40B4-BE49-F238E27FC236}">
                      <a16:creationId xmlns:a16="http://schemas.microsoft.com/office/drawing/2014/main" id="{F1C781CD-F5E9-45AE-91D9-6CAF01F1FD66}"/>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608" name="Straight Connector 607">
                  <a:extLst>
                    <a:ext uri="{FF2B5EF4-FFF2-40B4-BE49-F238E27FC236}">
                      <a16:creationId xmlns:a16="http://schemas.microsoft.com/office/drawing/2014/main" id="{38F2A1F7-3F4A-47ED-8737-557171190309}"/>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grpSp>
            <p:nvGrpSpPr>
              <p:cNvPr id="603" name="Group 602">
                <a:extLst>
                  <a:ext uri="{FF2B5EF4-FFF2-40B4-BE49-F238E27FC236}">
                    <a16:creationId xmlns:a16="http://schemas.microsoft.com/office/drawing/2014/main" id="{5F8F39A7-FC7B-4E16-918C-B39E46CB57C3}"/>
                  </a:ext>
                </a:extLst>
              </p:cNvPr>
              <p:cNvGrpSpPr/>
              <p:nvPr/>
            </p:nvGrpSpPr>
            <p:grpSpPr>
              <a:xfrm rot="10800000">
                <a:off x="4023360" y="4254500"/>
                <a:ext cx="256417" cy="189411"/>
                <a:chOff x="3666309" y="3239589"/>
                <a:chExt cx="256417" cy="189411"/>
              </a:xfrm>
            </p:grpSpPr>
            <p:cxnSp>
              <p:nvCxnSpPr>
                <p:cNvPr id="605" name="Straight Connector 604">
                  <a:extLst>
                    <a:ext uri="{FF2B5EF4-FFF2-40B4-BE49-F238E27FC236}">
                      <a16:creationId xmlns:a16="http://schemas.microsoft.com/office/drawing/2014/main" id="{0805305D-229E-41D4-B395-0C3FCDB13EB1}"/>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606" name="Straight Connector 605">
                  <a:extLst>
                    <a:ext uri="{FF2B5EF4-FFF2-40B4-BE49-F238E27FC236}">
                      <a16:creationId xmlns:a16="http://schemas.microsoft.com/office/drawing/2014/main" id="{3E9CEC4B-3C40-40AA-922D-BF9F8AF0A7F1}"/>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cxnSp>
            <p:nvCxnSpPr>
              <p:cNvPr id="604" name="Straight Connector 603">
                <a:extLst>
                  <a:ext uri="{FF2B5EF4-FFF2-40B4-BE49-F238E27FC236}">
                    <a16:creationId xmlns:a16="http://schemas.microsoft.com/office/drawing/2014/main" id="{93FF5531-AE7B-4851-BE9C-D5AF0300D7AE}"/>
                  </a:ext>
                </a:extLst>
              </p:cNvPr>
              <p:cNvCxnSpPr/>
              <p:nvPr/>
            </p:nvCxnSpPr>
            <p:spPr>
              <a:xfrm>
                <a:off x="3770811" y="3239589"/>
                <a:ext cx="404463" cy="1204323"/>
              </a:xfrm>
              <a:prstGeom prst="line">
                <a:avLst/>
              </a:prstGeom>
            </p:spPr>
            <p:style>
              <a:lnRef idx="1">
                <a:schemeClr val="dk1"/>
              </a:lnRef>
              <a:fillRef idx="0">
                <a:schemeClr val="dk1"/>
              </a:fillRef>
              <a:effectRef idx="0">
                <a:schemeClr val="dk1"/>
              </a:effectRef>
              <a:fontRef idx="minor">
                <a:schemeClr val="tx1"/>
              </a:fontRef>
            </p:style>
          </p:cxnSp>
        </p:grpSp>
        <p:grpSp>
          <p:nvGrpSpPr>
            <p:cNvPr id="560" name="Group 559">
              <a:extLst>
                <a:ext uri="{FF2B5EF4-FFF2-40B4-BE49-F238E27FC236}">
                  <a16:creationId xmlns:a16="http://schemas.microsoft.com/office/drawing/2014/main" id="{F13F7128-162F-44CE-AD21-6D30680C86CC}"/>
                </a:ext>
              </a:extLst>
            </p:cNvPr>
            <p:cNvGrpSpPr/>
            <p:nvPr/>
          </p:nvGrpSpPr>
          <p:grpSpPr>
            <a:xfrm>
              <a:off x="8669998" y="3316332"/>
              <a:ext cx="773269" cy="1707088"/>
              <a:chOff x="3666309" y="3239589"/>
              <a:chExt cx="613468" cy="1204323"/>
            </a:xfrm>
          </p:grpSpPr>
          <p:cxnSp>
            <p:nvCxnSpPr>
              <p:cNvPr id="591" name="Straight Connector 590">
                <a:extLst>
                  <a:ext uri="{FF2B5EF4-FFF2-40B4-BE49-F238E27FC236}">
                    <a16:creationId xmlns:a16="http://schemas.microsoft.com/office/drawing/2014/main" id="{C1C8EAA9-2E24-4B79-A429-92401A630BFB}"/>
                  </a:ext>
                </a:extLst>
              </p:cNvPr>
              <p:cNvCxnSpPr/>
              <p:nvPr/>
            </p:nvCxnSpPr>
            <p:spPr>
              <a:xfrm>
                <a:off x="3666309" y="3429000"/>
                <a:ext cx="357051" cy="825500"/>
              </a:xfrm>
              <a:prstGeom prst="line">
                <a:avLst/>
              </a:prstGeom>
            </p:spPr>
            <p:style>
              <a:lnRef idx="1">
                <a:schemeClr val="dk1"/>
              </a:lnRef>
              <a:fillRef idx="0">
                <a:schemeClr val="dk1"/>
              </a:fillRef>
              <a:effectRef idx="0">
                <a:schemeClr val="dk1"/>
              </a:effectRef>
              <a:fontRef idx="minor">
                <a:schemeClr val="tx1"/>
              </a:fontRef>
            </p:style>
          </p:cxnSp>
          <p:cxnSp>
            <p:nvCxnSpPr>
              <p:cNvPr id="592" name="Straight Connector 591">
                <a:extLst>
                  <a:ext uri="{FF2B5EF4-FFF2-40B4-BE49-F238E27FC236}">
                    <a16:creationId xmlns:a16="http://schemas.microsoft.com/office/drawing/2014/main" id="{04B7EA9F-E664-4E1C-961B-9CC984E1099C}"/>
                  </a:ext>
                </a:extLst>
              </p:cNvPr>
              <p:cNvCxnSpPr/>
              <p:nvPr/>
            </p:nvCxnSpPr>
            <p:spPr>
              <a:xfrm>
                <a:off x="3922726" y="3429000"/>
                <a:ext cx="357051" cy="825500"/>
              </a:xfrm>
              <a:prstGeom prst="line">
                <a:avLst/>
              </a:prstGeom>
            </p:spPr>
            <p:style>
              <a:lnRef idx="1">
                <a:schemeClr val="dk1"/>
              </a:lnRef>
              <a:fillRef idx="0">
                <a:schemeClr val="dk1"/>
              </a:fillRef>
              <a:effectRef idx="0">
                <a:schemeClr val="dk1"/>
              </a:effectRef>
              <a:fontRef idx="minor">
                <a:schemeClr val="tx1"/>
              </a:fontRef>
            </p:style>
          </p:cxnSp>
          <p:grpSp>
            <p:nvGrpSpPr>
              <p:cNvPr id="593" name="Group 592">
                <a:extLst>
                  <a:ext uri="{FF2B5EF4-FFF2-40B4-BE49-F238E27FC236}">
                    <a16:creationId xmlns:a16="http://schemas.microsoft.com/office/drawing/2014/main" id="{D137C784-DB4F-45B4-9C3A-B2346C6BC733}"/>
                  </a:ext>
                </a:extLst>
              </p:cNvPr>
              <p:cNvGrpSpPr/>
              <p:nvPr/>
            </p:nvGrpSpPr>
            <p:grpSpPr>
              <a:xfrm>
                <a:off x="3666309" y="3239589"/>
                <a:ext cx="256417" cy="189411"/>
                <a:chOff x="3666309" y="3239589"/>
                <a:chExt cx="256417" cy="189411"/>
              </a:xfrm>
            </p:grpSpPr>
            <p:cxnSp>
              <p:nvCxnSpPr>
                <p:cNvPr id="598" name="Straight Connector 597">
                  <a:extLst>
                    <a:ext uri="{FF2B5EF4-FFF2-40B4-BE49-F238E27FC236}">
                      <a16:creationId xmlns:a16="http://schemas.microsoft.com/office/drawing/2014/main" id="{04FDB7D5-96B6-4D52-B99C-999B2D044043}"/>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599" name="Straight Connector 598">
                  <a:extLst>
                    <a:ext uri="{FF2B5EF4-FFF2-40B4-BE49-F238E27FC236}">
                      <a16:creationId xmlns:a16="http://schemas.microsoft.com/office/drawing/2014/main" id="{02A6251D-2DD1-468B-944C-2A4DE376ACC5}"/>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grpSp>
            <p:nvGrpSpPr>
              <p:cNvPr id="594" name="Group 593">
                <a:extLst>
                  <a:ext uri="{FF2B5EF4-FFF2-40B4-BE49-F238E27FC236}">
                    <a16:creationId xmlns:a16="http://schemas.microsoft.com/office/drawing/2014/main" id="{81760BF0-0468-4306-914F-9049607B9B30}"/>
                  </a:ext>
                </a:extLst>
              </p:cNvPr>
              <p:cNvGrpSpPr/>
              <p:nvPr/>
            </p:nvGrpSpPr>
            <p:grpSpPr>
              <a:xfrm rot="10800000">
                <a:off x="4023360" y="4254500"/>
                <a:ext cx="256417" cy="189411"/>
                <a:chOff x="3666309" y="3239589"/>
                <a:chExt cx="256417" cy="189411"/>
              </a:xfrm>
            </p:grpSpPr>
            <p:cxnSp>
              <p:nvCxnSpPr>
                <p:cNvPr id="596" name="Straight Connector 595">
                  <a:extLst>
                    <a:ext uri="{FF2B5EF4-FFF2-40B4-BE49-F238E27FC236}">
                      <a16:creationId xmlns:a16="http://schemas.microsoft.com/office/drawing/2014/main" id="{B0C05F76-3D6E-4FB8-BC79-70D85050556F}"/>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597" name="Straight Connector 596">
                  <a:extLst>
                    <a:ext uri="{FF2B5EF4-FFF2-40B4-BE49-F238E27FC236}">
                      <a16:creationId xmlns:a16="http://schemas.microsoft.com/office/drawing/2014/main" id="{1FD6429C-D155-40CE-BBD2-FBC0FBB00CAA}"/>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cxnSp>
            <p:nvCxnSpPr>
              <p:cNvPr id="595" name="Straight Connector 594">
                <a:extLst>
                  <a:ext uri="{FF2B5EF4-FFF2-40B4-BE49-F238E27FC236}">
                    <a16:creationId xmlns:a16="http://schemas.microsoft.com/office/drawing/2014/main" id="{D30C5157-4D65-4993-823B-95014F793DB7}"/>
                  </a:ext>
                </a:extLst>
              </p:cNvPr>
              <p:cNvCxnSpPr/>
              <p:nvPr/>
            </p:nvCxnSpPr>
            <p:spPr>
              <a:xfrm>
                <a:off x="3770811" y="3239589"/>
                <a:ext cx="404463" cy="1204323"/>
              </a:xfrm>
              <a:prstGeom prst="line">
                <a:avLst/>
              </a:prstGeom>
            </p:spPr>
            <p:style>
              <a:lnRef idx="1">
                <a:schemeClr val="dk1"/>
              </a:lnRef>
              <a:fillRef idx="0">
                <a:schemeClr val="dk1"/>
              </a:fillRef>
              <a:effectRef idx="0">
                <a:schemeClr val="dk1"/>
              </a:effectRef>
              <a:fontRef idx="minor">
                <a:schemeClr val="tx1"/>
              </a:fontRef>
            </p:style>
          </p:cxnSp>
        </p:grpSp>
        <p:cxnSp>
          <p:nvCxnSpPr>
            <p:cNvPr id="561" name="Straight Connector 560">
              <a:extLst>
                <a:ext uri="{FF2B5EF4-FFF2-40B4-BE49-F238E27FC236}">
                  <a16:creationId xmlns:a16="http://schemas.microsoft.com/office/drawing/2014/main" id="{850AAC59-94BF-45B9-AF5C-9AD7C2C8B6DE}"/>
                </a:ext>
              </a:extLst>
            </p:cNvPr>
            <p:cNvCxnSpPr/>
            <p:nvPr/>
          </p:nvCxnSpPr>
          <p:spPr>
            <a:xfrm>
              <a:off x="5248781" y="3563459"/>
              <a:ext cx="425674" cy="0"/>
            </a:xfrm>
            <a:prstGeom prst="line">
              <a:avLst/>
            </a:prstGeom>
          </p:spPr>
          <p:style>
            <a:lnRef idx="1">
              <a:schemeClr val="dk1"/>
            </a:lnRef>
            <a:fillRef idx="0">
              <a:schemeClr val="dk1"/>
            </a:fillRef>
            <a:effectRef idx="0">
              <a:schemeClr val="dk1"/>
            </a:effectRef>
            <a:fontRef idx="minor">
              <a:schemeClr val="tx1"/>
            </a:fontRef>
          </p:style>
        </p:cxnSp>
        <p:cxnSp>
          <p:nvCxnSpPr>
            <p:cNvPr id="562" name="Straight Connector 561">
              <a:extLst>
                <a:ext uri="{FF2B5EF4-FFF2-40B4-BE49-F238E27FC236}">
                  <a16:creationId xmlns:a16="http://schemas.microsoft.com/office/drawing/2014/main" id="{59B91D8B-4DA4-490C-8576-C78ACCF9EB72}"/>
                </a:ext>
              </a:extLst>
            </p:cNvPr>
            <p:cNvCxnSpPr/>
            <p:nvPr/>
          </p:nvCxnSpPr>
          <p:spPr>
            <a:xfrm>
              <a:off x="5997666" y="3563459"/>
              <a:ext cx="450059" cy="0"/>
            </a:xfrm>
            <a:prstGeom prst="line">
              <a:avLst/>
            </a:prstGeom>
          </p:spPr>
          <p:style>
            <a:lnRef idx="1">
              <a:schemeClr val="dk1"/>
            </a:lnRef>
            <a:fillRef idx="0">
              <a:schemeClr val="dk1"/>
            </a:fillRef>
            <a:effectRef idx="0">
              <a:schemeClr val="dk1"/>
            </a:effectRef>
            <a:fontRef idx="minor">
              <a:schemeClr val="tx1"/>
            </a:fontRef>
          </p:style>
        </p:cxnSp>
        <p:cxnSp>
          <p:nvCxnSpPr>
            <p:cNvPr id="563" name="Straight Connector 562">
              <a:extLst>
                <a:ext uri="{FF2B5EF4-FFF2-40B4-BE49-F238E27FC236}">
                  <a16:creationId xmlns:a16="http://schemas.microsoft.com/office/drawing/2014/main" id="{CAB9199C-1CFC-4CC7-B3B7-E1813C713F12}"/>
                </a:ext>
              </a:extLst>
            </p:cNvPr>
            <p:cNvCxnSpPr/>
            <p:nvPr/>
          </p:nvCxnSpPr>
          <p:spPr>
            <a:xfrm>
              <a:off x="6746551" y="3563459"/>
              <a:ext cx="450059" cy="0"/>
            </a:xfrm>
            <a:prstGeom prst="line">
              <a:avLst/>
            </a:prstGeom>
          </p:spPr>
          <p:style>
            <a:lnRef idx="1">
              <a:schemeClr val="dk1"/>
            </a:lnRef>
            <a:fillRef idx="0">
              <a:schemeClr val="dk1"/>
            </a:fillRef>
            <a:effectRef idx="0">
              <a:schemeClr val="dk1"/>
            </a:effectRef>
            <a:fontRef idx="minor">
              <a:schemeClr val="tx1"/>
            </a:fontRef>
          </p:style>
        </p:cxnSp>
        <p:cxnSp>
          <p:nvCxnSpPr>
            <p:cNvPr id="564" name="Straight Connector 563">
              <a:extLst>
                <a:ext uri="{FF2B5EF4-FFF2-40B4-BE49-F238E27FC236}">
                  <a16:creationId xmlns:a16="http://schemas.microsoft.com/office/drawing/2014/main" id="{8984678F-7C69-4C20-8B7A-AF35F20F0424}"/>
                </a:ext>
              </a:extLst>
            </p:cNvPr>
            <p:cNvCxnSpPr/>
            <p:nvPr/>
          </p:nvCxnSpPr>
          <p:spPr>
            <a:xfrm>
              <a:off x="4499896" y="3563459"/>
              <a:ext cx="450059" cy="0"/>
            </a:xfrm>
            <a:prstGeom prst="line">
              <a:avLst/>
            </a:prstGeom>
          </p:spPr>
          <p:style>
            <a:lnRef idx="1">
              <a:schemeClr val="dk1"/>
            </a:lnRef>
            <a:fillRef idx="0">
              <a:schemeClr val="dk1"/>
            </a:fillRef>
            <a:effectRef idx="0">
              <a:schemeClr val="dk1"/>
            </a:effectRef>
            <a:fontRef idx="minor">
              <a:schemeClr val="tx1"/>
            </a:fontRef>
          </p:style>
        </p:cxnSp>
        <p:cxnSp>
          <p:nvCxnSpPr>
            <p:cNvPr id="565" name="Straight Connector 564">
              <a:extLst>
                <a:ext uri="{FF2B5EF4-FFF2-40B4-BE49-F238E27FC236}">
                  <a16:creationId xmlns:a16="http://schemas.microsoft.com/office/drawing/2014/main" id="{34178C9A-B738-4B88-B368-464FC30CD80E}"/>
                </a:ext>
              </a:extLst>
            </p:cNvPr>
            <p:cNvCxnSpPr/>
            <p:nvPr/>
          </p:nvCxnSpPr>
          <p:spPr>
            <a:xfrm>
              <a:off x="3751011" y="3563459"/>
              <a:ext cx="450059" cy="0"/>
            </a:xfrm>
            <a:prstGeom prst="line">
              <a:avLst/>
            </a:prstGeom>
          </p:spPr>
          <p:style>
            <a:lnRef idx="1">
              <a:schemeClr val="dk1"/>
            </a:lnRef>
            <a:fillRef idx="0">
              <a:schemeClr val="dk1"/>
            </a:fillRef>
            <a:effectRef idx="0">
              <a:schemeClr val="dk1"/>
            </a:effectRef>
            <a:fontRef idx="minor">
              <a:schemeClr val="tx1"/>
            </a:fontRef>
          </p:style>
        </p:cxnSp>
        <p:cxnSp>
          <p:nvCxnSpPr>
            <p:cNvPr id="566" name="Straight Connector 565">
              <a:extLst>
                <a:ext uri="{FF2B5EF4-FFF2-40B4-BE49-F238E27FC236}">
                  <a16:creationId xmlns:a16="http://schemas.microsoft.com/office/drawing/2014/main" id="{5C45476C-35E5-4473-B3E1-FC22D697ECBF}"/>
                </a:ext>
              </a:extLst>
            </p:cNvPr>
            <p:cNvCxnSpPr>
              <a:cxnSpLocks/>
            </p:cNvCxnSpPr>
            <p:nvPr/>
          </p:nvCxnSpPr>
          <p:spPr>
            <a:xfrm>
              <a:off x="7486135" y="3563459"/>
              <a:ext cx="459360" cy="0"/>
            </a:xfrm>
            <a:prstGeom prst="line">
              <a:avLst/>
            </a:prstGeom>
          </p:spPr>
          <p:style>
            <a:lnRef idx="1">
              <a:schemeClr val="dk1"/>
            </a:lnRef>
            <a:fillRef idx="0">
              <a:schemeClr val="dk1"/>
            </a:fillRef>
            <a:effectRef idx="0">
              <a:schemeClr val="dk1"/>
            </a:effectRef>
            <a:fontRef idx="minor">
              <a:schemeClr val="tx1"/>
            </a:fontRef>
          </p:style>
        </p:cxnSp>
        <p:cxnSp>
          <p:nvCxnSpPr>
            <p:cNvPr id="567" name="Straight Connector 566">
              <a:extLst>
                <a:ext uri="{FF2B5EF4-FFF2-40B4-BE49-F238E27FC236}">
                  <a16:creationId xmlns:a16="http://schemas.microsoft.com/office/drawing/2014/main" id="{F4E136D5-ABB3-4BA2-A55F-C5A775A818D9}"/>
                </a:ext>
              </a:extLst>
            </p:cNvPr>
            <p:cNvCxnSpPr/>
            <p:nvPr/>
          </p:nvCxnSpPr>
          <p:spPr>
            <a:xfrm>
              <a:off x="8222029" y="3563459"/>
              <a:ext cx="472350" cy="0"/>
            </a:xfrm>
            <a:prstGeom prst="line">
              <a:avLst/>
            </a:prstGeom>
          </p:spPr>
          <p:style>
            <a:lnRef idx="1">
              <a:schemeClr val="dk1"/>
            </a:lnRef>
            <a:fillRef idx="0">
              <a:schemeClr val="dk1"/>
            </a:fillRef>
            <a:effectRef idx="0">
              <a:schemeClr val="dk1"/>
            </a:effectRef>
            <a:fontRef idx="minor">
              <a:schemeClr val="tx1"/>
            </a:fontRef>
          </p:style>
        </p:cxnSp>
        <p:cxnSp>
          <p:nvCxnSpPr>
            <p:cNvPr id="568" name="Straight Connector 567">
              <a:extLst>
                <a:ext uri="{FF2B5EF4-FFF2-40B4-BE49-F238E27FC236}">
                  <a16:creationId xmlns:a16="http://schemas.microsoft.com/office/drawing/2014/main" id="{904D5F2D-E82B-4828-B930-49B997F1A923}"/>
                </a:ext>
              </a:extLst>
            </p:cNvPr>
            <p:cNvCxnSpPr/>
            <p:nvPr/>
          </p:nvCxnSpPr>
          <p:spPr>
            <a:xfrm flipH="1">
              <a:off x="3150055" y="3563459"/>
              <a:ext cx="277746" cy="0"/>
            </a:xfrm>
            <a:prstGeom prst="line">
              <a:avLst/>
            </a:prstGeom>
          </p:spPr>
          <p:style>
            <a:lnRef idx="1">
              <a:schemeClr val="dk1"/>
            </a:lnRef>
            <a:fillRef idx="0">
              <a:schemeClr val="dk1"/>
            </a:fillRef>
            <a:effectRef idx="0">
              <a:schemeClr val="dk1"/>
            </a:effectRef>
            <a:fontRef idx="minor">
              <a:schemeClr val="tx1"/>
            </a:fontRef>
          </p:style>
        </p:cxnSp>
        <p:cxnSp>
          <p:nvCxnSpPr>
            <p:cNvPr id="569" name="Straight Connector 568">
              <a:extLst>
                <a:ext uri="{FF2B5EF4-FFF2-40B4-BE49-F238E27FC236}">
                  <a16:creationId xmlns:a16="http://schemas.microsoft.com/office/drawing/2014/main" id="{CA609778-0863-46F8-95C7-B8B518789166}"/>
                </a:ext>
              </a:extLst>
            </p:cNvPr>
            <p:cNvCxnSpPr/>
            <p:nvPr/>
          </p:nvCxnSpPr>
          <p:spPr>
            <a:xfrm>
              <a:off x="3150055" y="4733578"/>
              <a:ext cx="727803" cy="0"/>
            </a:xfrm>
            <a:prstGeom prst="line">
              <a:avLst/>
            </a:prstGeom>
          </p:spPr>
          <p:style>
            <a:lnRef idx="1">
              <a:schemeClr val="dk1"/>
            </a:lnRef>
            <a:fillRef idx="0">
              <a:schemeClr val="dk1"/>
            </a:fillRef>
            <a:effectRef idx="0">
              <a:schemeClr val="dk1"/>
            </a:effectRef>
            <a:fontRef idx="minor">
              <a:schemeClr val="tx1"/>
            </a:fontRef>
          </p:style>
        </p:cxnSp>
        <p:cxnSp>
          <p:nvCxnSpPr>
            <p:cNvPr id="570" name="Straight Connector 569">
              <a:extLst>
                <a:ext uri="{FF2B5EF4-FFF2-40B4-BE49-F238E27FC236}">
                  <a16:creationId xmlns:a16="http://schemas.microsoft.com/office/drawing/2014/main" id="{A2FD228B-4455-479B-9BD0-62E5BE7CA59E}"/>
                </a:ext>
              </a:extLst>
            </p:cNvPr>
            <p:cNvCxnSpPr/>
            <p:nvPr/>
          </p:nvCxnSpPr>
          <p:spPr>
            <a:xfrm>
              <a:off x="4201070" y="4733578"/>
              <a:ext cx="425673" cy="0"/>
            </a:xfrm>
            <a:prstGeom prst="line">
              <a:avLst/>
            </a:prstGeom>
          </p:spPr>
          <p:style>
            <a:lnRef idx="1">
              <a:schemeClr val="dk1"/>
            </a:lnRef>
            <a:fillRef idx="0">
              <a:schemeClr val="dk1"/>
            </a:fillRef>
            <a:effectRef idx="0">
              <a:schemeClr val="dk1"/>
            </a:effectRef>
            <a:fontRef idx="minor">
              <a:schemeClr val="tx1"/>
            </a:fontRef>
          </p:style>
        </p:cxnSp>
        <p:cxnSp>
          <p:nvCxnSpPr>
            <p:cNvPr id="571" name="Straight Connector 570">
              <a:extLst>
                <a:ext uri="{FF2B5EF4-FFF2-40B4-BE49-F238E27FC236}">
                  <a16:creationId xmlns:a16="http://schemas.microsoft.com/office/drawing/2014/main" id="{8084B945-0A4B-4602-920B-ACF6C0528E9B}"/>
                </a:ext>
              </a:extLst>
            </p:cNvPr>
            <p:cNvCxnSpPr/>
            <p:nvPr/>
          </p:nvCxnSpPr>
          <p:spPr>
            <a:xfrm>
              <a:off x="4949955" y="4733578"/>
              <a:ext cx="425673" cy="0"/>
            </a:xfrm>
            <a:prstGeom prst="line">
              <a:avLst/>
            </a:prstGeom>
          </p:spPr>
          <p:style>
            <a:lnRef idx="1">
              <a:schemeClr val="dk1"/>
            </a:lnRef>
            <a:fillRef idx="0">
              <a:schemeClr val="dk1"/>
            </a:fillRef>
            <a:effectRef idx="0">
              <a:schemeClr val="dk1"/>
            </a:effectRef>
            <a:fontRef idx="minor">
              <a:schemeClr val="tx1"/>
            </a:fontRef>
          </p:style>
        </p:cxnSp>
        <p:cxnSp>
          <p:nvCxnSpPr>
            <p:cNvPr id="572" name="Straight Connector 571">
              <a:extLst>
                <a:ext uri="{FF2B5EF4-FFF2-40B4-BE49-F238E27FC236}">
                  <a16:creationId xmlns:a16="http://schemas.microsoft.com/office/drawing/2014/main" id="{A5D69F61-C049-451B-890A-DBD0A58E4989}"/>
                </a:ext>
              </a:extLst>
            </p:cNvPr>
            <p:cNvCxnSpPr/>
            <p:nvPr/>
          </p:nvCxnSpPr>
          <p:spPr>
            <a:xfrm>
              <a:off x="5698840" y="4733578"/>
              <a:ext cx="425673" cy="0"/>
            </a:xfrm>
            <a:prstGeom prst="line">
              <a:avLst/>
            </a:prstGeom>
          </p:spPr>
          <p:style>
            <a:lnRef idx="1">
              <a:schemeClr val="dk1"/>
            </a:lnRef>
            <a:fillRef idx="0">
              <a:schemeClr val="dk1"/>
            </a:fillRef>
            <a:effectRef idx="0">
              <a:schemeClr val="dk1"/>
            </a:effectRef>
            <a:fontRef idx="minor">
              <a:schemeClr val="tx1"/>
            </a:fontRef>
          </p:style>
        </p:cxnSp>
        <p:cxnSp>
          <p:nvCxnSpPr>
            <p:cNvPr id="573" name="Straight Connector 572">
              <a:extLst>
                <a:ext uri="{FF2B5EF4-FFF2-40B4-BE49-F238E27FC236}">
                  <a16:creationId xmlns:a16="http://schemas.microsoft.com/office/drawing/2014/main" id="{8D506560-C179-440E-9506-4BEDB9866106}"/>
                </a:ext>
              </a:extLst>
            </p:cNvPr>
            <p:cNvCxnSpPr/>
            <p:nvPr/>
          </p:nvCxnSpPr>
          <p:spPr>
            <a:xfrm>
              <a:off x="6447725" y="4733578"/>
              <a:ext cx="425673" cy="0"/>
            </a:xfrm>
            <a:prstGeom prst="line">
              <a:avLst/>
            </a:prstGeom>
          </p:spPr>
          <p:style>
            <a:lnRef idx="1">
              <a:schemeClr val="dk1"/>
            </a:lnRef>
            <a:fillRef idx="0">
              <a:schemeClr val="dk1"/>
            </a:fillRef>
            <a:effectRef idx="0">
              <a:schemeClr val="dk1"/>
            </a:effectRef>
            <a:fontRef idx="minor">
              <a:schemeClr val="tx1"/>
            </a:fontRef>
          </p:style>
        </p:cxnSp>
        <p:cxnSp>
          <p:nvCxnSpPr>
            <p:cNvPr id="574" name="Straight Connector 573">
              <a:extLst>
                <a:ext uri="{FF2B5EF4-FFF2-40B4-BE49-F238E27FC236}">
                  <a16:creationId xmlns:a16="http://schemas.microsoft.com/office/drawing/2014/main" id="{5CDDD7FF-E602-4E44-9017-140F7D64055A}"/>
                </a:ext>
              </a:extLst>
            </p:cNvPr>
            <p:cNvCxnSpPr/>
            <p:nvPr/>
          </p:nvCxnSpPr>
          <p:spPr>
            <a:xfrm>
              <a:off x="7196610" y="4733578"/>
              <a:ext cx="425673" cy="0"/>
            </a:xfrm>
            <a:prstGeom prst="line">
              <a:avLst/>
            </a:prstGeom>
          </p:spPr>
          <p:style>
            <a:lnRef idx="1">
              <a:schemeClr val="dk1"/>
            </a:lnRef>
            <a:fillRef idx="0">
              <a:schemeClr val="dk1"/>
            </a:fillRef>
            <a:effectRef idx="0">
              <a:schemeClr val="dk1"/>
            </a:effectRef>
            <a:fontRef idx="minor">
              <a:schemeClr val="tx1"/>
            </a:fontRef>
          </p:style>
        </p:cxnSp>
        <p:cxnSp>
          <p:nvCxnSpPr>
            <p:cNvPr id="575" name="Straight Connector 574">
              <a:extLst>
                <a:ext uri="{FF2B5EF4-FFF2-40B4-BE49-F238E27FC236}">
                  <a16:creationId xmlns:a16="http://schemas.microsoft.com/office/drawing/2014/main" id="{F8F9219B-84B0-4A88-97AE-1A415877D21A}"/>
                </a:ext>
              </a:extLst>
            </p:cNvPr>
            <p:cNvCxnSpPr/>
            <p:nvPr/>
          </p:nvCxnSpPr>
          <p:spPr>
            <a:xfrm>
              <a:off x="7945495" y="4733578"/>
              <a:ext cx="425673" cy="0"/>
            </a:xfrm>
            <a:prstGeom prst="line">
              <a:avLst/>
            </a:prstGeom>
          </p:spPr>
          <p:style>
            <a:lnRef idx="1">
              <a:schemeClr val="dk1"/>
            </a:lnRef>
            <a:fillRef idx="0">
              <a:schemeClr val="dk1"/>
            </a:fillRef>
            <a:effectRef idx="0">
              <a:schemeClr val="dk1"/>
            </a:effectRef>
            <a:fontRef idx="minor">
              <a:schemeClr val="tx1"/>
            </a:fontRef>
          </p:style>
        </p:cxnSp>
        <p:cxnSp>
          <p:nvCxnSpPr>
            <p:cNvPr id="576" name="Straight Connector 575">
              <a:extLst>
                <a:ext uri="{FF2B5EF4-FFF2-40B4-BE49-F238E27FC236}">
                  <a16:creationId xmlns:a16="http://schemas.microsoft.com/office/drawing/2014/main" id="{0319C487-AE3E-42D4-978D-205C24566DA7}"/>
                </a:ext>
              </a:extLst>
            </p:cNvPr>
            <p:cNvCxnSpPr/>
            <p:nvPr/>
          </p:nvCxnSpPr>
          <p:spPr>
            <a:xfrm>
              <a:off x="8694380" y="4733578"/>
              <a:ext cx="425676" cy="0"/>
            </a:xfrm>
            <a:prstGeom prst="line">
              <a:avLst/>
            </a:prstGeom>
          </p:spPr>
          <p:style>
            <a:lnRef idx="1">
              <a:schemeClr val="dk1"/>
            </a:lnRef>
            <a:fillRef idx="0">
              <a:schemeClr val="dk1"/>
            </a:fillRef>
            <a:effectRef idx="0">
              <a:schemeClr val="dk1"/>
            </a:effectRef>
            <a:fontRef idx="minor">
              <a:schemeClr val="tx1"/>
            </a:fontRef>
          </p:style>
        </p:cxnSp>
        <p:cxnSp>
          <p:nvCxnSpPr>
            <p:cNvPr id="577" name="Straight Connector 576">
              <a:extLst>
                <a:ext uri="{FF2B5EF4-FFF2-40B4-BE49-F238E27FC236}">
                  <a16:creationId xmlns:a16="http://schemas.microsoft.com/office/drawing/2014/main" id="{2C2A208A-6DBC-40A5-ABC0-BC1F046903B0}"/>
                </a:ext>
              </a:extLst>
            </p:cNvPr>
            <p:cNvCxnSpPr/>
            <p:nvPr/>
          </p:nvCxnSpPr>
          <p:spPr>
            <a:xfrm flipV="1">
              <a:off x="9945123" y="3741677"/>
              <a:ext cx="103316" cy="124176"/>
            </a:xfrm>
            <a:prstGeom prst="line">
              <a:avLst/>
            </a:prstGeom>
          </p:spPr>
          <p:style>
            <a:lnRef idx="1">
              <a:schemeClr val="dk1"/>
            </a:lnRef>
            <a:fillRef idx="0">
              <a:schemeClr val="dk1"/>
            </a:fillRef>
            <a:effectRef idx="0">
              <a:schemeClr val="dk1"/>
            </a:effectRef>
            <a:fontRef idx="minor">
              <a:schemeClr val="tx1"/>
            </a:fontRef>
          </p:style>
        </p:cxnSp>
        <p:cxnSp>
          <p:nvCxnSpPr>
            <p:cNvPr id="578" name="Straight Connector 577">
              <a:extLst>
                <a:ext uri="{FF2B5EF4-FFF2-40B4-BE49-F238E27FC236}">
                  <a16:creationId xmlns:a16="http://schemas.microsoft.com/office/drawing/2014/main" id="{34E8606A-7173-40BA-B09F-441C416EDBA4}"/>
                </a:ext>
              </a:extLst>
            </p:cNvPr>
            <p:cNvCxnSpPr/>
            <p:nvPr/>
          </p:nvCxnSpPr>
          <p:spPr>
            <a:xfrm>
              <a:off x="10052631" y="3736277"/>
              <a:ext cx="163894" cy="658737"/>
            </a:xfrm>
            <a:prstGeom prst="line">
              <a:avLst/>
            </a:prstGeom>
          </p:spPr>
          <p:style>
            <a:lnRef idx="1">
              <a:schemeClr val="dk1"/>
            </a:lnRef>
            <a:fillRef idx="0">
              <a:schemeClr val="dk1"/>
            </a:fillRef>
            <a:effectRef idx="0">
              <a:schemeClr val="dk1"/>
            </a:effectRef>
            <a:fontRef idx="minor">
              <a:schemeClr val="tx1"/>
            </a:fontRef>
          </p:style>
        </p:cxnSp>
        <p:cxnSp>
          <p:nvCxnSpPr>
            <p:cNvPr id="579" name="Straight Connector 578">
              <a:extLst>
                <a:ext uri="{FF2B5EF4-FFF2-40B4-BE49-F238E27FC236}">
                  <a16:creationId xmlns:a16="http://schemas.microsoft.com/office/drawing/2014/main" id="{78738DFE-1FEE-42C5-ACAF-5878F6852A1E}"/>
                </a:ext>
              </a:extLst>
            </p:cNvPr>
            <p:cNvCxnSpPr/>
            <p:nvPr/>
          </p:nvCxnSpPr>
          <p:spPr>
            <a:xfrm>
              <a:off x="9945123" y="3865853"/>
              <a:ext cx="294804" cy="549521"/>
            </a:xfrm>
            <a:prstGeom prst="line">
              <a:avLst/>
            </a:prstGeom>
          </p:spPr>
          <p:style>
            <a:lnRef idx="1">
              <a:schemeClr val="dk1"/>
            </a:lnRef>
            <a:fillRef idx="0">
              <a:schemeClr val="dk1"/>
            </a:fillRef>
            <a:effectRef idx="0">
              <a:schemeClr val="dk1"/>
            </a:effectRef>
            <a:fontRef idx="minor">
              <a:schemeClr val="tx1"/>
            </a:fontRef>
          </p:style>
        </p:cxnSp>
        <p:cxnSp>
          <p:nvCxnSpPr>
            <p:cNvPr id="580" name="Straight Connector 579">
              <a:extLst>
                <a:ext uri="{FF2B5EF4-FFF2-40B4-BE49-F238E27FC236}">
                  <a16:creationId xmlns:a16="http://schemas.microsoft.com/office/drawing/2014/main" id="{5EA92D06-780C-4B98-930A-808489CE37C0}"/>
                </a:ext>
              </a:extLst>
            </p:cNvPr>
            <p:cNvCxnSpPr/>
            <p:nvPr/>
          </p:nvCxnSpPr>
          <p:spPr>
            <a:xfrm flipH="1" flipV="1">
              <a:off x="10092524" y="3914495"/>
              <a:ext cx="804512" cy="243002"/>
            </a:xfrm>
            <a:prstGeom prst="line">
              <a:avLst/>
            </a:prstGeom>
          </p:spPr>
          <p:style>
            <a:lnRef idx="1">
              <a:schemeClr val="dk1"/>
            </a:lnRef>
            <a:fillRef idx="0">
              <a:schemeClr val="dk1"/>
            </a:fillRef>
            <a:effectRef idx="0">
              <a:schemeClr val="dk1"/>
            </a:effectRef>
            <a:fontRef idx="minor">
              <a:schemeClr val="tx1"/>
            </a:fontRef>
          </p:style>
        </p:cxnSp>
        <p:cxnSp>
          <p:nvCxnSpPr>
            <p:cNvPr id="581" name="Straight Connector 580">
              <a:extLst>
                <a:ext uri="{FF2B5EF4-FFF2-40B4-BE49-F238E27FC236}">
                  <a16:creationId xmlns:a16="http://schemas.microsoft.com/office/drawing/2014/main" id="{49319BE6-464B-4318-BD35-4CF19712BBAC}"/>
                </a:ext>
              </a:extLst>
            </p:cNvPr>
            <p:cNvCxnSpPr/>
            <p:nvPr/>
          </p:nvCxnSpPr>
          <p:spPr>
            <a:xfrm flipH="1" flipV="1">
              <a:off x="8993209" y="3563459"/>
              <a:ext cx="951914" cy="302394"/>
            </a:xfrm>
            <a:prstGeom prst="line">
              <a:avLst/>
            </a:prstGeom>
          </p:spPr>
          <p:style>
            <a:lnRef idx="1">
              <a:schemeClr val="dk1"/>
            </a:lnRef>
            <a:fillRef idx="0">
              <a:schemeClr val="dk1"/>
            </a:fillRef>
            <a:effectRef idx="0">
              <a:schemeClr val="dk1"/>
            </a:effectRef>
            <a:fontRef idx="minor">
              <a:schemeClr val="tx1"/>
            </a:fontRef>
          </p:style>
        </p:cxnSp>
        <p:cxnSp>
          <p:nvCxnSpPr>
            <p:cNvPr id="582" name="Straight Connector 581">
              <a:extLst>
                <a:ext uri="{FF2B5EF4-FFF2-40B4-BE49-F238E27FC236}">
                  <a16:creationId xmlns:a16="http://schemas.microsoft.com/office/drawing/2014/main" id="{5C83CA20-B411-463A-AC58-C6C89192FB76}"/>
                </a:ext>
              </a:extLst>
            </p:cNvPr>
            <p:cNvCxnSpPr>
              <a:cxnSpLocks/>
            </p:cNvCxnSpPr>
            <p:nvPr/>
          </p:nvCxnSpPr>
          <p:spPr>
            <a:xfrm flipH="1">
              <a:off x="9418884" y="4157497"/>
              <a:ext cx="1478152" cy="534677"/>
            </a:xfrm>
            <a:prstGeom prst="line">
              <a:avLst/>
            </a:prstGeom>
          </p:spPr>
          <p:style>
            <a:lnRef idx="1">
              <a:schemeClr val="dk1"/>
            </a:lnRef>
            <a:fillRef idx="0">
              <a:schemeClr val="dk1"/>
            </a:fillRef>
            <a:effectRef idx="0">
              <a:schemeClr val="dk1"/>
            </a:effectRef>
            <a:fontRef idx="minor">
              <a:schemeClr val="tx1"/>
            </a:fontRef>
          </p:style>
        </p:cxnSp>
        <p:cxnSp>
          <p:nvCxnSpPr>
            <p:cNvPr id="583" name="Straight Connector 582">
              <a:extLst>
                <a:ext uri="{FF2B5EF4-FFF2-40B4-BE49-F238E27FC236}">
                  <a16:creationId xmlns:a16="http://schemas.microsoft.com/office/drawing/2014/main" id="{E4A673D1-FFB9-4675-96E9-B9DAFE1CA895}"/>
                </a:ext>
              </a:extLst>
            </p:cNvPr>
            <p:cNvCxnSpPr/>
            <p:nvPr/>
          </p:nvCxnSpPr>
          <p:spPr>
            <a:xfrm>
              <a:off x="3150055" y="3563459"/>
              <a:ext cx="0" cy="1170119"/>
            </a:xfrm>
            <a:prstGeom prst="line">
              <a:avLst/>
            </a:prstGeom>
          </p:spPr>
          <p:style>
            <a:lnRef idx="1">
              <a:schemeClr val="dk1"/>
            </a:lnRef>
            <a:fillRef idx="0">
              <a:schemeClr val="dk1"/>
            </a:fillRef>
            <a:effectRef idx="0">
              <a:schemeClr val="dk1"/>
            </a:effectRef>
            <a:fontRef idx="minor">
              <a:schemeClr val="tx1"/>
            </a:fontRef>
          </p:style>
        </p:cxnSp>
        <p:cxnSp>
          <p:nvCxnSpPr>
            <p:cNvPr id="584" name="Straight Connector 583">
              <a:extLst>
                <a:ext uri="{FF2B5EF4-FFF2-40B4-BE49-F238E27FC236}">
                  <a16:creationId xmlns:a16="http://schemas.microsoft.com/office/drawing/2014/main" id="{515ED8BA-494A-48D2-8E1A-B80708677482}"/>
                </a:ext>
              </a:extLst>
            </p:cNvPr>
            <p:cNvCxnSpPr/>
            <p:nvPr/>
          </p:nvCxnSpPr>
          <p:spPr>
            <a:xfrm flipV="1">
              <a:off x="3150055" y="2827421"/>
              <a:ext cx="0" cy="736038"/>
            </a:xfrm>
            <a:prstGeom prst="line">
              <a:avLst/>
            </a:prstGeom>
          </p:spPr>
          <p:style>
            <a:lnRef idx="1">
              <a:schemeClr val="dk1"/>
            </a:lnRef>
            <a:fillRef idx="0">
              <a:schemeClr val="dk1"/>
            </a:fillRef>
            <a:effectRef idx="0">
              <a:schemeClr val="dk1"/>
            </a:effectRef>
            <a:fontRef idx="minor">
              <a:schemeClr val="tx1"/>
            </a:fontRef>
          </p:style>
        </p:cxnSp>
        <p:cxnSp>
          <p:nvCxnSpPr>
            <p:cNvPr id="585" name="Straight Connector 584">
              <a:extLst>
                <a:ext uri="{FF2B5EF4-FFF2-40B4-BE49-F238E27FC236}">
                  <a16:creationId xmlns:a16="http://schemas.microsoft.com/office/drawing/2014/main" id="{5857A664-7319-41DF-8B3F-45194AEAB43E}"/>
                </a:ext>
              </a:extLst>
            </p:cNvPr>
            <p:cNvCxnSpPr/>
            <p:nvPr/>
          </p:nvCxnSpPr>
          <p:spPr>
            <a:xfrm flipV="1">
              <a:off x="3150055" y="4692174"/>
              <a:ext cx="0" cy="736038"/>
            </a:xfrm>
            <a:prstGeom prst="line">
              <a:avLst/>
            </a:prstGeom>
          </p:spPr>
          <p:style>
            <a:lnRef idx="1">
              <a:schemeClr val="dk1"/>
            </a:lnRef>
            <a:fillRef idx="0">
              <a:schemeClr val="dk1"/>
            </a:fillRef>
            <a:effectRef idx="0">
              <a:schemeClr val="dk1"/>
            </a:effectRef>
            <a:fontRef idx="minor">
              <a:schemeClr val="tx1"/>
            </a:fontRef>
          </p:style>
        </p:cxnSp>
        <p:sp>
          <p:nvSpPr>
            <p:cNvPr id="586" name="Arc 585">
              <a:extLst>
                <a:ext uri="{FF2B5EF4-FFF2-40B4-BE49-F238E27FC236}">
                  <a16:creationId xmlns:a16="http://schemas.microsoft.com/office/drawing/2014/main" id="{3057F959-1AEA-419B-9BC5-DC71EDF3D157}"/>
                </a:ext>
              </a:extLst>
            </p:cNvPr>
            <p:cNvSpPr/>
            <p:nvPr/>
          </p:nvSpPr>
          <p:spPr>
            <a:xfrm rot="16200000">
              <a:off x="1831558" y="3294299"/>
              <a:ext cx="2791331" cy="1692628"/>
            </a:xfrm>
            <a:prstGeom prst="arc">
              <a:avLst>
                <a:gd name="adj1" fmla="val 18448320"/>
                <a:gd name="adj2" fmla="val 20861257"/>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cxnSp>
          <p:nvCxnSpPr>
            <p:cNvPr id="587" name="Straight Connector 586">
              <a:extLst>
                <a:ext uri="{FF2B5EF4-FFF2-40B4-BE49-F238E27FC236}">
                  <a16:creationId xmlns:a16="http://schemas.microsoft.com/office/drawing/2014/main" id="{A916ABD2-1B73-44A0-A5D8-57E381BE7235}"/>
                </a:ext>
              </a:extLst>
            </p:cNvPr>
            <p:cNvCxnSpPr>
              <a:cxnSpLocks/>
            </p:cNvCxnSpPr>
            <p:nvPr/>
          </p:nvCxnSpPr>
          <p:spPr>
            <a:xfrm>
              <a:off x="2932850" y="5428212"/>
              <a:ext cx="217205" cy="0"/>
            </a:xfrm>
            <a:prstGeom prst="line">
              <a:avLst/>
            </a:prstGeom>
          </p:spPr>
          <p:style>
            <a:lnRef idx="1">
              <a:schemeClr val="dk1"/>
            </a:lnRef>
            <a:fillRef idx="0">
              <a:schemeClr val="dk1"/>
            </a:fillRef>
            <a:effectRef idx="0">
              <a:schemeClr val="dk1"/>
            </a:effectRef>
            <a:fontRef idx="minor">
              <a:schemeClr val="tx1"/>
            </a:fontRef>
          </p:style>
        </p:cxnSp>
        <p:sp>
          <p:nvSpPr>
            <p:cNvPr id="588" name="Arc 587">
              <a:extLst>
                <a:ext uri="{FF2B5EF4-FFF2-40B4-BE49-F238E27FC236}">
                  <a16:creationId xmlns:a16="http://schemas.microsoft.com/office/drawing/2014/main" id="{8E3861CB-2919-4DC8-A4AD-6E5905FB1F0B}"/>
                </a:ext>
              </a:extLst>
            </p:cNvPr>
            <p:cNvSpPr/>
            <p:nvPr/>
          </p:nvSpPr>
          <p:spPr>
            <a:xfrm rot="5400000" flipV="1">
              <a:off x="1839662" y="3294299"/>
              <a:ext cx="2791331" cy="1692628"/>
            </a:xfrm>
            <a:prstGeom prst="arc">
              <a:avLst>
                <a:gd name="adj1" fmla="val 18261347"/>
                <a:gd name="adj2" fmla="val 20571471"/>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cxnSp>
          <p:nvCxnSpPr>
            <p:cNvPr id="589" name="Straight Connector 588">
              <a:extLst>
                <a:ext uri="{FF2B5EF4-FFF2-40B4-BE49-F238E27FC236}">
                  <a16:creationId xmlns:a16="http://schemas.microsoft.com/office/drawing/2014/main" id="{D2633DC7-507C-4566-AA13-7EE799883FDF}"/>
                </a:ext>
              </a:extLst>
            </p:cNvPr>
            <p:cNvCxnSpPr>
              <a:cxnSpLocks/>
            </p:cNvCxnSpPr>
            <p:nvPr/>
          </p:nvCxnSpPr>
          <p:spPr>
            <a:xfrm>
              <a:off x="2932850" y="2827421"/>
              <a:ext cx="217205" cy="0"/>
            </a:xfrm>
            <a:prstGeom prst="line">
              <a:avLst/>
            </a:prstGeom>
          </p:spPr>
          <p:style>
            <a:lnRef idx="1">
              <a:schemeClr val="dk1"/>
            </a:lnRef>
            <a:fillRef idx="0">
              <a:schemeClr val="dk1"/>
            </a:fillRef>
            <a:effectRef idx="0">
              <a:schemeClr val="dk1"/>
            </a:effectRef>
            <a:fontRef idx="minor">
              <a:schemeClr val="tx1"/>
            </a:fontRef>
          </p:style>
        </p:cxnSp>
        <p:cxnSp>
          <p:nvCxnSpPr>
            <p:cNvPr id="590" name="Straight Connector 589">
              <a:extLst>
                <a:ext uri="{FF2B5EF4-FFF2-40B4-BE49-F238E27FC236}">
                  <a16:creationId xmlns:a16="http://schemas.microsoft.com/office/drawing/2014/main" id="{89FC12DD-84D5-44D8-A857-8F0B901CFDDD}"/>
                </a:ext>
              </a:extLst>
            </p:cNvPr>
            <p:cNvCxnSpPr/>
            <p:nvPr/>
          </p:nvCxnSpPr>
          <p:spPr>
            <a:xfrm>
              <a:off x="2488758" y="3450573"/>
              <a:ext cx="0" cy="1367917"/>
            </a:xfrm>
            <a:prstGeom prst="line">
              <a:avLst/>
            </a:prstGeom>
          </p:spPr>
          <p:style>
            <a:lnRef idx="1">
              <a:schemeClr val="dk1"/>
            </a:lnRef>
            <a:fillRef idx="0">
              <a:schemeClr val="dk1"/>
            </a:fillRef>
            <a:effectRef idx="0">
              <a:schemeClr val="dk1"/>
            </a:effectRef>
            <a:fontRef idx="minor">
              <a:schemeClr val="tx1"/>
            </a:fontRef>
          </p:style>
        </p:cxnSp>
      </p:grpSp>
      <p:grpSp>
        <p:nvGrpSpPr>
          <p:cNvPr id="663" name="Group 662">
            <a:extLst>
              <a:ext uri="{FF2B5EF4-FFF2-40B4-BE49-F238E27FC236}">
                <a16:creationId xmlns:a16="http://schemas.microsoft.com/office/drawing/2014/main" id="{7CD53A83-575E-4C1E-88D3-1EE2BB703618}"/>
              </a:ext>
            </a:extLst>
          </p:cNvPr>
          <p:cNvGrpSpPr/>
          <p:nvPr/>
        </p:nvGrpSpPr>
        <p:grpSpPr>
          <a:xfrm rot="5400000">
            <a:off x="1922282" y="4127095"/>
            <a:ext cx="3699876" cy="917964"/>
            <a:chOff x="2770692" y="2816573"/>
            <a:chExt cx="8126344" cy="2706604"/>
          </a:xfrm>
        </p:grpSpPr>
        <p:grpSp>
          <p:nvGrpSpPr>
            <p:cNvPr id="664" name="Group 663">
              <a:extLst>
                <a:ext uri="{FF2B5EF4-FFF2-40B4-BE49-F238E27FC236}">
                  <a16:creationId xmlns:a16="http://schemas.microsoft.com/office/drawing/2014/main" id="{36033419-26BF-4E56-A6CD-CE7DA1CE73F1}"/>
                </a:ext>
              </a:extLst>
            </p:cNvPr>
            <p:cNvGrpSpPr/>
            <p:nvPr/>
          </p:nvGrpSpPr>
          <p:grpSpPr>
            <a:xfrm>
              <a:off x="3427801" y="3316332"/>
              <a:ext cx="773269" cy="1707088"/>
              <a:chOff x="3666309" y="3239589"/>
              <a:chExt cx="613468" cy="1204323"/>
            </a:xfrm>
          </p:grpSpPr>
          <p:cxnSp>
            <p:nvCxnSpPr>
              <p:cNvPr id="759" name="Straight Connector 758">
                <a:extLst>
                  <a:ext uri="{FF2B5EF4-FFF2-40B4-BE49-F238E27FC236}">
                    <a16:creationId xmlns:a16="http://schemas.microsoft.com/office/drawing/2014/main" id="{AEB9AB5B-2FB1-4BC2-8619-B6779FFAD398}"/>
                  </a:ext>
                </a:extLst>
              </p:cNvPr>
              <p:cNvCxnSpPr/>
              <p:nvPr/>
            </p:nvCxnSpPr>
            <p:spPr>
              <a:xfrm>
                <a:off x="3666309" y="3429000"/>
                <a:ext cx="357051" cy="825500"/>
              </a:xfrm>
              <a:prstGeom prst="line">
                <a:avLst/>
              </a:prstGeom>
            </p:spPr>
            <p:style>
              <a:lnRef idx="1">
                <a:schemeClr val="dk1"/>
              </a:lnRef>
              <a:fillRef idx="0">
                <a:schemeClr val="dk1"/>
              </a:fillRef>
              <a:effectRef idx="0">
                <a:schemeClr val="dk1"/>
              </a:effectRef>
              <a:fontRef idx="minor">
                <a:schemeClr val="tx1"/>
              </a:fontRef>
            </p:style>
          </p:cxnSp>
          <p:cxnSp>
            <p:nvCxnSpPr>
              <p:cNvPr id="760" name="Straight Connector 759">
                <a:extLst>
                  <a:ext uri="{FF2B5EF4-FFF2-40B4-BE49-F238E27FC236}">
                    <a16:creationId xmlns:a16="http://schemas.microsoft.com/office/drawing/2014/main" id="{30E782A5-C769-4FC0-991E-A446BCBAC23C}"/>
                  </a:ext>
                </a:extLst>
              </p:cNvPr>
              <p:cNvCxnSpPr/>
              <p:nvPr/>
            </p:nvCxnSpPr>
            <p:spPr>
              <a:xfrm>
                <a:off x="3922726" y="3429000"/>
                <a:ext cx="357051" cy="825500"/>
              </a:xfrm>
              <a:prstGeom prst="line">
                <a:avLst/>
              </a:prstGeom>
            </p:spPr>
            <p:style>
              <a:lnRef idx="1">
                <a:schemeClr val="dk1"/>
              </a:lnRef>
              <a:fillRef idx="0">
                <a:schemeClr val="dk1"/>
              </a:fillRef>
              <a:effectRef idx="0">
                <a:schemeClr val="dk1"/>
              </a:effectRef>
              <a:fontRef idx="minor">
                <a:schemeClr val="tx1"/>
              </a:fontRef>
            </p:style>
          </p:cxnSp>
          <p:grpSp>
            <p:nvGrpSpPr>
              <p:cNvPr id="761" name="Group 760">
                <a:extLst>
                  <a:ext uri="{FF2B5EF4-FFF2-40B4-BE49-F238E27FC236}">
                    <a16:creationId xmlns:a16="http://schemas.microsoft.com/office/drawing/2014/main" id="{54591742-9A26-4A21-9634-2A615B324F2A}"/>
                  </a:ext>
                </a:extLst>
              </p:cNvPr>
              <p:cNvGrpSpPr/>
              <p:nvPr/>
            </p:nvGrpSpPr>
            <p:grpSpPr>
              <a:xfrm>
                <a:off x="3666309" y="3239589"/>
                <a:ext cx="256417" cy="189411"/>
                <a:chOff x="3666309" y="3239589"/>
                <a:chExt cx="256417" cy="189411"/>
              </a:xfrm>
            </p:grpSpPr>
            <p:cxnSp>
              <p:nvCxnSpPr>
                <p:cNvPr id="766" name="Straight Connector 765">
                  <a:extLst>
                    <a:ext uri="{FF2B5EF4-FFF2-40B4-BE49-F238E27FC236}">
                      <a16:creationId xmlns:a16="http://schemas.microsoft.com/office/drawing/2014/main" id="{B267B770-3A54-4E92-A34A-F95D9447965A}"/>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767" name="Straight Connector 766">
                  <a:extLst>
                    <a:ext uri="{FF2B5EF4-FFF2-40B4-BE49-F238E27FC236}">
                      <a16:creationId xmlns:a16="http://schemas.microsoft.com/office/drawing/2014/main" id="{862C3ED6-F94C-4246-BE9E-103756A451CC}"/>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grpSp>
            <p:nvGrpSpPr>
              <p:cNvPr id="762" name="Group 761">
                <a:extLst>
                  <a:ext uri="{FF2B5EF4-FFF2-40B4-BE49-F238E27FC236}">
                    <a16:creationId xmlns:a16="http://schemas.microsoft.com/office/drawing/2014/main" id="{F67D9BB5-5A49-4637-8C81-AFFBBED63E21}"/>
                  </a:ext>
                </a:extLst>
              </p:cNvPr>
              <p:cNvGrpSpPr/>
              <p:nvPr/>
            </p:nvGrpSpPr>
            <p:grpSpPr>
              <a:xfrm rot="10800000">
                <a:off x="4023360" y="4254500"/>
                <a:ext cx="256417" cy="189411"/>
                <a:chOff x="3666309" y="3239589"/>
                <a:chExt cx="256417" cy="189411"/>
              </a:xfrm>
            </p:grpSpPr>
            <p:cxnSp>
              <p:nvCxnSpPr>
                <p:cNvPr id="764" name="Straight Connector 763">
                  <a:extLst>
                    <a:ext uri="{FF2B5EF4-FFF2-40B4-BE49-F238E27FC236}">
                      <a16:creationId xmlns:a16="http://schemas.microsoft.com/office/drawing/2014/main" id="{8F141A71-C5A1-481B-AA75-3913F2FD3EB9}"/>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765" name="Straight Connector 764">
                  <a:extLst>
                    <a:ext uri="{FF2B5EF4-FFF2-40B4-BE49-F238E27FC236}">
                      <a16:creationId xmlns:a16="http://schemas.microsoft.com/office/drawing/2014/main" id="{B74BEAFE-EFE7-4F77-B5E5-55F9C28DBB96}"/>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cxnSp>
            <p:nvCxnSpPr>
              <p:cNvPr id="763" name="Straight Connector 762">
                <a:extLst>
                  <a:ext uri="{FF2B5EF4-FFF2-40B4-BE49-F238E27FC236}">
                    <a16:creationId xmlns:a16="http://schemas.microsoft.com/office/drawing/2014/main" id="{9A43F336-09FA-4871-B235-0D567246B4FB}"/>
                  </a:ext>
                </a:extLst>
              </p:cNvPr>
              <p:cNvCxnSpPr/>
              <p:nvPr/>
            </p:nvCxnSpPr>
            <p:spPr>
              <a:xfrm>
                <a:off x="3770811" y="3239589"/>
                <a:ext cx="404463" cy="1204323"/>
              </a:xfrm>
              <a:prstGeom prst="line">
                <a:avLst/>
              </a:prstGeom>
            </p:spPr>
            <p:style>
              <a:lnRef idx="1">
                <a:schemeClr val="dk1"/>
              </a:lnRef>
              <a:fillRef idx="0">
                <a:schemeClr val="dk1"/>
              </a:fillRef>
              <a:effectRef idx="0">
                <a:schemeClr val="dk1"/>
              </a:effectRef>
              <a:fontRef idx="minor">
                <a:schemeClr val="tx1"/>
              </a:fontRef>
            </p:style>
          </p:cxnSp>
        </p:grpSp>
        <p:grpSp>
          <p:nvGrpSpPr>
            <p:cNvPr id="665" name="Group 664">
              <a:extLst>
                <a:ext uri="{FF2B5EF4-FFF2-40B4-BE49-F238E27FC236}">
                  <a16:creationId xmlns:a16="http://schemas.microsoft.com/office/drawing/2014/main" id="{98EBF08A-1786-477B-91C7-0744CC3AAF3B}"/>
                </a:ext>
              </a:extLst>
            </p:cNvPr>
            <p:cNvGrpSpPr/>
            <p:nvPr/>
          </p:nvGrpSpPr>
          <p:grpSpPr>
            <a:xfrm>
              <a:off x="4176686" y="3316332"/>
              <a:ext cx="773269" cy="1707088"/>
              <a:chOff x="3666309" y="3239589"/>
              <a:chExt cx="613468" cy="1204323"/>
            </a:xfrm>
          </p:grpSpPr>
          <p:cxnSp>
            <p:nvCxnSpPr>
              <p:cNvPr id="750" name="Straight Connector 749">
                <a:extLst>
                  <a:ext uri="{FF2B5EF4-FFF2-40B4-BE49-F238E27FC236}">
                    <a16:creationId xmlns:a16="http://schemas.microsoft.com/office/drawing/2014/main" id="{F489E27C-1A6D-4392-8CCF-4A8964A3EEAE}"/>
                  </a:ext>
                </a:extLst>
              </p:cNvPr>
              <p:cNvCxnSpPr/>
              <p:nvPr/>
            </p:nvCxnSpPr>
            <p:spPr>
              <a:xfrm>
                <a:off x="3666309" y="3429000"/>
                <a:ext cx="357051" cy="825500"/>
              </a:xfrm>
              <a:prstGeom prst="line">
                <a:avLst/>
              </a:prstGeom>
            </p:spPr>
            <p:style>
              <a:lnRef idx="1">
                <a:schemeClr val="dk1"/>
              </a:lnRef>
              <a:fillRef idx="0">
                <a:schemeClr val="dk1"/>
              </a:fillRef>
              <a:effectRef idx="0">
                <a:schemeClr val="dk1"/>
              </a:effectRef>
              <a:fontRef idx="minor">
                <a:schemeClr val="tx1"/>
              </a:fontRef>
            </p:style>
          </p:cxnSp>
          <p:cxnSp>
            <p:nvCxnSpPr>
              <p:cNvPr id="751" name="Straight Connector 750">
                <a:extLst>
                  <a:ext uri="{FF2B5EF4-FFF2-40B4-BE49-F238E27FC236}">
                    <a16:creationId xmlns:a16="http://schemas.microsoft.com/office/drawing/2014/main" id="{3767F97A-ED9E-4AC4-9758-1A7F829687D4}"/>
                  </a:ext>
                </a:extLst>
              </p:cNvPr>
              <p:cNvCxnSpPr/>
              <p:nvPr/>
            </p:nvCxnSpPr>
            <p:spPr>
              <a:xfrm>
                <a:off x="3922726" y="3429000"/>
                <a:ext cx="357051" cy="825500"/>
              </a:xfrm>
              <a:prstGeom prst="line">
                <a:avLst/>
              </a:prstGeom>
            </p:spPr>
            <p:style>
              <a:lnRef idx="1">
                <a:schemeClr val="dk1"/>
              </a:lnRef>
              <a:fillRef idx="0">
                <a:schemeClr val="dk1"/>
              </a:fillRef>
              <a:effectRef idx="0">
                <a:schemeClr val="dk1"/>
              </a:effectRef>
              <a:fontRef idx="minor">
                <a:schemeClr val="tx1"/>
              </a:fontRef>
            </p:style>
          </p:cxnSp>
          <p:grpSp>
            <p:nvGrpSpPr>
              <p:cNvPr id="752" name="Group 751">
                <a:extLst>
                  <a:ext uri="{FF2B5EF4-FFF2-40B4-BE49-F238E27FC236}">
                    <a16:creationId xmlns:a16="http://schemas.microsoft.com/office/drawing/2014/main" id="{02DE067D-9914-4158-81A4-FB03A0E4A4F2}"/>
                  </a:ext>
                </a:extLst>
              </p:cNvPr>
              <p:cNvGrpSpPr/>
              <p:nvPr/>
            </p:nvGrpSpPr>
            <p:grpSpPr>
              <a:xfrm>
                <a:off x="3666309" y="3239589"/>
                <a:ext cx="256417" cy="189411"/>
                <a:chOff x="3666309" y="3239589"/>
                <a:chExt cx="256417" cy="189411"/>
              </a:xfrm>
            </p:grpSpPr>
            <p:cxnSp>
              <p:nvCxnSpPr>
                <p:cNvPr id="757" name="Straight Connector 756">
                  <a:extLst>
                    <a:ext uri="{FF2B5EF4-FFF2-40B4-BE49-F238E27FC236}">
                      <a16:creationId xmlns:a16="http://schemas.microsoft.com/office/drawing/2014/main" id="{F18A8AF6-6EFB-42DF-A7F3-83F2EE068D8E}"/>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758" name="Straight Connector 757">
                  <a:extLst>
                    <a:ext uri="{FF2B5EF4-FFF2-40B4-BE49-F238E27FC236}">
                      <a16:creationId xmlns:a16="http://schemas.microsoft.com/office/drawing/2014/main" id="{8B06E9CC-53F1-4F27-98F9-D6A23EE58430}"/>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grpSp>
            <p:nvGrpSpPr>
              <p:cNvPr id="753" name="Group 752">
                <a:extLst>
                  <a:ext uri="{FF2B5EF4-FFF2-40B4-BE49-F238E27FC236}">
                    <a16:creationId xmlns:a16="http://schemas.microsoft.com/office/drawing/2014/main" id="{DCB81CF7-0F20-4386-8EE4-F1256F8EA151}"/>
                  </a:ext>
                </a:extLst>
              </p:cNvPr>
              <p:cNvGrpSpPr/>
              <p:nvPr/>
            </p:nvGrpSpPr>
            <p:grpSpPr>
              <a:xfrm rot="10800000">
                <a:off x="4023360" y="4254500"/>
                <a:ext cx="256417" cy="189411"/>
                <a:chOff x="3666309" y="3239589"/>
                <a:chExt cx="256417" cy="189411"/>
              </a:xfrm>
            </p:grpSpPr>
            <p:cxnSp>
              <p:nvCxnSpPr>
                <p:cNvPr id="755" name="Straight Connector 754">
                  <a:extLst>
                    <a:ext uri="{FF2B5EF4-FFF2-40B4-BE49-F238E27FC236}">
                      <a16:creationId xmlns:a16="http://schemas.microsoft.com/office/drawing/2014/main" id="{5867D207-026C-4768-847F-6F23956C0ACE}"/>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756" name="Straight Connector 755">
                  <a:extLst>
                    <a:ext uri="{FF2B5EF4-FFF2-40B4-BE49-F238E27FC236}">
                      <a16:creationId xmlns:a16="http://schemas.microsoft.com/office/drawing/2014/main" id="{E0C40AD7-D993-4E1C-9536-E088CFC919C6}"/>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cxnSp>
            <p:nvCxnSpPr>
              <p:cNvPr id="754" name="Straight Connector 753">
                <a:extLst>
                  <a:ext uri="{FF2B5EF4-FFF2-40B4-BE49-F238E27FC236}">
                    <a16:creationId xmlns:a16="http://schemas.microsoft.com/office/drawing/2014/main" id="{9D3850F7-3AE1-4F33-9999-E55DC003ECFB}"/>
                  </a:ext>
                </a:extLst>
              </p:cNvPr>
              <p:cNvCxnSpPr/>
              <p:nvPr/>
            </p:nvCxnSpPr>
            <p:spPr>
              <a:xfrm>
                <a:off x="3770811" y="3239589"/>
                <a:ext cx="404463" cy="1204323"/>
              </a:xfrm>
              <a:prstGeom prst="line">
                <a:avLst/>
              </a:prstGeom>
            </p:spPr>
            <p:style>
              <a:lnRef idx="1">
                <a:schemeClr val="dk1"/>
              </a:lnRef>
              <a:fillRef idx="0">
                <a:schemeClr val="dk1"/>
              </a:fillRef>
              <a:effectRef idx="0">
                <a:schemeClr val="dk1"/>
              </a:effectRef>
              <a:fontRef idx="minor">
                <a:schemeClr val="tx1"/>
              </a:fontRef>
            </p:style>
          </p:cxnSp>
        </p:grpSp>
        <p:grpSp>
          <p:nvGrpSpPr>
            <p:cNvPr id="666" name="Group 665">
              <a:extLst>
                <a:ext uri="{FF2B5EF4-FFF2-40B4-BE49-F238E27FC236}">
                  <a16:creationId xmlns:a16="http://schemas.microsoft.com/office/drawing/2014/main" id="{FB551E54-D0BF-4546-8F15-B3188FF59B7E}"/>
                </a:ext>
              </a:extLst>
            </p:cNvPr>
            <p:cNvGrpSpPr/>
            <p:nvPr/>
          </p:nvGrpSpPr>
          <p:grpSpPr>
            <a:xfrm>
              <a:off x="4925571" y="3316332"/>
              <a:ext cx="773269" cy="1707088"/>
              <a:chOff x="3666309" y="3239589"/>
              <a:chExt cx="613468" cy="1204323"/>
            </a:xfrm>
          </p:grpSpPr>
          <p:cxnSp>
            <p:nvCxnSpPr>
              <p:cNvPr id="741" name="Straight Connector 740">
                <a:extLst>
                  <a:ext uri="{FF2B5EF4-FFF2-40B4-BE49-F238E27FC236}">
                    <a16:creationId xmlns:a16="http://schemas.microsoft.com/office/drawing/2014/main" id="{680180AA-FDFE-4237-B9BD-8273495C1795}"/>
                  </a:ext>
                </a:extLst>
              </p:cNvPr>
              <p:cNvCxnSpPr/>
              <p:nvPr/>
            </p:nvCxnSpPr>
            <p:spPr>
              <a:xfrm>
                <a:off x="3666309" y="3429000"/>
                <a:ext cx="357051" cy="825500"/>
              </a:xfrm>
              <a:prstGeom prst="line">
                <a:avLst/>
              </a:prstGeom>
            </p:spPr>
            <p:style>
              <a:lnRef idx="1">
                <a:schemeClr val="dk1"/>
              </a:lnRef>
              <a:fillRef idx="0">
                <a:schemeClr val="dk1"/>
              </a:fillRef>
              <a:effectRef idx="0">
                <a:schemeClr val="dk1"/>
              </a:effectRef>
              <a:fontRef idx="minor">
                <a:schemeClr val="tx1"/>
              </a:fontRef>
            </p:style>
          </p:cxnSp>
          <p:cxnSp>
            <p:nvCxnSpPr>
              <p:cNvPr id="742" name="Straight Connector 741">
                <a:extLst>
                  <a:ext uri="{FF2B5EF4-FFF2-40B4-BE49-F238E27FC236}">
                    <a16:creationId xmlns:a16="http://schemas.microsoft.com/office/drawing/2014/main" id="{57625049-7909-45B8-952D-7668980B19AA}"/>
                  </a:ext>
                </a:extLst>
              </p:cNvPr>
              <p:cNvCxnSpPr/>
              <p:nvPr/>
            </p:nvCxnSpPr>
            <p:spPr>
              <a:xfrm>
                <a:off x="3922726" y="3429000"/>
                <a:ext cx="357051" cy="825500"/>
              </a:xfrm>
              <a:prstGeom prst="line">
                <a:avLst/>
              </a:prstGeom>
            </p:spPr>
            <p:style>
              <a:lnRef idx="1">
                <a:schemeClr val="dk1"/>
              </a:lnRef>
              <a:fillRef idx="0">
                <a:schemeClr val="dk1"/>
              </a:fillRef>
              <a:effectRef idx="0">
                <a:schemeClr val="dk1"/>
              </a:effectRef>
              <a:fontRef idx="minor">
                <a:schemeClr val="tx1"/>
              </a:fontRef>
            </p:style>
          </p:cxnSp>
          <p:grpSp>
            <p:nvGrpSpPr>
              <p:cNvPr id="743" name="Group 742">
                <a:extLst>
                  <a:ext uri="{FF2B5EF4-FFF2-40B4-BE49-F238E27FC236}">
                    <a16:creationId xmlns:a16="http://schemas.microsoft.com/office/drawing/2014/main" id="{0E73D3BE-D55F-47E6-89C1-D374B52818CC}"/>
                  </a:ext>
                </a:extLst>
              </p:cNvPr>
              <p:cNvGrpSpPr/>
              <p:nvPr/>
            </p:nvGrpSpPr>
            <p:grpSpPr>
              <a:xfrm>
                <a:off x="3666309" y="3239589"/>
                <a:ext cx="256417" cy="189411"/>
                <a:chOff x="3666309" y="3239589"/>
                <a:chExt cx="256417" cy="189411"/>
              </a:xfrm>
            </p:grpSpPr>
            <p:cxnSp>
              <p:nvCxnSpPr>
                <p:cNvPr id="748" name="Straight Connector 747">
                  <a:extLst>
                    <a:ext uri="{FF2B5EF4-FFF2-40B4-BE49-F238E27FC236}">
                      <a16:creationId xmlns:a16="http://schemas.microsoft.com/office/drawing/2014/main" id="{B9A7BA3C-FE5B-4CEF-BC70-20DF5267F2C9}"/>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749" name="Straight Connector 748">
                  <a:extLst>
                    <a:ext uri="{FF2B5EF4-FFF2-40B4-BE49-F238E27FC236}">
                      <a16:creationId xmlns:a16="http://schemas.microsoft.com/office/drawing/2014/main" id="{5933E4CB-67F0-4BAF-A57B-1A181EB75BB2}"/>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grpSp>
            <p:nvGrpSpPr>
              <p:cNvPr id="744" name="Group 743">
                <a:extLst>
                  <a:ext uri="{FF2B5EF4-FFF2-40B4-BE49-F238E27FC236}">
                    <a16:creationId xmlns:a16="http://schemas.microsoft.com/office/drawing/2014/main" id="{278C14A9-DD6E-48F1-9C8E-765569F5A70A}"/>
                  </a:ext>
                </a:extLst>
              </p:cNvPr>
              <p:cNvGrpSpPr/>
              <p:nvPr/>
            </p:nvGrpSpPr>
            <p:grpSpPr>
              <a:xfrm rot="10800000">
                <a:off x="4023360" y="4254500"/>
                <a:ext cx="256417" cy="189411"/>
                <a:chOff x="3666309" y="3239589"/>
                <a:chExt cx="256417" cy="189411"/>
              </a:xfrm>
            </p:grpSpPr>
            <p:cxnSp>
              <p:nvCxnSpPr>
                <p:cNvPr id="746" name="Straight Connector 745">
                  <a:extLst>
                    <a:ext uri="{FF2B5EF4-FFF2-40B4-BE49-F238E27FC236}">
                      <a16:creationId xmlns:a16="http://schemas.microsoft.com/office/drawing/2014/main" id="{5541E189-7CBB-48C1-962D-0E94B1608A62}"/>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747" name="Straight Connector 746">
                  <a:extLst>
                    <a:ext uri="{FF2B5EF4-FFF2-40B4-BE49-F238E27FC236}">
                      <a16:creationId xmlns:a16="http://schemas.microsoft.com/office/drawing/2014/main" id="{4246F844-A026-407A-B378-2447AAC8365C}"/>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cxnSp>
            <p:nvCxnSpPr>
              <p:cNvPr id="745" name="Straight Connector 744">
                <a:extLst>
                  <a:ext uri="{FF2B5EF4-FFF2-40B4-BE49-F238E27FC236}">
                    <a16:creationId xmlns:a16="http://schemas.microsoft.com/office/drawing/2014/main" id="{D831C4AB-F091-4C59-8522-98FE02839235}"/>
                  </a:ext>
                </a:extLst>
              </p:cNvPr>
              <p:cNvCxnSpPr/>
              <p:nvPr/>
            </p:nvCxnSpPr>
            <p:spPr>
              <a:xfrm>
                <a:off x="3770811" y="3239589"/>
                <a:ext cx="404463" cy="1204323"/>
              </a:xfrm>
              <a:prstGeom prst="line">
                <a:avLst/>
              </a:prstGeom>
            </p:spPr>
            <p:style>
              <a:lnRef idx="1">
                <a:schemeClr val="dk1"/>
              </a:lnRef>
              <a:fillRef idx="0">
                <a:schemeClr val="dk1"/>
              </a:fillRef>
              <a:effectRef idx="0">
                <a:schemeClr val="dk1"/>
              </a:effectRef>
              <a:fontRef idx="minor">
                <a:schemeClr val="tx1"/>
              </a:fontRef>
            </p:style>
          </p:cxnSp>
        </p:grpSp>
        <p:grpSp>
          <p:nvGrpSpPr>
            <p:cNvPr id="667" name="Group 666">
              <a:extLst>
                <a:ext uri="{FF2B5EF4-FFF2-40B4-BE49-F238E27FC236}">
                  <a16:creationId xmlns:a16="http://schemas.microsoft.com/office/drawing/2014/main" id="{214D48B7-4B86-441C-8D8E-9589BC76F59E}"/>
                </a:ext>
              </a:extLst>
            </p:cNvPr>
            <p:cNvGrpSpPr/>
            <p:nvPr/>
          </p:nvGrpSpPr>
          <p:grpSpPr>
            <a:xfrm>
              <a:off x="5674456" y="3316332"/>
              <a:ext cx="773269" cy="1707088"/>
              <a:chOff x="3666309" y="3239589"/>
              <a:chExt cx="613468" cy="1204323"/>
            </a:xfrm>
          </p:grpSpPr>
          <p:cxnSp>
            <p:nvCxnSpPr>
              <p:cNvPr id="732" name="Straight Connector 731">
                <a:extLst>
                  <a:ext uri="{FF2B5EF4-FFF2-40B4-BE49-F238E27FC236}">
                    <a16:creationId xmlns:a16="http://schemas.microsoft.com/office/drawing/2014/main" id="{0E3F1F6C-C56B-4335-9E67-B280F06D9408}"/>
                  </a:ext>
                </a:extLst>
              </p:cNvPr>
              <p:cNvCxnSpPr/>
              <p:nvPr/>
            </p:nvCxnSpPr>
            <p:spPr>
              <a:xfrm>
                <a:off x="3666309" y="3429000"/>
                <a:ext cx="357051" cy="825500"/>
              </a:xfrm>
              <a:prstGeom prst="line">
                <a:avLst/>
              </a:prstGeom>
            </p:spPr>
            <p:style>
              <a:lnRef idx="1">
                <a:schemeClr val="dk1"/>
              </a:lnRef>
              <a:fillRef idx="0">
                <a:schemeClr val="dk1"/>
              </a:fillRef>
              <a:effectRef idx="0">
                <a:schemeClr val="dk1"/>
              </a:effectRef>
              <a:fontRef idx="minor">
                <a:schemeClr val="tx1"/>
              </a:fontRef>
            </p:style>
          </p:cxnSp>
          <p:cxnSp>
            <p:nvCxnSpPr>
              <p:cNvPr id="733" name="Straight Connector 732">
                <a:extLst>
                  <a:ext uri="{FF2B5EF4-FFF2-40B4-BE49-F238E27FC236}">
                    <a16:creationId xmlns:a16="http://schemas.microsoft.com/office/drawing/2014/main" id="{04E5FF36-6853-472F-9A9F-588672504139}"/>
                  </a:ext>
                </a:extLst>
              </p:cNvPr>
              <p:cNvCxnSpPr/>
              <p:nvPr/>
            </p:nvCxnSpPr>
            <p:spPr>
              <a:xfrm>
                <a:off x="3922726" y="3429000"/>
                <a:ext cx="357051" cy="825500"/>
              </a:xfrm>
              <a:prstGeom prst="line">
                <a:avLst/>
              </a:prstGeom>
            </p:spPr>
            <p:style>
              <a:lnRef idx="1">
                <a:schemeClr val="dk1"/>
              </a:lnRef>
              <a:fillRef idx="0">
                <a:schemeClr val="dk1"/>
              </a:fillRef>
              <a:effectRef idx="0">
                <a:schemeClr val="dk1"/>
              </a:effectRef>
              <a:fontRef idx="minor">
                <a:schemeClr val="tx1"/>
              </a:fontRef>
            </p:style>
          </p:cxnSp>
          <p:grpSp>
            <p:nvGrpSpPr>
              <p:cNvPr id="734" name="Group 733">
                <a:extLst>
                  <a:ext uri="{FF2B5EF4-FFF2-40B4-BE49-F238E27FC236}">
                    <a16:creationId xmlns:a16="http://schemas.microsoft.com/office/drawing/2014/main" id="{AB1316E6-FB73-4BB3-BDE3-48046560E7F4}"/>
                  </a:ext>
                </a:extLst>
              </p:cNvPr>
              <p:cNvGrpSpPr/>
              <p:nvPr/>
            </p:nvGrpSpPr>
            <p:grpSpPr>
              <a:xfrm>
                <a:off x="3666309" y="3239589"/>
                <a:ext cx="256417" cy="189411"/>
                <a:chOff x="3666309" y="3239589"/>
                <a:chExt cx="256417" cy="189411"/>
              </a:xfrm>
            </p:grpSpPr>
            <p:cxnSp>
              <p:nvCxnSpPr>
                <p:cNvPr id="739" name="Straight Connector 738">
                  <a:extLst>
                    <a:ext uri="{FF2B5EF4-FFF2-40B4-BE49-F238E27FC236}">
                      <a16:creationId xmlns:a16="http://schemas.microsoft.com/office/drawing/2014/main" id="{48B4200A-7F1E-4FB9-AE37-5561B6603F05}"/>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740" name="Straight Connector 739">
                  <a:extLst>
                    <a:ext uri="{FF2B5EF4-FFF2-40B4-BE49-F238E27FC236}">
                      <a16:creationId xmlns:a16="http://schemas.microsoft.com/office/drawing/2014/main" id="{4714302C-9059-49E5-A5AB-91460461F4D5}"/>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grpSp>
            <p:nvGrpSpPr>
              <p:cNvPr id="735" name="Group 734">
                <a:extLst>
                  <a:ext uri="{FF2B5EF4-FFF2-40B4-BE49-F238E27FC236}">
                    <a16:creationId xmlns:a16="http://schemas.microsoft.com/office/drawing/2014/main" id="{B0624ECE-F722-4A0F-B2C4-BCFF6074061D}"/>
                  </a:ext>
                </a:extLst>
              </p:cNvPr>
              <p:cNvGrpSpPr/>
              <p:nvPr/>
            </p:nvGrpSpPr>
            <p:grpSpPr>
              <a:xfrm rot="10800000">
                <a:off x="4023360" y="4254500"/>
                <a:ext cx="256417" cy="189411"/>
                <a:chOff x="3666309" y="3239589"/>
                <a:chExt cx="256417" cy="189411"/>
              </a:xfrm>
            </p:grpSpPr>
            <p:cxnSp>
              <p:nvCxnSpPr>
                <p:cNvPr id="737" name="Straight Connector 736">
                  <a:extLst>
                    <a:ext uri="{FF2B5EF4-FFF2-40B4-BE49-F238E27FC236}">
                      <a16:creationId xmlns:a16="http://schemas.microsoft.com/office/drawing/2014/main" id="{73B52348-C600-4A2E-946E-3123DC06C1B3}"/>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738" name="Straight Connector 737">
                  <a:extLst>
                    <a:ext uri="{FF2B5EF4-FFF2-40B4-BE49-F238E27FC236}">
                      <a16:creationId xmlns:a16="http://schemas.microsoft.com/office/drawing/2014/main" id="{85A5BB66-4708-41E7-AD40-732B0CDAE041}"/>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cxnSp>
            <p:nvCxnSpPr>
              <p:cNvPr id="736" name="Straight Connector 735">
                <a:extLst>
                  <a:ext uri="{FF2B5EF4-FFF2-40B4-BE49-F238E27FC236}">
                    <a16:creationId xmlns:a16="http://schemas.microsoft.com/office/drawing/2014/main" id="{54B4FA22-7218-4FEA-8726-60ADC7F25ECC}"/>
                  </a:ext>
                </a:extLst>
              </p:cNvPr>
              <p:cNvCxnSpPr/>
              <p:nvPr/>
            </p:nvCxnSpPr>
            <p:spPr>
              <a:xfrm>
                <a:off x="3770811" y="3239589"/>
                <a:ext cx="404463" cy="1204323"/>
              </a:xfrm>
              <a:prstGeom prst="line">
                <a:avLst/>
              </a:prstGeom>
            </p:spPr>
            <p:style>
              <a:lnRef idx="1">
                <a:schemeClr val="dk1"/>
              </a:lnRef>
              <a:fillRef idx="0">
                <a:schemeClr val="dk1"/>
              </a:fillRef>
              <a:effectRef idx="0">
                <a:schemeClr val="dk1"/>
              </a:effectRef>
              <a:fontRef idx="minor">
                <a:schemeClr val="tx1"/>
              </a:fontRef>
            </p:style>
          </p:cxnSp>
        </p:grpSp>
        <p:grpSp>
          <p:nvGrpSpPr>
            <p:cNvPr id="668" name="Group 667">
              <a:extLst>
                <a:ext uri="{FF2B5EF4-FFF2-40B4-BE49-F238E27FC236}">
                  <a16:creationId xmlns:a16="http://schemas.microsoft.com/office/drawing/2014/main" id="{A2B7C053-DFB7-40EA-9848-46B63302794F}"/>
                </a:ext>
              </a:extLst>
            </p:cNvPr>
            <p:cNvGrpSpPr/>
            <p:nvPr/>
          </p:nvGrpSpPr>
          <p:grpSpPr>
            <a:xfrm>
              <a:off x="6423341" y="3316332"/>
              <a:ext cx="773269" cy="1707088"/>
              <a:chOff x="3666309" y="3239589"/>
              <a:chExt cx="613468" cy="1204323"/>
            </a:xfrm>
          </p:grpSpPr>
          <p:cxnSp>
            <p:nvCxnSpPr>
              <p:cNvPr id="723" name="Straight Connector 722">
                <a:extLst>
                  <a:ext uri="{FF2B5EF4-FFF2-40B4-BE49-F238E27FC236}">
                    <a16:creationId xmlns:a16="http://schemas.microsoft.com/office/drawing/2014/main" id="{DC4D664B-48C9-4FB1-9474-64DCF4C9B420}"/>
                  </a:ext>
                </a:extLst>
              </p:cNvPr>
              <p:cNvCxnSpPr/>
              <p:nvPr/>
            </p:nvCxnSpPr>
            <p:spPr>
              <a:xfrm>
                <a:off x="3666309" y="3429000"/>
                <a:ext cx="357051" cy="825500"/>
              </a:xfrm>
              <a:prstGeom prst="line">
                <a:avLst/>
              </a:prstGeom>
            </p:spPr>
            <p:style>
              <a:lnRef idx="1">
                <a:schemeClr val="dk1"/>
              </a:lnRef>
              <a:fillRef idx="0">
                <a:schemeClr val="dk1"/>
              </a:fillRef>
              <a:effectRef idx="0">
                <a:schemeClr val="dk1"/>
              </a:effectRef>
              <a:fontRef idx="minor">
                <a:schemeClr val="tx1"/>
              </a:fontRef>
            </p:style>
          </p:cxnSp>
          <p:cxnSp>
            <p:nvCxnSpPr>
              <p:cNvPr id="724" name="Straight Connector 723">
                <a:extLst>
                  <a:ext uri="{FF2B5EF4-FFF2-40B4-BE49-F238E27FC236}">
                    <a16:creationId xmlns:a16="http://schemas.microsoft.com/office/drawing/2014/main" id="{E29F0D26-3A29-4081-B6CC-0641948AC5A0}"/>
                  </a:ext>
                </a:extLst>
              </p:cNvPr>
              <p:cNvCxnSpPr/>
              <p:nvPr/>
            </p:nvCxnSpPr>
            <p:spPr>
              <a:xfrm>
                <a:off x="3922726" y="3429000"/>
                <a:ext cx="357051" cy="825500"/>
              </a:xfrm>
              <a:prstGeom prst="line">
                <a:avLst/>
              </a:prstGeom>
            </p:spPr>
            <p:style>
              <a:lnRef idx="1">
                <a:schemeClr val="dk1"/>
              </a:lnRef>
              <a:fillRef idx="0">
                <a:schemeClr val="dk1"/>
              </a:fillRef>
              <a:effectRef idx="0">
                <a:schemeClr val="dk1"/>
              </a:effectRef>
              <a:fontRef idx="minor">
                <a:schemeClr val="tx1"/>
              </a:fontRef>
            </p:style>
          </p:cxnSp>
          <p:grpSp>
            <p:nvGrpSpPr>
              <p:cNvPr id="725" name="Group 724">
                <a:extLst>
                  <a:ext uri="{FF2B5EF4-FFF2-40B4-BE49-F238E27FC236}">
                    <a16:creationId xmlns:a16="http://schemas.microsoft.com/office/drawing/2014/main" id="{83A23F8A-BCEA-461F-B3F2-4C3BC972E371}"/>
                  </a:ext>
                </a:extLst>
              </p:cNvPr>
              <p:cNvGrpSpPr/>
              <p:nvPr/>
            </p:nvGrpSpPr>
            <p:grpSpPr>
              <a:xfrm>
                <a:off x="3666309" y="3239589"/>
                <a:ext cx="256417" cy="189411"/>
                <a:chOff x="3666309" y="3239589"/>
                <a:chExt cx="256417" cy="189411"/>
              </a:xfrm>
            </p:grpSpPr>
            <p:cxnSp>
              <p:nvCxnSpPr>
                <p:cNvPr id="730" name="Straight Connector 729">
                  <a:extLst>
                    <a:ext uri="{FF2B5EF4-FFF2-40B4-BE49-F238E27FC236}">
                      <a16:creationId xmlns:a16="http://schemas.microsoft.com/office/drawing/2014/main" id="{E218CD50-74C9-4320-AC79-3F52B1BE975C}"/>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731" name="Straight Connector 730">
                  <a:extLst>
                    <a:ext uri="{FF2B5EF4-FFF2-40B4-BE49-F238E27FC236}">
                      <a16:creationId xmlns:a16="http://schemas.microsoft.com/office/drawing/2014/main" id="{5AA95802-2429-4D34-9302-B8EAA04C2823}"/>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grpSp>
            <p:nvGrpSpPr>
              <p:cNvPr id="726" name="Group 725">
                <a:extLst>
                  <a:ext uri="{FF2B5EF4-FFF2-40B4-BE49-F238E27FC236}">
                    <a16:creationId xmlns:a16="http://schemas.microsoft.com/office/drawing/2014/main" id="{144FB96A-00C7-445A-AEFA-335517F28A20}"/>
                  </a:ext>
                </a:extLst>
              </p:cNvPr>
              <p:cNvGrpSpPr/>
              <p:nvPr/>
            </p:nvGrpSpPr>
            <p:grpSpPr>
              <a:xfrm rot="10800000">
                <a:off x="4023360" y="4254500"/>
                <a:ext cx="256417" cy="189411"/>
                <a:chOff x="3666309" y="3239589"/>
                <a:chExt cx="256417" cy="189411"/>
              </a:xfrm>
            </p:grpSpPr>
            <p:cxnSp>
              <p:nvCxnSpPr>
                <p:cNvPr id="728" name="Straight Connector 727">
                  <a:extLst>
                    <a:ext uri="{FF2B5EF4-FFF2-40B4-BE49-F238E27FC236}">
                      <a16:creationId xmlns:a16="http://schemas.microsoft.com/office/drawing/2014/main" id="{F45FF7ED-5325-4E91-8DD1-0EE7B26359E1}"/>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729" name="Straight Connector 728">
                  <a:extLst>
                    <a:ext uri="{FF2B5EF4-FFF2-40B4-BE49-F238E27FC236}">
                      <a16:creationId xmlns:a16="http://schemas.microsoft.com/office/drawing/2014/main" id="{FA2BD446-D312-4C14-B088-53D4F0F75BB9}"/>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cxnSp>
            <p:nvCxnSpPr>
              <p:cNvPr id="727" name="Straight Connector 726">
                <a:extLst>
                  <a:ext uri="{FF2B5EF4-FFF2-40B4-BE49-F238E27FC236}">
                    <a16:creationId xmlns:a16="http://schemas.microsoft.com/office/drawing/2014/main" id="{216AC309-CCA9-4696-9117-47FD6D85A1D7}"/>
                  </a:ext>
                </a:extLst>
              </p:cNvPr>
              <p:cNvCxnSpPr/>
              <p:nvPr/>
            </p:nvCxnSpPr>
            <p:spPr>
              <a:xfrm>
                <a:off x="3770811" y="3239589"/>
                <a:ext cx="404463" cy="1204323"/>
              </a:xfrm>
              <a:prstGeom prst="line">
                <a:avLst/>
              </a:prstGeom>
            </p:spPr>
            <p:style>
              <a:lnRef idx="1">
                <a:schemeClr val="dk1"/>
              </a:lnRef>
              <a:fillRef idx="0">
                <a:schemeClr val="dk1"/>
              </a:fillRef>
              <a:effectRef idx="0">
                <a:schemeClr val="dk1"/>
              </a:effectRef>
              <a:fontRef idx="minor">
                <a:schemeClr val="tx1"/>
              </a:fontRef>
            </p:style>
          </p:cxnSp>
        </p:grpSp>
        <p:grpSp>
          <p:nvGrpSpPr>
            <p:cNvPr id="669" name="Group 668">
              <a:extLst>
                <a:ext uri="{FF2B5EF4-FFF2-40B4-BE49-F238E27FC236}">
                  <a16:creationId xmlns:a16="http://schemas.microsoft.com/office/drawing/2014/main" id="{61EEB166-BCF2-4CA6-8563-EEE48F8B1E16}"/>
                </a:ext>
              </a:extLst>
            </p:cNvPr>
            <p:cNvGrpSpPr/>
            <p:nvPr/>
          </p:nvGrpSpPr>
          <p:grpSpPr>
            <a:xfrm>
              <a:off x="7172226" y="3316332"/>
              <a:ext cx="773269" cy="1707088"/>
              <a:chOff x="3666309" y="3239589"/>
              <a:chExt cx="613468" cy="1204323"/>
            </a:xfrm>
          </p:grpSpPr>
          <p:cxnSp>
            <p:nvCxnSpPr>
              <p:cNvPr id="714" name="Straight Connector 713">
                <a:extLst>
                  <a:ext uri="{FF2B5EF4-FFF2-40B4-BE49-F238E27FC236}">
                    <a16:creationId xmlns:a16="http://schemas.microsoft.com/office/drawing/2014/main" id="{072BA413-B394-41C2-B508-D944940844CA}"/>
                  </a:ext>
                </a:extLst>
              </p:cNvPr>
              <p:cNvCxnSpPr/>
              <p:nvPr/>
            </p:nvCxnSpPr>
            <p:spPr>
              <a:xfrm>
                <a:off x="3666309" y="3429000"/>
                <a:ext cx="357051" cy="825500"/>
              </a:xfrm>
              <a:prstGeom prst="line">
                <a:avLst/>
              </a:prstGeom>
            </p:spPr>
            <p:style>
              <a:lnRef idx="1">
                <a:schemeClr val="dk1"/>
              </a:lnRef>
              <a:fillRef idx="0">
                <a:schemeClr val="dk1"/>
              </a:fillRef>
              <a:effectRef idx="0">
                <a:schemeClr val="dk1"/>
              </a:effectRef>
              <a:fontRef idx="minor">
                <a:schemeClr val="tx1"/>
              </a:fontRef>
            </p:style>
          </p:cxnSp>
          <p:cxnSp>
            <p:nvCxnSpPr>
              <p:cNvPr id="715" name="Straight Connector 714">
                <a:extLst>
                  <a:ext uri="{FF2B5EF4-FFF2-40B4-BE49-F238E27FC236}">
                    <a16:creationId xmlns:a16="http://schemas.microsoft.com/office/drawing/2014/main" id="{C733ADE2-C1C0-405A-A677-3842CFCABE7E}"/>
                  </a:ext>
                </a:extLst>
              </p:cNvPr>
              <p:cNvCxnSpPr/>
              <p:nvPr/>
            </p:nvCxnSpPr>
            <p:spPr>
              <a:xfrm>
                <a:off x="3922726" y="3429000"/>
                <a:ext cx="357051" cy="825500"/>
              </a:xfrm>
              <a:prstGeom prst="line">
                <a:avLst/>
              </a:prstGeom>
            </p:spPr>
            <p:style>
              <a:lnRef idx="1">
                <a:schemeClr val="dk1"/>
              </a:lnRef>
              <a:fillRef idx="0">
                <a:schemeClr val="dk1"/>
              </a:fillRef>
              <a:effectRef idx="0">
                <a:schemeClr val="dk1"/>
              </a:effectRef>
              <a:fontRef idx="minor">
                <a:schemeClr val="tx1"/>
              </a:fontRef>
            </p:style>
          </p:cxnSp>
          <p:grpSp>
            <p:nvGrpSpPr>
              <p:cNvPr id="716" name="Group 715">
                <a:extLst>
                  <a:ext uri="{FF2B5EF4-FFF2-40B4-BE49-F238E27FC236}">
                    <a16:creationId xmlns:a16="http://schemas.microsoft.com/office/drawing/2014/main" id="{2049B3F1-D3F4-4330-B7EA-F2DA7F60E211}"/>
                  </a:ext>
                </a:extLst>
              </p:cNvPr>
              <p:cNvGrpSpPr/>
              <p:nvPr/>
            </p:nvGrpSpPr>
            <p:grpSpPr>
              <a:xfrm>
                <a:off x="3666309" y="3239589"/>
                <a:ext cx="256417" cy="189411"/>
                <a:chOff x="3666309" y="3239589"/>
                <a:chExt cx="256417" cy="189411"/>
              </a:xfrm>
            </p:grpSpPr>
            <p:cxnSp>
              <p:nvCxnSpPr>
                <p:cNvPr id="721" name="Straight Connector 720">
                  <a:extLst>
                    <a:ext uri="{FF2B5EF4-FFF2-40B4-BE49-F238E27FC236}">
                      <a16:creationId xmlns:a16="http://schemas.microsoft.com/office/drawing/2014/main" id="{93FDAC1C-DF0B-48B3-BCF2-121DB18CD8EF}"/>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722" name="Straight Connector 721">
                  <a:extLst>
                    <a:ext uri="{FF2B5EF4-FFF2-40B4-BE49-F238E27FC236}">
                      <a16:creationId xmlns:a16="http://schemas.microsoft.com/office/drawing/2014/main" id="{7E83AF74-1C5F-400D-905E-E9C30FCFB883}"/>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grpSp>
            <p:nvGrpSpPr>
              <p:cNvPr id="717" name="Group 716">
                <a:extLst>
                  <a:ext uri="{FF2B5EF4-FFF2-40B4-BE49-F238E27FC236}">
                    <a16:creationId xmlns:a16="http://schemas.microsoft.com/office/drawing/2014/main" id="{A1875C1F-DC10-47C8-8B35-582CA5826AA7}"/>
                  </a:ext>
                </a:extLst>
              </p:cNvPr>
              <p:cNvGrpSpPr/>
              <p:nvPr/>
            </p:nvGrpSpPr>
            <p:grpSpPr>
              <a:xfrm rot="10800000">
                <a:off x="4023360" y="4254500"/>
                <a:ext cx="256417" cy="189411"/>
                <a:chOff x="3666309" y="3239589"/>
                <a:chExt cx="256417" cy="189411"/>
              </a:xfrm>
            </p:grpSpPr>
            <p:cxnSp>
              <p:nvCxnSpPr>
                <p:cNvPr id="719" name="Straight Connector 718">
                  <a:extLst>
                    <a:ext uri="{FF2B5EF4-FFF2-40B4-BE49-F238E27FC236}">
                      <a16:creationId xmlns:a16="http://schemas.microsoft.com/office/drawing/2014/main" id="{8F77DE65-F7AF-43A0-81C6-BD4CF2322A67}"/>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720" name="Straight Connector 719">
                  <a:extLst>
                    <a:ext uri="{FF2B5EF4-FFF2-40B4-BE49-F238E27FC236}">
                      <a16:creationId xmlns:a16="http://schemas.microsoft.com/office/drawing/2014/main" id="{050EAFD1-7BF8-4447-97DF-3B4B2478FDED}"/>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cxnSp>
            <p:nvCxnSpPr>
              <p:cNvPr id="718" name="Straight Connector 717">
                <a:extLst>
                  <a:ext uri="{FF2B5EF4-FFF2-40B4-BE49-F238E27FC236}">
                    <a16:creationId xmlns:a16="http://schemas.microsoft.com/office/drawing/2014/main" id="{99941722-1FBE-4D67-A998-1B54E92CAD84}"/>
                  </a:ext>
                </a:extLst>
              </p:cNvPr>
              <p:cNvCxnSpPr/>
              <p:nvPr/>
            </p:nvCxnSpPr>
            <p:spPr>
              <a:xfrm>
                <a:off x="3770811" y="3239589"/>
                <a:ext cx="404463" cy="1204323"/>
              </a:xfrm>
              <a:prstGeom prst="line">
                <a:avLst/>
              </a:prstGeom>
            </p:spPr>
            <p:style>
              <a:lnRef idx="1">
                <a:schemeClr val="dk1"/>
              </a:lnRef>
              <a:fillRef idx="0">
                <a:schemeClr val="dk1"/>
              </a:fillRef>
              <a:effectRef idx="0">
                <a:schemeClr val="dk1"/>
              </a:effectRef>
              <a:fontRef idx="minor">
                <a:schemeClr val="tx1"/>
              </a:fontRef>
            </p:style>
          </p:cxnSp>
        </p:grpSp>
        <p:grpSp>
          <p:nvGrpSpPr>
            <p:cNvPr id="670" name="Group 669">
              <a:extLst>
                <a:ext uri="{FF2B5EF4-FFF2-40B4-BE49-F238E27FC236}">
                  <a16:creationId xmlns:a16="http://schemas.microsoft.com/office/drawing/2014/main" id="{64035EDD-2154-45E0-AFDA-65E020535DD3}"/>
                </a:ext>
              </a:extLst>
            </p:cNvPr>
            <p:cNvGrpSpPr/>
            <p:nvPr/>
          </p:nvGrpSpPr>
          <p:grpSpPr>
            <a:xfrm>
              <a:off x="7921111" y="3316332"/>
              <a:ext cx="773269" cy="1707088"/>
              <a:chOff x="3666309" y="3239589"/>
              <a:chExt cx="613468" cy="1204323"/>
            </a:xfrm>
          </p:grpSpPr>
          <p:cxnSp>
            <p:nvCxnSpPr>
              <p:cNvPr id="705" name="Straight Connector 704">
                <a:extLst>
                  <a:ext uri="{FF2B5EF4-FFF2-40B4-BE49-F238E27FC236}">
                    <a16:creationId xmlns:a16="http://schemas.microsoft.com/office/drawing/2014/main" id="{6BD79E1A-B2B8-4DFA-BCE7-AE43FA444D27}"/>
                  </a:ext>
                </a:extLst>
              </p:cNvPr>
              <p:cNvCxnSpPr/>
              <p:nvPr/>
            </p:nvCxnSpPr>
            <p:spPr>
              <a:xfrm>
                <a:off x="3666309" y="3429000"/>
                <a:ext cx="357051" cy="825500"/>
              </a:xfrm>
              <a:prstGeom prst="line">
                <a:avLst/>
              </a:prstGeom>
            </p:spPr>
            <p:style>
              <a:lnRef idx="1">
                <a:schemeClr val="dk1"/>
              </a:lnRef>
              <a:fillRef idx="0">
                <a:schemeClr val="dk1"/>
              </a:fillRef>
              <a:effectRef idx="0">
                <a:schemeClr val="dk1"/>
              </a:effectRef>
              <a:fontRef idx="minor">
                <a:schemeClr val="tx1"/>
              </a:fontRef>
            </p:style>
          </p:cxnSp>
          <p:cxnSp>
            <p:nvCxnSpPr>
              <p:cNvPr id="706" name="Straight Connector 705">
                <a:extLst>
                  <a:ext uri="{FF2B5EF4-FFF2-40B4-BE49-F238E27FC236}">
                    <a16:creationId xmlns:a16="http://schemas.microsoft.com/office/drawing/2014/main" id="{8B2B7BA4-AF2E-4549-A4C3-CF66A1A1CED5}"/>
                  </a:ext>
                </a:extLst>
              </p:cNvPr>
              <p:cNvCxnSpPr/>
              <p:nvPr/>
            </p:nvCxnSpPr>
            <p:spPr>
              <a:xfrm>
                <a:off x="3922726" y="3429000"/>
                <a:ext cx="357051" cy="825500"/>
              </a:xfrm>
              <a:prstGeom prst="line">
                <a:avLst/>
              </a:prstGeom>
            </p:spPr>
            <p:style>
              <a:lnRef idx="1">
                <a:schemeClr val="dk1"/>
              </a:lnRef>
              <a:fillRef idx="0">
                <a:schemeClr val="dk1"/>
              </a:fillRef>
              <a:effectRef idx="0">
                <a:schemeClr val="dk1"/>
              </a:effectRef>
              <a:fontRef idx="minor">
                <a:schemeClr val="tx1"/>
              </a:fontRef>
            </p:style>
          </p:cxnSp>
          <p:grpSp>
            <p:nvGrpSpPr>
              <p:cNvPr id="707" name="Group 706">
                <a:extLst>
                  <a:ext uri="{FF2B5EF4-FFF2-40B4-BE49-F238E27FC236}">
                    <a16:creationId xmlns:a16="http://schemas.microsoft.com/office/drawing/2014/main" id="{9985D51F-2A3E-47F8-99CF-F2D54FEE1FCB}"/>
                  </a:ext>
                </a:extLst>
              </p:cNvPr>
              <p:cNvGrpSpPr/>
              <p:nvPr/>
            </p:nvGrpSpPr>
            <p:grpSpPr>
              <a:xfrm>
                <a:off x="3666309" y="3239589"/>
                <a:ext cx="256417" cy="189411"/>
                <a:chOff x="3666309" y="3239589"/>
                <a:chExt cx="256417" cy="189411"/>
              </a:xfrm>
            </p:grpSpPr>
            <p:cxnSp>
              <p:nvCxnSpPr>
                <p:cNvPr id="712" name="Straight Connector 711">
                  <a:extLst>
                    <a:ext uri="{FF2B5EF4-FFF2-40B4-BE49-F238E27FC236}">
                      <a16:creationId xmlns:a16="http://schemas.microsoft.com/office/drawing/2014/main" id="{C5F262CF-E25F-464A-8CAC-30DC6719CCD4}"/>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713" name="Straight Connector 712">
                  <a:extLst>
                    <a:ext uri="{FF2B5EF4-FFF2-40B4-BE49-F238E27FC236}">
                      <a16:creationId xmlns:a16="http://schemas.microsoft.com/office/drawing/2014/main" id="{0C39CFDC-1CC1-45DD-88C7-E0348EBE3805}"/>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grpSp>
            <p:nvGrpSpPr>
              <p:cNvPr id="708" name="Group 707">
                <a:extLst>
                  <a:ext uri="{FF2B5EF4-FFF2-40B4-BE49-F238E27FC236}">
                    <a16:creationId xmlns:a16="http://schemas.microsoft.com/office/drawing/2014/main" id="{B3E48206-0D26-4C70-9BD2-EAAF06876512}"/>
                  </a:ext>
                </a:extLst>
              </p:cNvPr>
              <p:cNvGrpSpPr/>
              <p:nvPr/>
            </p:nvGrpSpPr>
            <p:grpSpPr>
              <a:xfrm rot="10800000">
                <a:off x="4023360" y="4254500"/>
                <a:ext cx="256417" cy="189411"/>
                <a:chOff x="3666309" y="3239589"/>
                <a:chExt cx="256417" cy="189411"/>
              </a:xfrm>
            </p:grpSpPr>
            <p:cxnSp>
              <p:nvCxnSpPr>
                <p:cNvPr id="710" name="Straight Connector 709">
                  <a:extLst>
                    <a:ext uri="{FF2B5EF4-FFF2-40B4-BE49-F238E27FC236}">
                      <a16:creationId xmlns:a16="http://schemas.microsoft.com/office/drawing/2014/main" id="{6545A9B0-450B-424D-A0C2-9F83B68BCFF5}"/>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711" name="Straight Connector 710">
                  <a:extLst>
                    <a:ext uri="{FF2B5EF4-FFF2-40B4-BE49-F238E27FC236}">
                      <a16:creationId xmlns:a16="http://schemas.microsoft.com/office/drawing/2014/main" id="{C9E9DECA-D2FA-4F47-807F-2C3E32A371EF}"/>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cxnSp>
            <p:nvCxnSpPr>
              <p:cNvPr id="709" name="Straight Connector 708">
                <a:extLst>
                  <a:ext uri="{FF2B5EF4-FFF2-40B4-BE49-F238E27FC236}">
                    <a16:creationId xmlns:a16="http://schemas.microsoft.com/office/drawing/2014/main" id="{9C752DE8-E9E4-4324-8FBB-5C659518EDF6}"/>
                  </a:ext>
                </a:extLst>
              </p:cNvPr>
              <p:cNvCxnSpPr/>
              <p:nvPr/>
            </p:nvCxnSpPr>
            <p:spPr>
              <a:xfrm>
                <a:off x="3770811" y="3239589"/>
                <a:ext cx="404463" cy="1204323"/>
              </a:xfrm>
              <a:prstGeom prst="line">
                <a:avLst/>
              </a:prstGeom>
            </p:spPr>
            <p:style>
              <a:lnRef idx="1">
                <a:schemeClr val="dk1"/>
              </a:lnRef>
              <a:fillRef idx="0">
                <a:schemeClr val="dk1"/>
              </a:fillRef>
              <a:effectRef idx="0">
                <a:schemeClr val="dk1"/>
              </a:effectRef>
              <a:fontRef idx="minor">
                <a:schemeClr val="tx1"/>
              </a:fontRef>
            </p:style>
          </p:cxnSp>
        </p:grpSp>
        <p:grpSp>
          <p:nvGrpSpPr>
            <p:cNvPr id="671" name="Group 670">
              <a:extLst>
                <a:ext uri="{FF2B5EF4-FFF2-40B4-BE49-F238E27FC236}">
                  <a16:creationId xmlns:a16="http://schemas.microsoft.com/office/drawing/2014/main" id="{A99E98EA-9E1E-4C78-B9C1-A9E3CA3F6183}"/>
                </a:ext>
              </a:extLst>
            </p:cNvPr>
            <p:cNvGrpSpPr/>
            <p:nvPr/>
          </p:nvGrpSpPr>
          <p:grpSpPr>
            <a:xfrm>
              <a:off x="8669998" y="3316332"/>
              <a:ext cx="773269" cy="1707088"/>
              <a:chOff x="3666309" y="3239589"/>
              <a:chExt cx="613468" cy="1204323"/>
            </a:xfrm>
          </p:grpSpPr>
          <p:cxnSp>
            <p:nvCxnSpPr>
              <p:cNvPr id="696" name="Straight Connector 695">
                <a:extLst>
                  <a:ext uri="{FF2B5EF4-FFF2-40B4-BE49-F238E27FC236}">
                    <a16:creationId xmlns:a16="http://schemas.microsoft.com/office/drawing/2014/main" id="{D85A7129-4B5F-4779-9E3B-3624BF71D488}"/>
                  </a:ext>
                </a:extLst>
              </p:cNvPr>
              <p:cNvCxnSpPr/>
              <p:nvPr/>
            </p:nvCxnSpPr>
            <p:spPr>
              <a:xfrm>
                <a:off x="3666309" y="3429000"/>
                <a:ext cx="357051" cy="825500"/>
              </a:xfrm>
              <a:prstGeom prst="line">
                <a:avLst/>
              </a:prstGeom>
            </p:spPr>
            <p:style>
              <a:lnRef idx="1">
                <a:schemeClr val="dk1"/>
              </a:lnRef>
              <a:fillRef idx="0">
                <a:schemeClr val="dk1"/>
              </a:fillRef>
              <a:effectRef idx="0">
                <a:schemeClr val="dk1"/>
              </a:effectRef>
              <a:fontRef idx="minor">
                <a:schemeClr val="tx1"/>
              </a:fontRef>
            </p:style>
          </p:cxnSp>
          <p:cxnSp>
            <p:nvCxnSpPr>
              <p:cNvPr id="697" name="Straight Connector 696">
                <a:extLst>
                  <a:ext uri="{FF2B5EF4-FFF2-40B4-BE49-F238E27FC236}">
                    <a16:creationId xmlns:a16="http://schemas.microsoft.com/office/drawing/2014/main" id="{CDF23DC7-3C08-4084-B72E-AF40F885AC7E}"/>
                  </a:ext>
                </a:extLst>
              </p:cNvPr>
              <p:cNvCxnSpPr/>
              <p:nvPr/>
            </p:nvCxnSpPr>
            <p:spPr>
              <a:xfrm>
                <a:off x="3922726" y="3429000"/>
                <a:ext cx="357051" cy="825500"/>
              </a:xfrm>
              <a:prstGeom prst="line">
                <a:avLst/>
              </a:prstGeom>
            </p:spPr>
            <p:style>
              <a:lnRef idx="1">
                <a:schemeClr val="dk1"/>
              </a:lnRef>
              <a:fillRef idx="0">
                <a:schemeClr val="dk1"/>
              </a:fillRef>
              <a:effectRef idx="0">
                <a:schemeClr val="dk1"/>
              </a:effectRef>
              <a:fontRef idx="minor">
                <a:schemeClr val="tx1"/>
              </a:fontRef>
            </p:style>
          </p:cxnSp>
          <p:grpSp>
            <p:nvGrpSpPr>
              <p:cNvPr id="698" name="Group 697">
                <a:extLst>
                  <a:ext uri="{FF2B5EF4-FFF2-40B4-BE49-F238E27FC236}">
                    <a16:creationId xmlns:a16="http://schemas.microsoft.com/office/drawing/2014/main" id="{8955DE65-7102-42DC-B0D5-4375545F04C7}"/>
                  </a:ext>
                </a:extLst>
              </p:cNvPr>
              <p:cNvGrpSpPr/>
              <p:nvPr/>
            </p:nvGrpSpPr>
            <p:grpSpPr>
              <a:xfrm>
                <a:off x="3666309" y="3239589"/>
                <a:ext cx="256417" cy="189411"/>
                <a:chOff x="3666309" y="3239589"/>
                <a:chExt cx="256417" cy="189411"/>
              </a:xfrm>
            </p:grpSpPr>
            <p:cxnSp>
              <p:nvCxnSpPr>
                <p:cNvPr id="703" name="Straight Connector 702">
                  <a:extLst>
                    <a:ext uri="{FF2B5EF4-FFF2-40B4-BE49-F238E27FC236}">
                      <a16:creationId xmlns:a16="http://schemas.microsoft.com/office/drawing/2014/main" id="{359CD6AB-B324-4575-8083-DE55F5C78F14}"/>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704" name="Straight Connector 703">
                  <a:extLst>
                    <a:ext uri="{FF2B5EF4-FFF2-40B4-BE49-F238E27FC236}">
                      <a16:creationId xmlns:a16="http://schemas.microsoft.com/office/drawing/2014/main" id="{E30D7C39-16EE-44ED-8F70-64463CD6DECF}"/>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grpSp>
            <p:nvGrpSpPr>
              <p:cNvPr id="699" name="Group 698">
                <a:extLst>
                  <a:ext uri="{FF2B5EF4-FFF2-40B4-BE49-F238E27FC236}">
                    <a16:creationId xmlns:a16="http://schemas.microsoft.com/office/drawing/2014/main" id="{237970B8-AED1-44CC-94FE-35FF58A68FF3}"/>
                  </a:ext>
                </a:extLst>
              </p:cNvPr>
              <p:cNvGrpSpPr/>
              <p:nvPr/>
            </p:nvGrpSpPr>
            <p:grpSpPr>
              <a:xfrm rot="10800000">
                <a:off x="4023360" y="4254500"/>
                <a:ext cx="256417" cy="189411"/>
                <a:chOff x="3666309" y="3239589"/>
                <a:chExt cx="256417" cy="189411"/>
              </a:xfrm>
            </p:grpSpPr>
            <p:cxnSp>
              <p:nvCxnSpPr>
                <p:cNvPr id="701" name="Straight Connector 700">
                  <a:extLst>
                    <a:ext uri="{FF2B5EF4-FFF2-40B4-BE49-F238E27FC236}">
                      <a16:creationId xmlns:a16="http://schemas.microsoft.com/office/drawing/2014/main" id="{6ADBBF31-25D8-4176-8538-B4A34586F88A}"/>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702" name="Straight Connector 701">
                  <a:extLst>
                    <a:ext uri="{FF2B5EF4-FFF2-40B4-BE49-F238E27FC236}">
                      <a16:creationId xmlns:a16="http://schemas.microsoft.com/office/drawing/2014/main" id="{5C57DAEE-3665-4803-B30F-BF720C99579A}"/>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cxnSp>
            <p:nvCxnSpPr>
              <p:cNvPr id="700" name="Straight Connector 699">
                <a:extLst>
                  <a:ext uri="{FF2B5EF4-FFF2-40B4-BE49-F238E27FC236}">
                    <a16:creationId xmlns:a16="http://schemas.microsoft.com/office/drawing/2014/main" id="{E32B4588-F6BF-473C-BE4F-897129AAF280}"/>
                  </a:ext>
                </a:extLst>
              </p:cNvPr>
              <p:cNvCxnSpPr/>
              <p:nvPr/>
            </p:nvCxnSpPr>
            <p:spPr>
              <a:xfrm>
                <a:off x="3770811" y="3239589"/>
                <a:ext cx="404463" cy="1204323"/>
              </a:xfrm>
              <a:prstGeom prst="line">
                <a:avLst/>
              </a:prstGeom>
            </p:spPr>
            <p:style>
              <a:lnRef idx="1">
                <a:schemeClr val="dk1"/>
              </a:lnRef>
              <a:fillRef idx="0">
                <a:schemeClr val="dk1"/>
              </a:fillRef>
              <a:effectRef idx="0">
                <a:schemeClr val="dk1"/>
              </a:effectRef>
              <a:fontRef idx="minor">
                <a:schemeClr val="tx1"/>
              </a:fontRef>
            </p:style>
          </p:cxnSp>
        </p:grpSp>
        <p:cxnSp>
          <p:nvCxnSpPr>
            <p:cNvPr id="672" name="Straight Connector 671">
              <a:extLst>
                <a:ext uri="{FF2B5EF4-FFF2-40B4-BE49-F238E27FC236}">
                  <a16:creationId xmlns:a16="http://schemas.microsoft.com/office/drawing/2014/main" id="{35B10444-E966-4539-81F7-27A73E7EEE0F}"/>
                </a:ext>
              </a:extLst>
            </p:cNvPr>
            <p:cNvCxnSpPr/>
            <p:nvPr/>
          </p:nvCxnSpPr>
          <p:spPr>
            <a:xfrm>
              <a:off x="5248781" y="3563459"/>
              <a:ext cx="425674" cy="0"/>
            </a:xfrm>
            <a:prstGeom prst="line">
              <a:avLst/>
            </a:prstGeom>
          </p:spPr>
          <p:style>
            <a:lnRef idx="1">
              <a:schemeClr val="dk1"/>
            </a:lnRef>
            <a:fillRef idx="0">
              <a:schemeClr val="dk1"/>
            </a:fillRef>
            <a:effectRef idx="0">
              <a:schemeClr val="dk1"/>
            </a:effectRef>
            <a:fontRef idx="minor">
              <a:schemeClr val="tx1"/>
            </a:fontRef>
          </p:style>
        </p:cxnSp>
        <p:cxnSp>
          <p:nvCxnSpPr>
            <p:cNvPr id="673" name="Straight Connector 672">
              <a:extLst>
                <a:ext uri="{FF2B5EF4-FFF2-40B4-BE49-F238E27FC236}">
                  <a16:creationId xmlns:a16="http://schemas.microsoft.com/office/drawing/2014/main" id="{FC5F890C-230B-4FBC-8FA7-166124F40080}"/>
                </a:ext>
              </a:extLst>
            </p:cNvPr>
            <p:cNvCxnSpPr/>
            <p:nvPr/>
          </p:nvCxnSpPr>
          <p:spPr>
            <a:xfrm>
              <a:off x="5997666" y="3563459"/>
              <a:ext cx="450059" cy="0"/>
            </a:xfrm>
            <a:prstGeom prst="line">
              <a:avLst/>
            </a:prstGeom>
          </p:spPr>
          <p:style>
            <a:lnRef idx="1">
              <a:schemeClr val="dk1"/>
            </a:lnRef>
            <a:fillRef idx="0">
              <a:schemeClr val="dk1"/>
            </a:fillRef>
            <a:effectRef idx="0">
              <a:schemeClr val="dk1"/>
            </a:effectRef>
            <a:fontRef idx="minor">
              <a:schemeClr val="tx1"/>
            </a:fontRef>
          </p:style>
        </p:cxnSp>
        <p:cxnSp>
          <p:nvCxnSpPr>
            <p:cNvPr id="674" name="Straight Connector 673">
              <a:extLst>
                <a:ext uri="{FF2B5EF4-FFF2-40B4-BE49-F238E27FC236}">
                  <a16:creationId xmlns:a16="http://schemas.microsoft.com/office/drawing/2014/main" id="{31EC63C1-539E-4C26-9540-D1597A583DCB}"/>
                </a:ext>
              </a:extLst>
            </p:cNvPr>
            <p:cNvCxnSpPr/>
            <p:nvPr/>
          </p:nvCxnSpPr>
          <p:spPr>
            <a:xfrm>
              <a:off x="6746551" y="3563459"/>
              <a:ext cx="450059" cy="0"/>
            </a:xfrm>
            <a:prstGeom prst="line">
              <a:avLst/>
            </a:prstGeom>
          </p:spPr>
          <p:style>
            <a:lnRef idx="1">
              <a:schemeClr val="dk1"/>
            </a:lnRef>
            <a:fillRef idx="0">
              <a:schemeClr val="dk1"/>
            </a:fillRef>
            <a:effectRef idx="0">
              <a:schemeClr val="dk1"/>
            </a:effectRef>
            <a:fontRef idx="minor">
              <a:schemeClr val="tx1"/>
            </a:fontRef>
          </p:style>
        </p:cxnSp>
        <p:cxnSp>
          <p:nvCxnSpPr>
            <p:cNvPr id="675" name="Straight Connector 674">
              <a:extLst>
                <a:ext uri="{FF2B5EF4-FFF2-40B4-BE49-F238E27FC236}">
                  <a16:creationId xmlns:a16="http://schemas.microsoft.com/office/drawing/2014/main" id="{1929ACAF-77EA-415A-9CA6-9E808F4A8DB1}"/>
                </a:ext>
              </a:extLst>
            </p:cNvPr>
            <p:cNvCxnSpPr/>
            <p:nvPr/>
          </p:nvCxnSpPr>
          <p:spPr>
            <a:xfrm>
              <a:off x="4499896" y="3563459"/>
              <a:ext cx="450059" cy="0"/>
            </a:xfrm>
            <a:prstGeom prst="line">
              <a:avLst/>
            </a:prstGeom>
          </p:spPr>
          <p:style>
            <a:lnRef idx="1">
              <a:schemeClr val="dk1"/>
            </a:lnRef>
            <a:fillRef idx="0">
              <a:schemeClr val="dk1"/>
            </a:fillRef>
            <a:effectRef idx="0">
              <a:schemeClr val="dk1"/>
            </a:effectRef>
            <a:fontRef idx="minor">
              <a:schemeClr val="tx1"/>
            </a:fontRef>
          </p:style>
        </p:cxnSp>
        <p:cxnSp>
          <p:nvCxnSpPr>
            <p:cNvPr id="676" name="Straight Connector 675">
              <a:extLst>
                <a:ext uri="{FF2B5EF4-FFF2-40B4-BE49-F238E27FC236}">
                  <a16:creationId xmlns:a16="http://schemas.microsoft.com/office/drawing/2014/main" id="{9FF4B65D-B15E-44A0-BC89-1FE82A08ED8A}"/>
                </a:ext>
              </a:extLst>
            </p:cNvPr>
            <p:cNvCxnSpPr/>
            <p:nvPr/>
          </p:nvCxnSpPr>
          <p:spPr>
            <a:xfrm>
              <a:off x="3751011" y="3563459"/>
              <a:ext cx="450059" cy="0"/>
            </a:xfrm>
            <a:prstGeom prst="line">
              <a:avLst/>
            </a:prstGeom>
          </p:spPr>
          <p:style>
            <a:lnRef idx="1">
              <a:schemeClr val="dk1"/>
            </a:lnRef>
            <a:fillRef idx="0">
              <a:schemeClr val="dk1"/>
            </a:fillRef>
            <a:effectRef idx="0">
              <a:schemeClr val="dk1"/>
            </a:effectRef>
            <a:fontRef idx="minor">
              <a:schemeClr val="tx1"/>
            </a:fontRef>
          </p:style>
        </p:cxnSp>
        <p:cxnSp>
          <p:nvCxnSpPr>
            <p:cNvPr id="677" name="Straight Connector 676">
              <a:extLst>
                <a:ext uri="{FF2B5EF4-FFF2-40B4-BE49-F238E27FC236}">
                  <a16:creationId xmlns:a16="http://schemas.microsoft.com/office/drawing/2014/main" id="{E5001303-1B97-4092-BD6C-17BA8B83E20E}"/>
                </a:ext>
              </a:extLst>
            </p:cNvPr>
            <p:cNvCxnSpPr>
              <a:cxnSpLocks/>
            </p:cNvCxnSpPr>
            <p:nvPr/>
          </p:nvCxnSpPr>
          <p:spPr>
            <a:xfrm>
              <a:off x="7486135" y="3563459"/>
              <a:ext cx="459360" cy="0"/>
            </a:xfrm>
            <a:prstGeom prst="line">
              <a:avLst/>
            </a:prstGeom>
          </p:spPr>
          <p:style>
            <a:lnRef idx="1">
              <a:schemeClr val="dk1"/>
            </a:lnRef>
            <a:fillRef idx="0">
              <a:schemeClr val="dk1"/>
            </a:fillRef>
            <a:effectRef idx="0">
              <a:schemeClr val="dk1"/>
            </a:effectRef>
            <a:fontRef idx="minor">
              <a:schemeClr val="tx1"/>
            </a:fontRef>
          </p:style>
        </p:cxnSp>
        <p:cxnSp>
          <p:nvCxnSpPr>
            <p:cNvPr id="678" name="Straight Connector 677">
              <a:extLst>
                <a:ext uri="{FF2B5EF4-FFF2-40B4-BE49-F238E27FC236}">
                  <a16:creationId xmlns:a16="http://schemas.microsoft.com/office/drawing/2014/main" id="{85A9B03E-64D2-4E41-939D-320478673CD4}"/>
                </a:ext>
              </a:extLst>
            </p:cNvPr>
            <p:cNvCxnSpPr/>
            <p:nvPr/>
          </p:nvCxnSpPr>
          <p:spPr>
            <a:xfrm>
              <a:off x="8222029" y="3563459"/>
              <a:ext cx="472350" cy="0"/>
            </a:xfrm>
            <a:prstGeom prst="line">
              <a:avLst/>
            </a:prstGeom>
          </p:spPr>
          <p:style>
            <a:lnRef idx="1">
              <a:schemeClr val="dk1"/>
            </a:lnRef>
            <a:fillRef idx="0">
              <a:schemeClr val="dk1"/>
            </a:fillRef>
            <a:effectRef idx="0">
              <a:schemeClr val="dk1"/>
            </a:effectRef>
            <a:fontRef idx="minor">
              <a:schemeClr val="tx1"/>
            </a:fontRef>
          </p:style>
        </p:cxnSp>
        <p:cxnSp>
          <p:nvCxnSpPr>
            <p:cNvPr id="679" name="Straight Connector 678">
              <a:extLst>
                <a:ext uri="{FF2B5EF4-FFF2-40B4-BE49-F238E27FC236}">
                  <a16:creationId xmlns:a16="http://schemas.microsoft.com/office/drawing/2014/main" id="{86DCFF24-546E-4015-9D92-D94D909404B3}"/>
                </a:ext>
              </a:extLst>
            </p:cNvPr>
            <p:cNvCxnSpPr/>
            <p:nvPr/>
          </p:nvCxnSpPr>
          <p:spPr>
            <a:xfrm flipH="1">
              <a:off x="3150055" y="3563459"/>
              <a:ext cx="277746" cy="0"/>
            </a:xfrm>
            <a:prstGeom prst="line">
              <a:avLst/>
            </a:prstGeom>
          </p:spPr>
          <p:style>
            <a:lnRef idx="1">
              <a:schemeClr val="dk1"/>
            </a:lnRef>
            <a:fillRef idx="0">
              <a:schemeClr val="dk1"/>
            </a:fillRef>
            <a:effectRef idx="0">
              <a:schemeClr val="dk1"/>
            </a:effectRef>
            <a:fontRef idx="minor">
              <a:schemeClr val="tx1"/>
            </a:fontRef>
          </p:style>
        </p:cxnSp>
        <p:cxnSp>
          <p:nvCxnSpPr>
            <p:cNvPr id="680" name="Straight Connector 679">
              <a:extLst>
                <a:ext uri="{FF2B5EF4-FFF2-40B4-BE49-F238E27FC236}">
                  <a16:creationId xmlns:a16="http://schemas.microsoft.com/office/drawing/2014/main" id="{CFB36328-E252-4A36-92B4-61BF1740255E}"/>
                </a:ext>
              </a:extLst>
            </p:cNvPr>
            <p:cNvCxnSpPr/>
            <p:nvPr/>
          </p:nvCxnSpPr>
          <p:spPr>
            <a:xfrm>
              <a:off x="3150055" y="4733578"/>
              <a:ext cx="727803" cy="0"/>
            </a:xfrm>
            <a:prstGeom prst="line">
              <a:avLst/>
            </a:prstGeom>
          </p:spPr>
          <p:style>
            <a:lnRef idx="1">
              <a:schemeClr val="dk1"/>
            </a:lnRef>
            <a:fillRef idx="0">
              <a:schemeClr val="dk1"/>
            </a:fillRef>
            <a:effectRef idx="0">
              <a:schemeClr val="dk1"/>
            </a:effectRef>
            <a:fontRef idx="minor">
              <a:schemeClr val="tx1"/>
            </a:fontRef>
          </p:style>
        </p:cxnSp>
        <p:cxnSp>
          <p:nvCxnSpPr>
            <p:cNvPr id="681" name="Straight Connector 680">
              <a:extLst>
                <a:ext uri="{FF2B5EF4-FFF2-40B4-BE49-F238E27FC236}">
                  <a16:creationId xmlns:a16="http://schemas.microsoft.com/office/drawing/2014/main" id="{6B1BD043-C6FF-4F99-AEEF-90A7EFFAD33C}"/>
                </a:ext>
              </a:extLst>
            </p:cNvPr>
            <p:cNvCxnSpPr/>
            <p:nvPr/>
          </p:nvCxnSpPr>
          <p:spPr>
            <a:xfrm>
              <a:off x="4201070" y="4733578"/>
              <a:ext cx="425673" cy="0"/>
            </a:xfrm>
            <a:prstGeom prst="line">
              <a:avLst/>
            </a:prstGeom>
          </p:spPr>
          <p:style>
            <a:lnRef idx="1">
              <a:schemeClr val="dk1"/>
            </a:lnRef>
            <a:fillRef idx="0">
              <a:schemeClr val="dk1"/>
            </a:fillRef>
            <a:effectRef idx="0">
              <a:schemeClr val="dk1"/>
            </a:effectRef>
            <a:fontRef idx="minor">
              <a:schemeClr val="tx1"/>
            </a:fontRef>
          </p:style>
        </p:cxnSp>
        <p:cxnSp>
          <p:nvCxnSpPr>
            <p:cNvPr id="682" name="Straight Connector 681">
              <a:extLst>
                <a:ext uri="{FF2B5EF4-FFF2-40B4-BE49-F238E27FC236}">
                  <a16:creationId xmlns:a16="http://schemas.microsoft.com/office/drawing/2014/main" id="{CE8CF019-60F4-462C-89FA-B90C4B2B3F63}"/>
                </a:ext>
              </a:extLst>
            </p:cNvPr>
            <p:cNvCxnSpPr/>
            <p:nvPr/>
          </p:nvCxnSpPr>
          <p:spPr>
            <a:xfrm>
              <a:off x="4949955" y="4733578"/>
              <a:ext cx="425673" cy="0"/>
            </a:xfrm>
            <a:prstGeom prst="line">
              <a:avLst/>
            </a:prstGeom>
          </p:spPr>
          <p:style>
            <a:lnRef idx="1">
              <a:schemeClr val="dk1"/>
            </a:lnRef>
            <a:fillRef idx="0">
              <a:schemeClr val="dk1"/>
            </a:fillRef>
            <a:effectRef idx="0">
              <a:schemeClr val="dk1"/>
            </a:effectRef>
            <a:fontRef idx="minor">
              <a:schemeClr val="tx1"/>
            </a:fontRef>
          </p:style>
        </p:cxnSp>
        <p:cxnSp>
          <p:nvCxnSpPr>
            <p:cNvPr id="683" name="Straight Connector 682">
              <a:extLst>
                <a:ext uri="{FF2B5EF4-FFF2-40B4-BE49-F238E27FC236}">
                  <a16:creationId xmlns:a16="http://schemas.microsoft.com/office/drawing/2014/main" id="{11E63572-1E91-4EF4-A948-CE04973C0FB9}"/>
                </a:ext>
              </a:extLst>
            </p:cNvPr>
            <p:cNvCxnSpPr/>
            <p:nvPr/>
          </p:nvCxnSpPr>
          <p:spPr>
            <a:xfrm>
              <a:off x="5698840" y="4733578"/>
              <a:ext cx="425673" cy="0"/>
            </a:xfrm>
            <a:prstGeom prst="line">
              <a:avLst/>
            </a:prstGeom>
          </p:spPr>
          <p:style>
            <a:lnRef idx="1">
              <a:schemeClr val="dk1"/>
            </a:lnRef>
            <a:fillRef idx="0">
              <a:schemeClr val="dk1"/>
            </a:fillRef>
            <a:effectRef idx="0">
              <a:schemeClr val="dk1"/>
            </a:effectRef>
            <a:fontRef idx="minor">
              <a:schemeClr val="tx1"/>
            </a:fontRef>
          </p:style>
        </p:cxnSp>
        <p:cxnSp>
          <p:nvCxnSpPr>
            <p:cNvPr id="684" name="Straight Connector 683">
              <a:extLst>
                <a:ext uri="{FF2B5EF4-FFF2-40B4-BE49-F238E27FC236}">
                  <a16:creationId xmlns:a16="http://schemas.microsoft.com/office/drawing/2014/main" id="{1FC2B98B-947D-44E4-8692-CB85C9600734}"/>
                </a:ext>
              </a:extLst>
            </p:cNvPr>
            <p:cNvCxnSpPr/>
            <p:nvPr/>
          </p:nvCxnSpPr>
          <p:spPr>
            <a:xfrm>
              <a:off x="6447725" y="4733578"/>
              <a:ext cx="425673" cy="0"/>
            </a:xfrm>
            <a:prstGeom prst="line">
              <a:avLst/>
            </a:prstGeom>
          </p:spPr>
          <p:style>
            <a:lnRef idx="1">
              <a:schemeClr val="dk1"/>
            </a:lnRef>
            <a:fillRef idx="0">
              <a:schemeClr val="dk1"/>
            </a:fillRef>
            <a:effectRef idx="0">
              <a:schemeClr val="dk1"/>
            </a:effectRef>
            <a:fontRef idx="minor">
              <a:schemeClr val="tx1"/>
            </a:fontRef>
          </p:style>
        </p:cxnSp>
        <p:cxnSp>
          <p:nvCxnSpPr>
            <p:cNvPr id="685" name="Straight Connector 684">
              <a:extLst>
                <a:ext uri="{FF2B5EF4-FFF2-40B4-BE49-F238E27FC236}">
                  <a16:creationId xmlns:a16="http://schemas.microsoft.com/office/drawing/2014/main" id="{2DC8B9C3-215F-4334-B6BF-C5F86F4A7CDB}"/>
                </a:ext>
              </a:extLst>
            </p:cNvPr>
            <p:cNvCxnSpPr/>
            <p:nvPr/>
          </p:nvCxnSpPr>
          <p:spPr>
            <a:xfrm>
              <a:off x="7196610" y="4733578"/>
              <a:ext cx="425673" cy="0"/>
            </a:xfrm>
            <a:prstGeom prst="line">
              <a:avLst/>
            </a:prstGeom>
          </p:spPr>
          <p:style>
            <a:lnRef idx="1">
              <a:schemeClr val="dk1"/>
            </a:lnRef>
            <a:fillRef idx="0">
              <a:schemeClr val="dk1"/>
            </a:fillRef>
            <a:effectRef idx="0">
              <a:schemeClr val="dk1"/>
            </a:effectRef>
            <a:fontRef idx="minor">
              <a:schemeClr val="tx1"/>
            </a:fontRef>
          </p:style>
        </p:cxnSp>
        <p:cxnSp>
          <p:nvCxnSpPr>
            <p:cNvPr id="686" name="Straight Connector 685">
              <a:extLst>
                <a:ext uri="{FF2B5EF4-FFF2-40B4-BE49-F238E27FC236}">
                  <a16:creationId xmlns:a16="http://schemas.microsoft.com/office/drawing/2014/main" id="{99473387-F206-4EB2-83D4-009EB901B006}"/>
                </a:ext>
              </a:extLst>
            </p:cNvPr>
            <p:cNvCxnSpPr/>
            <p:nvPr/>
          </p:nvCxnSpPr>
          <p:spPr>
            <a:xfrm>
              <a:off x="7945495" y="4733578"/>
              <a:ext cx="425673" cy="0"/>
            </a:xfrm>
            <a:prstGeom prst="line">
              <a:avLst/>
            </a:prstGeom>
          </p:spPr>
          <p:style>
            <a:lnRef idx="1">
              <a:schemeClr val="dk1"/>
            </a:lnRef>
            <a:fillRef idx="0">
              <a:schemeClr val="dk1"/>
            </a:fillRef>
            <a:effectRef idx="0">
              <a:schemeClr val="dk1"/>
            </a:effectRef>
            <a:fontRef idx="minor">
              <a:schemeClr val="tx1"/>
            </a:fontRef>
          </p:style>
        </p:cxnSp>
        <p:cxnSp>
          <p:nvCxnSpPr>
            <p:cNvPr id="687" name="Straight Connector 686">
              <a:extLst>
                <a:ext uri="{FF2B5EF4-FFF2-40B4-BE49-F238E27FC236}">
                  <a16:creationId xmlns:a16="http://schemas.microsoft.com/office/drawing/2014/main" id="{AD2DA167-CC55-4D1D-B1C0-B9A90D23797F}"/>
                </a:ext>
              </a:extLst>
            </p:cNvPr>
            <p:cNvCxnSpPr/>
            <p:nvPr/>
          </p:nvCxnSpPr>
          <p:spPr>
            <a:xfrm>
              <a:off x="8694380" y="4733578"/>
              <a:ext cx="425676" cy="0"/>
            </a:xfrm>
            <a:prstGeom prst="line">
              <a:avLst/>
            </a:prstGeom>
          </p:spPr>
          <p:style>
            <a:lnRef idx="1">
              <a:schemeClr val="dk1"/>
            </a:lnRef>
            <a:fillRef idx="0">
              <a:schemeClr val="dk1"/>
            </a:fillRef>
            <a:effectRef idx="0">
              <a:schemeClr val="dk1"/>
            </a:effectRef>
            <a:fontRef idx="minor">
              <a:schemeClr val="tx1"/>
            </a:fontRef>
          </p:style>
        </p:cxnSp>
        <p:cxnSp>
          <p:nvCxnSpPr>
            <p:cNvPr id="688" name="Straight Connector 687">
              <a:extLst>
                <a:ext uri="{FF2B5EF4-FFF2-40B4-BE49-F238E27FC236}">
                  <a16:creationId xmlns:a16="http://schemas.microsoft.com/office/drawing/2014/main" id="{D1CC17BB-101D-49A1-A8FF-9DA2AFB4A9FC}"/>
                </a:ext>
              </a:extLst>
            </p:cNvPr>
            <p:cNvCxnSpPr/>
            <p:nvPr/>
          </p:nvCxnSpPr>
          <p:spPr>
            <a:xfrm flipV="1">
              <a:off x="9945123" y="3741677"/>
              <a:ext cx="103316" cy="124176"/>
            </a:xfrm>
            <a:prstGeom prst="line">
              <a:avLst/>
            </a:prstGeom>
          </p:spPr>
          <p:style>
            <a:lnRef idx="1">
              <a:schemeClr val="dk1"/>
            </a:lnRef>
            <a:fillRef idx="0">
              <a:schemeClr val="dk1"/>
            </a:fillRef>
            <a:effectRef idx="0">
              <a:schemeClr val="dk1"/>
            </a:effectRef>
            <a:fontRef idx="minor">
              <a:schemeClr val="tx1"/>
            </a:fontRef>
          </p:style>
        </p:cxnSp>
        <p:cxnSp>
          <p:nvCxnSpPr>
            <p:cNvPr id="689" name="Straight Connector 688">
              <a:extLst>
                <a:ext uri="{FF2B5EF4-FFF2-40B4-BE49-F238E27FC236}">
                  <a16:creationId xmlns:a16="http://schemas.microsoft.com/office/drawing/2014/main" id="{2BD9367E-4840-4FB8-85E5-E41DFA17C7FF}"/>
                </a:ext>
              </a:extLst>
            </p:cNvPr>
            <p:cNvCxnSpPr/>
            <p:nvPr/>
          </p:nvCxnSpPr>
          <p:spPr>
            <a:xfrm>
              <a:off x="10052631" y="3736277"/>
              <a:ext cx="163894" cy="658737"/>
            </a:xfrm>
            <a:prstGeom prst="line">
              <a:avLst/>
            </a:prstGeom>
          </p:spPr>
          <p:style>
            <a:lnRef idx="1">
              <a:schemeClr val="dk1"/>
            </a:lnRef>
            <a:fillRef idx="0">
              <a:schemeClr val="dk1"/>
            </a:fillRef>
            <a:effectRef idx="0">
              <a:schemeClr val="dk1"/>
            </a:effectRef>
            <a:fontRef idx="minor">
              <a:schemeClr val="tx1"/>
            </a:fontRef>
          </p:style>
        </p:cxnSp>
        <p:cxnSp>
          <p:nvCxnSpPr>
            <p:cNvPr id="690" name="Straight Connector 689">
              <a:extLst>
                <a:ext uri="{FF2B5EF4-FFF2-40B4-BE49-F238E27FC236}">
                  <a16:creationId xmlns:a16="http://schemas.microsoft.com/office/drawing/2014/main" id="{40E77A63-FFB8-439D-9A02-929D3A38692C}"/>
                </a:ext>
              </a:extLst>
            </p:cNvPr>
            <p:cNvCxnSpPr/>
            <p:nvPr/>
          </p:nvCxnSpPr>
          <p:spPr>
            <a:xfrm>
              <a:off x="9945123" y="3865853"/>
              <a:ext cx="294804" cy="549521"/>
            </a:xfrm>
            <a:prstGeom prst="line">
              <a:avLst/>
            </a:prstGeom>
          </p:spPr>
          <p:style>
            <a:lnRef idx="1">
              <a:schemeClr val="dk1"/>
            </a:lnRef>
            <a:fillRef idx="0">
              <a:schemeClr val="dk1"/>
            </a:fillRef>
            <a:effectRef idx="0">
              <a:schemeClr val="dk1"/>
            </a:effectRef>
            <a:fontRef idx="minor">
              <a:schemeClr val="tx1"/>
            </a:fontRef>
          </p:style>
        </p:cxnSp>
        <p:cxnSp>
          <p:nvCxnSpPr>
            <p:cNvPr id="691" name="Straight Connector 690">
              <a:extLst>
                <a:ext uri="{FF2B5EF4-FFF2-40B4-BE49-F238E27FC236}">
                  <a16:creationId xmlns:a16="http://schemas.microsoft.com/office/drawing/2014/main" id="{D51B2BBD-0757-44BA-80AC-D2BA85E89551}"/>
                </a:ext>
              </a:extLst>
            </p:cNvPr>
            <p:cNvCxnSpPr/>
            <p:nvPr/>
          </p:nvCxnSpPr>
          <p:spPr>
            <a:xfrm flipH="1" flipV="1">
              <a:off x="10092524" y="3914495"/>
              <a:ext cx="804512" cy="243002"/>
            </a:xfrm>
            <a:prstGeom prst="line">
              <a:avLst/>
            </a:prstGeom>
          </p:spPr>
          <p:style>
            <a:lnRef idx="1">
              <a:schemeClr val="dk1"/>
            </a:lnRef>
            <a:fillRef idx="0">
              <a:schemeClr val="dk1"/>
            </a:fillRef>
            <a:effectRef idx="0">
              <a:schemeClr val="dk1"/>
            </a:effectRef>
            <a:fontRef idx="minor">
              <a:schemeClr val="tx1"/>
            </a:fontRef>
          </p:style>
        </p:cxnSp>
        <p:cxnSp>
          <p:nvCxnSpPr>
            <p:cNvPr id="692" name="Straight Connector 691">
              <a:extLst>
                <a:ext uri="{FF2B5EF4-FFF2-40B4-BE49-F238E27FC236}">
                  <a16:creationId xmlns:a16="http://schemas.microsoft.com/office/drawing/2014/main" id="{7C877127-5EAC-4B6C-B5B4-AF7059B9E6FE}"/>
                </a:ext>
              </a:extLst>
            </p:cNvPr>
            <p:cNvCxnSpPr/>
            <p:nvPr/>
          </p:nvCxnSpPr>
          <p:spPr>
            <a:xfrm flipH="1" flipV="1">
              <a:off x="8993209" y="3563459"/>
              <a:ext cx="951914" cy="302394"/>
            </a:xfrm>
            <a:prstGeom prst="line">
              <a:avLst/>
            </a:prstGeom>
          </p:spPr>
          <p:style>
            <a:lnRef idx="1">
              <a:schemeClr val="dk1"/>
            </a:lnRef>
            <a:fillRef idx="0">
              <a:schemeClr val="dk1"/>
            </a:fillRef>
            <a:effectRef idx="0">
              <a:schemeClr val="dk1"/>
            </a:effectRef>
            <a:fontRef idx="minor">
              <a:schemeClr val="tx1"/>
            </a:fontRef>
          </p:style>
        </p:cxnSp>
        <p:cxnSp>
          <p:nvCxnSpPr>
            <p:cNvPr id="693" name="Straight Connector 692">
              <a:extLst>
                <a:ext uri="{FF2B5EF4-FFF2-40B4-BE49-F238E27FC236}">
                  <a16:creationId xmlns:a16="http://schemas.microsoft.com/office/drawing/2014/main" id="{B3D92BA1-AB55-4420-B727-565BEBEB0EE2}"/>
                </a:ext>
              </a:extLst>
            </p:cNvPr>
            <p:cNvCxnSpPr>
              <a:cxnSpLocks/>
            </p:cNvCxnSpPr>
            <p:nvPr/>
          </p:nvCxnSpPr>
          <p:spPr>
            <a:xfrm flipH="1">
              <a:off x="9418884" y="4157497"/>
              <a:ext cx="1478152" cy="534677"/>
            </a:xfrm>
            <a:prstGeom prst="line">
              <a:avLst/>
            </a:prstGeom>
          </p:spPr>
          <p:style>
            <a:lnRef idx="1">
              <a:schemeClr val="dk1"/>
            </a:lnRef>
            <a:fillRef idx="0">
              <a:schemeClr val="dk1"/>
            </a:fillRef>
            <a:effectRef idx="0">
              <a:schemeClr val="dk1"/>
            </a:effectRef>
            <a:fontRef idx="minor">
              <a:schemeClr val="tx1"/>
            </a:fontRef>
          </p:style>
        </p:cxnSp>
        <p:cxnSp>
          <p:nvCxnSpPr>
            <p:cNvPr id="694" name="Straight Connector 693">
              <a:extLst>
                <a:ext uri="{FF2B5EF4-FFF2-40B4-BE49-F238E27FC236}">
                  <a16:creationId xmlns:a16="http://schemas.microsoft.com/office/drawing/2014/main" id="{EC0C26F0-6141-4EB3-884D-36BB4048DD37}"/>
                </a:ext>
              </a:extLst>
            </p:cNvPr>
            <p:cNvCxnSpPr/>
            <p:nvPr/>
          </p:nvCxnSpPr>
          <p:spPr>
            <a:xfrm>
              <a:off x="3150055" y="3563459"/>
              <a:ext cx="0" cy="1170119"/>
            </a:xfrm>
            <a:prstGeom prst="line">
              <a:avLst/>
            </a:prstGeom>
          </p:spPr>
          <p:style>
            <a:lnRef idx="1">
              <a:schemeClr val="dk1"/>
            </a:lnRef>
            <a:fillRef idx="0">
              <a:schemeClr val="dk1"/>
            </a:fillRef>
            <a:effectRef idx="0">
              <a:schemeClr val="dk1"/>
            </a:effectRef>
            <a:fontRef idx="minor">
              <a:schemeClr val="tx1"/>
            </a:fontRef>
          </p:style>
        </p:cxnSp>
        <p:sp>
          <p:nvSpPr>
            <p:cNvPr id="695" name="Rectangle: Rounded Corners 694">
              <a:extLst>
                <a:ext uri="{FF2B5EF4-FFF2-40B4-BE49-F238E27FC236}">
                  <a16:creationId xmlns:a16="http://schemas.microsoft.com/office/drawing/2014/main" id="{5EA4D302-C08A-4D07-810D-687A57BDC773}"/>
                </a:ext>
              </a:extLst>
            </p:cNvPr>
            <p:cNvSpPr/>
            <p:nvPr/>
          </p:nvSpPr>
          <p:spPr>
            <a:xfrm>
              <a:off x="2770692" y="2816573"/>
              <a:ext cx="379363" cy="2706604"/>
            </a:xfrm>
            <a:prstGeom prst="roundRect">
              <a:avLst>
                <a:gd name="adj" fmla="val 34242"/>
              </a:avLst>
            </a:prstGeom>
            <a:no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880" name="Group 879">
            <a:extLst>
              <a:ext uri="{FF2B5EF4-FFF2-40B4-BE49-F238E27FC236}">
                <a16:creationId xmlns:a16="http://schemas.microsoft.com/office/drawing/2014/main" id="{CC5ABA02-72F3-413E-9118-E5DAD393722C}"/>
              </a:ext>
            </a:extLst>
          </p:cNvPr>
          <p:cNvGrpSpPr/>
          <p:nvPr/>
        </p:nvGrpSpPr>
        <p:grpSpPr>
          <a:xfrm>
            <a:off x="6638203" y="2795829"/>
            <a:ext cx="870523" cy="3623585"/>
            <a:chOff x="881631" y="2691031"/>
            <a:chExt cx="870523" cy="3620298"/>
          </a:xfrm>
        </p:grpSpPr>
        <p:grpSp>
          <p:nvGrpSpPr>
            <p:cNvPr id="769" name="Group 768">
              <a:extLst>
                <a:ext uri="{FF2B5EF4-FFF2-40B4-BE49-F238E27FC236}">
                  <a16:creationId xmlns:a16="http://schemas.microsoft.com/office/drawing/2014/main" id="{592F524A-2098-4EF7-A9BD-21F3E7AE72BF}"/>
                </a:ext>
              </a:extLst>
            </p:cNvPr>
            <p:cNvGrpSpPr/>
            <p:nvPr/>
          </p:nvGrpSpPr>
          <p:grpSpPr>
            <a:xfrm rot="5400000">
              <a:off x="1149772" y="3094437"/>
              <a:ext cx="317727" cy="613468"/>
              <a:chOff x="3666309" y="3239589"/>
              <a:chExt cx="613468" cy="1204323"/>
            </a:xfrm>
          </p:grpSpPr>
          <p:cxnSp>
            <p:nvCxnSpPr>
              <p:cNvPr id="870" name="Straight Connector 869">
                <a:extLst>
                  <a:ext uri="{FF2B5EF4-FFF2-40B4-BE49-F238E27FC236}">
                    <a16:creationId xmlns:a16="http://schemas.microsoft.com/office/drawing/2014/main" id="{58744C4E-7A40-4F82-AEDF-554E94D72091}"/>
                  </a:ext>
                </a:extLst>
              </p:cNvPr>
              <p:cNvCxnSpPr/>
              <p:nvPr/>
            </p:nvCxnSpPr>
            <p:spPr>
              <a:xfrm>
                <a:off x="3666309" y="3429000"/>
                <a:ext cx="357051" cy="825500"/>
              </a:xfrm>
              <a:prstGeom prst="line">
                <a:avLst/>
              </a:prstGeom>
            </p:spPr>
            <p:style>
              <a:lnRef idx="1">
                <a:schemeClr val="dk1"/>
              </a:lnRef>
              <a:fillRef idx="0">
                <a:schemeClr val="dk1"/>
              </a:fillRef>
              <a:effectRef idx="0">
                <a:schemeClr val="dk1"/>
              </a:effectRef>
              <a:fontRef idx="minor">
                <a:schemeClr val="tx1"/>
              </a:fontRef>
            </p:style>
          </p:cxnSp>
          <p:cxnSp>
            <p:nvCxnSpPr>
              <p:cNvPr id="871" name="Straight Connector 870">
                <a:extLst>
                  <a:ext uri="{FF2B5EF4-FFF2-40B4-BE49-F238E27FC236}">
                    <a16:creationId xmlns:a16="http://schemas.microsoft.com/office/drawing/2014/main" id="{D3D4DE8B-1F65-4130-9469-B1C07A01D07A}"/>
                  </a:ext>
                </a:extLst>
              </p:cNvPr>
              <p:cNvCxnSpPr/>
              <p:nvPr/>
            </p:nvCxnSpPr>
            <p:spPr>
              <a:xfrm>
                <a:off x="3922726" y="3429000"/>
                <a:ext cx="357051" cy="825500"/>
              </a:xfrm>
              <a:prstGeom prst="line">
                <a:avLst/>
              </a:prstGeom>
            </p:spPr>
            <p:style>
              <a:lnRef idx="1">
                <a:schemeClr val="dk1"/>
              </a:lnRef>
              <a:fillRef idx="0">
                <a:schemeClr val="dk1"/>
              </a:fillRef>
              <a:effectRef idx="0">
                <a:schemeClr val="dk1"/>
              </a:effectRef>
              <a:fontRef idx="minor">
                <a:schemeClr val="tx1"/>
              </a:fontRef>
            </p:style>
          </p:cxnSp>
          <p:grpSp>
            <p:nvGrpSpPr>
              <p:cNvPr id="872" name="Group 871">
                <a:extLst>
                  <a:ext uri="{FF2B5EF4-FFF2-40B4-BE49-F238E27FC236}">
                    <a16:creationId xmlns:a16="http://schemas.microsoft.com/office/drawing/2014/main" id="{77F234AE-663F-414E-A6B9-1C18717196C9}"/>
                  </a:ext>
                </a:extLst>
              </p:cNvPr>
              <p:cNvGrpSpPr/>
              <p:nvPr/>
            </p:nvGrpSpPr>
            <p:grpSpPr>
              <a:xfrm>
                <a:off x="3666309" y="3239589"/>
                <a:ext cx="256417" cy="189411"/>
                <a:chOff x="3666309" y="3239589"/>
                <a:chExt cx="256417" cy="189411"/>
              </a:xfrm>
            </p:grpSpPr>
            <p:cxnSp>
              <p:nvCxnSpPr>
                <p:cNvPr id="877" name="Straight Connector 876">
                  <a:extLst>
                    <a:ext uri="{FF2B5EF4-FFF2-40B4-BE49-F238E27FC236}">
                      <a16:creationId xmlns:a16="http://schemas.microsoft.com/office/drawing/2014/main" id="{E4DBF839-4F71-4F53-94AE-811EA2157A40}"/>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878" name="Straight Connector 877">
                  <a:extLst>
                    <a:ext uri="{FF2B5EF4-FFF2-40B4-BE49-F238E27FC236}">
                      <a16:creationId xmlns:a16="http://schemas.microsoft.com/office/drawing/2014/main" id="{54158BD5-83EB-49CD-9090-569D84CDF627}"/>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grpSp>
            <p:nvGrpSpPr>
              <p:cNvPr id="873" name="Group 872">
                <a:extLst>
                  <a:ext uri="{FF2B5EF4-FFF2-40B4-BE49-F238E27FC236}">
                    <a16:creationId xmlns:a16="http://schemas.microsoft.com/office/drawing/2014/main" id="{94F7ED4B-BE6C-4AB5-8DDF-1811A3CD0714}"/>
                  </a:ext>
                </a:extLst>
              </p:cNvPr>
              <p:cNvGrpSpPr/>
              <p:nvPr/>
            </p:nvGrpSpPr>
            <p:grpSpPr>
              <a:xfrm rot="10800000">
                <a:off x="4023360" y="4254500"/>
                <a:ext cx="256417" cy="189411"/>
                <a:chOff x="3666309" y="3239589"/>
                <a:chExt cx="256417" cy="189411"/>
              </a:xfrm>
            </p:grpSpPr>
            <p:cxnSp>
              <p:nvCxnSpPr>
                <p:cNvPr id="875" name="Straight Connector 874">
                  <a:extLst>
                    <a:ext uri="{FF2B5EF4-FFF2-40B4-BE49-F238E27FC236}">
                      <a16:creationId xmlns:a16="http://schemas.microsoft.com/office/drawing/2014/main" id="{88FF3BAD-D38D-4629-A69B-6DF3B6644832}"/>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876" name="Straight Connector 875">
                  <a:extLst>
                    <a:ext uri="{FF2B5EF4-FFF2-40B4-BE49-F238E27FC236}">
                      <a16:creationId xmlns:a16="http://schemas.microsoft.com/office/drawing/2014/main" id="{C05E1A4C-6446-4D46-9410-EAE51DD5095C}"/>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cxnSp>
            <p:nvCxnSpPr>
              <p:cNvPr id="874" name="Straight Connector 873">
                <a:extLst>
                  <a:ext uri="{FF2B5EF4-FFF2-40B4-BE49-F238E27FC236}">
                    <a16:creationId xmlns:a16="http://schemas.microsoft.com/office/drawing/2014/main" id="{4E92BF22-BB56-4AFC-9D50-4BDDB59167A5}"/>
                  </a:ext>
                </a:extLst>
              </p:cNvPr>
              <p:cNvCxnSpPr/>
              <p:nvPr/>
            </p:nvCxnSpPr>
            <p:spPr>
              <a:xfrm>
                <a:off x="3770811" y="3239589"/>
                <a:ext cx="404463" cy="1204323"/>
              </a:xfrm>
              <a:prstGeom prst="line">
                <a:avLst/>
              </a:prstGeom>
            </p:spPr>
            <p:style>
              <a:lnRef idx="1">
                <a:schemeClr val="dk1"/>
              </a:lnRef>
              <a:fillRef idx="0">
                <a:schemeClr val="dk1"/>
              </a:fillRef>
              <a:effectRef idx="0">
                <a:schemeClr val="dk1"/>
              </a:effectRef>
              <a:fontRef idx="minor">
                <a:schemeClr val="tx1"/>
              </a:fontRef>
            </p:style>
          </p:cxnSp>
        </p:grpSp>
        <p:grpSp>
          <p:nvGrpSpPr>
            <p:cNvPr id="770" name="Group 769">
              <a:extLst>
                <a:ext uri="{FF2B5EF4-FFF2-40B4-BE49-F238E27FC236}">
                  <a16:creationId xmlns:a16="http://schemas.microsoft.com/office/drawing/2014/main" id="{94A66480-1222-4553-8129-9B83C4D6E006}"/>
                </a:ext>
              </a:extLst>
            </p:cNvPr>
            <p:cNvGrpSpPr/>
            <p:nvPr/>
          </p:nvGrpSpPr>
          <p:grpSpPr>
            <a:xfrm rot="5400000">
              <a:off x="1149772" y="3402145"/>
              <a:ext cx="317727" cy="613468"/>
              <a:chOff x="3666309" y="3239589"/>
              <a:chExt cx="613468" cy="1204323"/>
            </a:xfrm>
          </p:grpSpPr>
          <p:cxnSp>
            <p:nvCxnSpPr>
              <p:cNvPr id="861" name="Straight Connector 860">
                <a:extLst>
                  <a:ext uri="{FF2B5EF4-FFF2-40B4-BE49-F238E27FC236}">
                    <a16:creationId xmlns:a16="http://schemas.microsoft.com/office/drawing/2014/main" id="{FA9F7AE8-06CB-4C56-94D2-664AD832180F}"/>
                  </a:ext>
                </a:extLst>
              </p:cNvPr>
              <p:cNvCxnSpPr/>
              <p:nvPr/>
            </p:nvCxnSpPr>
            <p:spPr>
              <a:xfrm>
                <a:off x="3666309" y="3429000"/>
                <a:ext cx="357051" cy="825500"/>
              </a:xfrm>
              <a:prstGeom prst="line">
                <a:avLst/>
              </a:prstGeom>
            </p:spPr>
            <p:style>
              <a:lnRef idx="1">
                <a:schemeClr val="dk1"/>
              </a:lnRef>
              <a:fillRef idx="0">
                <a:schemeClr val="dk1"/>
              </a:fillRef>
              <a:effectRef idx="0">
                <a:schemeClr val="dk1"/>
              </a:effectRef>
              <a:fontRef idx="minor">
                <a:schemeClr val="tx1"/>
              </a:fontRef>
            </p:style>
          </p:cxnSp>
          <p:cxnSp>
            <p:nvCxnSpPr>
              <p:cNvPr id="862" name="Straight Connector 861">
                <a:extLst>
                  <a:ext uri="{FF2B5EF4-FFF2-40B4-BE49-F238E27FC236}">
                    <a16:creationId xmlns:a16="http://schemas.microsoft.com/office/drawing/2014/main" id="{EB118CA5-26E5-4062-8525-1A8FDBDE7766}"/>
                  </a:ext>
                </a:extLst>
              </p:cNvPr>
              <p:cNvCxnSpPr/>
              <p:nvPr/>
            </p:nvCxnSpPr>
            <p:spPr>
              <a:xfrm>
                <a:off x="3922726" y="3429000"/>
                <a:ext cx="357051" cy="825500"/>
              </a:xfrm>
              <a:prstGeom prst="line">
                <a:avLst/>
              </a:prstGeom>
            </p:spPr>
            <p:style>
              <a:lnRef idx="1">
                <a:schemeClr val="dk1"/>
              </a:lnRef>
              <a:fillRef idx="0">
                <a:schemeClr val="dk1"/>
              </a:fillRef>
              <a:effectRef idx="0">
                <a:schemeClr val="dk1"/>
              </a:effectRef>
              <a:fontRef idx="minor">
                <a:schemeClr val="tx1"/>
              </a:fontRef>
            </p:style>
          </p:cxnSp>
          <p:grpSp>
            <p:nvGrpSpPr>
              <p:cNvPr id="863" name="Group 862">
                <a:extLst>
                  <a:ext uri="{FF2B5EF4-FFF2-40B4-BE49-F238E27FC236}">
                    <a16:creationId xmlns:a16="http://schemas.microsoft.com/office/drawing/2014/main" id="{1467E561-A2E2-45E6-AC5D-C5693556C2A2}"/>
                  </a:ext>
                </a:extLst>
              </p:cNvPr>
              <p:cNvGrpSpPr/>
              <p:nvPr/>
            </p:nvGrpSpPr>
            <p:grpSpPr>
              <a:xfrm>
                <a:off x="3666309" y="3239589"/>
                <a:ext cx="256417" cy="189411"/>
                <a:chOff x="3666309" y="3239589"/>
                <a:chExt cx="256417" cy="189411"/>
              </a:xfrm>
            </p:grpSpPr>
            <p:cxnSp>
              <p:nvCxnSpPr>
                <p:cNvPr id="868" name="Straight Connector 867">
                  <a:extLst>
                    <a:ext uri="{FF2B5EF4-FFF2-40B4-BE49-F238E27FC236}">
                      <a16:creationId xmlns:a16="http://schemas.microsoft.com/office/drawing/2014/main" id="{F3719A17-50BA-4ABD-AF8C-3CEC2C0C48B2}"/>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869" name="Straight Connector 868">
                  <a:extLst>
                    <a:ext uri="{FF2B5EF4-FFF2-40B4-BE49-F238E27FC236}">
                      <a16:creationId xmlns:a16="http://schemas.microsoft.com/office/drawing/2014/main" id="{EA191879-D4E1-4481-9DD1-ADA9946D3B0E}"/>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grpSp>
            <p:nvGrpSpPr>
              <p:cNvPr id="864" name="Group 863">
                <a:extLst>
                  <a:ext uri="{FF2B5EF4-FFF2-40B4-BE49-F238E27FC236}">
                    <a16:creationId xmlns:a16="http://schemas.microsoft.com/office/drawing/2014/main" id="{3FDE9DC0-666E-4A93-94B9-29E74EB3722E}"/>
                  </a:ext>
                </a:extLst>
              </p:cNvPr>
              <p:cNvGrpSpPr/>
              <p:nvPr/>
            </p:nvGrpSpPr>
            <p:grpSpPr>
              <a:xfrm rot="10800000">
                <a:off x="4023360" y="4254500"/>
                <a:ext cx="256417" cy="189411"/>
                <a:chOff x="3666309" y="3239589"/>
                <a:chExt cx="256417" cy="189411"/>
              </a:xfrm>
            </p:grpSpPr>
            <p:cxnSp>
              <p:nvCxnSpPr>
                <p:cNvPr id="866" name="Straight Connector 865">
                  <a:extLst>
                    <a:ext uri="{FF2B5EF4-FFF2-40B4-BE49-F238E27FC236}">
                      <a16:creationId xmlns:a16="http://schemas.microsoft.com/office/drawing/2014/main" id="{84DB21AC-C99C-461C-9963-C053BE314888}"/>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867" name="Straight Connector 866">
                  <a:extLst>
                    <a:ext uri="{FF2B5EF4-FFF2-40B4-BE49-F238E27FC236}">
                      <a16:creationId xmlns:a16="http://schemas.microsoft.com/office/drawing/2014/main" id="{5739B7A8-AB14-4479-9106-33491FD6154F}"/>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cxnSp>
            <p:nvCxnSpPr>
              <p:cNvPr id="865" name="Straight Connector 864">
                <a:extLst>
                  <a:ext uri="{FF2B5EF4-FFF2-40B4-BE49-F238E27FC236}">
                    <a16:creationId xmlns:a16="http://schemas.microsoft.com/office/drawing/2014/main" id="{5E039B86-3B24-4A79-88CD-E6DE61F047A2}"/>
                  </a:ext>
                </a:extLst>
              </p:cNvPr>
              <p:cNvCxnSpPr/>
              <p:nvPr/>
            </p:nvCxnSpPr>
            <p:spPr>
              <a:xfrm>
                <a:off x="3770811" y="3239589"/>
                <a:ext cx="404463" cy="1204323"/>
              </a:xfrm>
              <a:prstGeom prst="line">
                <a:avLst/>
              </a:prstGeom>
            </p:spPr>
            <p:style>
              <a:lnRef idx="1">
                <a:schemeClr val="dk1"/>
              </a:lnRef>
              <a:fillRef idx="0">
                <a:schemeClr val="dk1"/>
              </a:fillRef>
              <a:effectRef idx="0">
                <a:schemeClr val="dk1"/>
              </a:effectRef>
              <a:fontRef idx="minor">
                <a:schemeClr val="tx1"/>
              </a:fontRef>
            </p:style>
          </p:cxnSp>
        </p:grpSp>
        <p:grpSp>
          <p:nvGrpSpPr>
            <p:cNvPr id="771" name="Group 770">
              <a:extLst>
                <a:ext uri="{FF2B5EF4-FFF2-40B4-BE49-F238E27FC236}">
                  <a16:creationId xmlns:a16="http://schemas.microsoft.com/office/drawing/2014/main" id="{2B10899B-5D41-4065-AD0A-36C25820A1C5}"/>
                </a:ext>
              </a:extLst>
            </p:cNvPr>
            <p:cNvGrpSpPr/>
            <p:nvPr/>
          </p:nvGrpSpPr>
          <p:grpSpPr>
            <a:xfrm rot="5400000">
              <a:off x="1149772" y="3709853"/>
              <a:ext cx="317727" cy="613468"/>
              <a:chOff x="3666309" y="3239589"/>
              <a:chExt cx="613468" cy="1204323"/>
            </a:xfrm>
          </p:grpSpPr>
          <p:cxnSp>
            <p:nvCxnSpPr>
              <p:cNvPr id="852" name="Straight Connector 851">
                <a:extLst>
                  <a:ext uri="{FF2B5EF4-FFF2-40B4-BE49-F238E27FC236}">
                    <a16:creationId xmlns:a16="http://schemas.microsoft.com/office/drawing/2014/main" id="{55D9CB26-1279-49CB-B797-31A25C380AE7}"/>
                  </a:ext>
                </a:extLst>
              </p:cNvPr>
              <p:cNvCxnSpPr/>
              <p:nvPr/>
            </p:nvCxnSpPr>
            <p:spPr>
              <a:xfrm>
                <a:off x="3666309" y="3429000"/>
                <a:ext cx="357051" cy="825500"/>
              </a:xfrm>
              <a:prstGeom prst="line">
                <a:avLst/>
              </a:prstGeom>
            </p:spPr>
            <p:style>
              <a:lnRef idx="1">
                <a:schemeClr val="dk1"/>
              </a:lnRef>
              <a:fillRef idx="0">
                <a:schemeClr val="dk1"/>
              </a:fillRef>
              <a:effectRef idx="0">
                <a:schemeClr val="dk1"/>
              </a:effectRef>
              <a:fontRef idx="minor">
                <a:schemeClr val="tx1"/>
              </a:fontRef>
            </p:style>
          </p:cxnSp>
          <p:cxnSp>
            <p:nvCxnSpPr>
              <p:cNvPr id="853" name="Straight Connector 852">
                <a:extLst>
                  <a:ext uri="{FF2B5EF4-FFF2-40B4-BE49-F238E27FC236}">
                    <a16:creationId xmlns:a16="http://schemas.microsoft.com/office/drawing/2014/main" id="{88A685E8-5D80-4F85-9E00-10ADBD6A4B02}"/>
                  </a:ext>
                </a:extLst>
              </p:cNvPr>
              <p:cNvCxnSpPr/>
              <p:nvPr/>
            </p:nvCxnSpPr>
            <p:spPr>
              <a:xfrm>
                <a:off x="3922726" y="3429000"/>
                <a:ext cx="357051" cy="825500"/>
              </a:xfrm>
              <a:prstGeom prst="line">
                <a:avLst/>
              </a:prstGeom>
            </p:spPr>
            <p:style>
              <a:lnRef idx="1">
                <a:schemeClr val="dk1"/>
              </a:lnRef>
              <a:fillRef idx="0">
                <a:schemeClr val="dk1"/>
              </a:fillRef>
              <a:effectRef idx="0">
                <a:schemeClr val="dk1"/>
              </a:effectRef>
              <a:fontRef idx="minor">
                <a:schemeClr val="tx1"/>
              </a:fontRef>
            </p:style>
          </p:cxnSp>
          <p:grpSp>
            <p:nvGrpSpPr>
              <p:cNvPr id="854" name="Group 853">
                <a:extLst>
                  <a:ext uri="{FF2B5EF4-FFF2-40B4-BE49-F238E27FC236}">
                    <a16:creationId xmlns:a16="http://schemas.microsoft.com/office/drawing/2014/main" id="{4350207B-0097-43B2-9092-00FD38925926}"/>
                  </a:ext>
                </a:extLst>
              </p:cNvPr>
              <p:cNvGrpSpPr/>
              <p:nvPr/>
            </p:nvGrpSpPr>
            <p:grpSpPr>
              <a:xfrm>
                <a:off x="3666309" y="3239589"/>
                <a:ext cx="256417" cy="189411"/>
                <a:chOff x="3666309" y="3239589"/>
                <a:chExt cx="256417" cy="189411"/>
              </a:xfrm>
            </p:grpSpPr>
            <p:cxnSp>
              <p:nvCxnSpPr>
                <p:cNvPr id="859" name="Straight Connector 858">
                  <a:extLst>
                    <a:ext uri="{FF2B5EF4-FFF2-40B4-BE49-F238E27FC236}">
                      <a16:creationId xmlns:a16="http://schemas.microsoft.com/office/drawing/2014/main" id="{F044E01B-AA20-4EFD-B8AF-5BED126A6AB1}"/>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860" name="Straight Connector 859">
                  <a:extLst>
                    <a:ext uri="{FF2B5EF4-FFF2-40B4-BE49-F238E27FC236}">
                      <a16:creationId xmlns:a16="http://schemas.microsoft.com/office/drawing/2014/main" id="{07A95440-7AC2-47E8-AFD7-272197E3F166}"/>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grpSp>
            <p:nvGrpSpPr>
              <p:cNvPr id="855" name="Group 854">
                <a:extLst>
                  <a:ext uri="{FF2B5EF4-FFF2-40B4-BE49-F238E27FC236}">
                    <a16:creationId xmlns:a16="http://schemas.microsoft.com/office/drawing/2014/main" id="{A7114C0B-99D9-4858-A74F-57DE0DDC1B40}"/>
                  </a:ext>
                </a:extLst>
              </p:cNvPr>
              <p:cNvGrpSpPr/>
              <p:nvPr/>
            </p:nvGrpSpPr>
            <p:grpSpPr>
              <a:xfrm rot="10800000">
                <a:off x="4023360" y="4254500"/>
                <a:ext cx="256417" cy="189411"/>
                <a:chOff x="3666309" y="3239589"/>
                <a:chExt cx="256417" cy="189411"/>
              </a:xfrm>
            </p:grpSpPr>
            <p:cxnSp>
              <p:nvCxnSpPr>
                <p:cNvPr id="857" name="Straight Connector 856">
                  <a:extLst>
                    <a:ext uri="{FF2B5EF4-FFF2-40B4-BE49-F238E27FC236}">
                      <a16:creationId xmlns:a16="http://schemas.microsoft.com/office/drawing/2014/main" id="{4C3419F2-9B85-42F1-9019-7BD22E062876}"/>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858" name="Straight Connector 857">
                  <a:extLst>
                    <a:ext uri="{FF2B5EF4-FFF2-40B4-BE49-F238E27FC236}">
                      <a16:creationId xmlns:a16="http://schemas.microsoft.com/office/drawing/2014/main" id="{80AAB811-6822-41C6-A4B3-FD1E9A95D73A}"/>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cxnSp>
            <p:nvCxnSpPr>
              <p:cNvPr id="856" name="Straight Connector 855">
                <a:extLst>
                  <a:ext uri="{FF2B5EF4-FFF2-40B4-BE49-F238E27FC236}">
                    <a16:creationId xmlns:a16="http://schemas.microsoft.com/office/drawing/2014/main" id="{EEAE51AB-91C0-4006-B2C5-4B0AB7F93294}"/>
                  </a:ext>
                </a:extLst>
              </p:cNvPr>
              <p:cNvCxnSpPr/>
              <p:nvPr/>
            </p:nvCxnSpPr>
            <p:spPr>
              <a:xfrm>
                <a:off x="3770811" y="3239589"/>
                <a:ext cx="404463" cy="1204323"/>
              </a:xfrm>
              <a:prstGeom prst="line">
                <a:avLst/>
              </a:prstGeom>
            </p:spPr>
            <p:style>
              <a:lnRef idx="1">
                <a:schemeClr val="dk1"/>
              </a:lnRef>
              <a:fillRef idx="0">
                <a:schemeClr val="dk1"/>
              </a:fillRef>
              <a:effectRef idx="0">
                <a:schemeClr val="dk1"/>
              </a:effectRef>
              <a:fontRef idx="minor">
                <a:schemeClr val="tx1"/>
              </a:fontRef>
            </p:style>
          </p:cxnSp>
        </p:grpSp>
        <p:grpSp>
          <p:nvGrpSpPr>
            <p:cNvPr id="772" name="Group 771">
              <a:extLst>
                <a:ext uri="{FF2B5EF4-FFF2-40B4-BE49-F238E27FC236}">
                  <a16:creationId xmlns:a16="http://schemas.microsoft.com/office/drawing/2014/main" id="{81862991-A990-489D-9598-8D6C003F73AA}"/>
                </a:ext>
              </a:extLst>
            </p:cNvPr>
            <p:cNvGrpSpPr/>
            <p:nvPr/>
          </p:nvGrpSpPr>
          <p:grpSpPr>
            <a:xfrm rot="5400000">
              <a:off x="1149772" y="4017561"/>
              <a:ext cx="317727" cy="613468"/>
              <a:chOff x="3666309" y="3239589"/>
              <a:chExt cx="613468" cy="1204323"/>
            </a:xfrm>
          </p:grpSpPr>
          <p:cxnSp>
            <p:nvCxnSpPr>
              <p:cNvPr id="843" name="Straight Connector 842">
                <a:extLst>
                  <a:ext uri="{FF2B5EF4-FFF2-40B4-BE49-F238E27FC236}">
                    <a16:creationId xmlns:a16="http://schemas.microsoft.com/office/drawing/2014/main" id="{254E2490-705C-4CFF-8147-727A74A64E63}"/>
                  </a:ext>
                </a:extLst>
              </p:cNvPr>
              <p:cNvCxnSpPr/>
              <p:nvPr/>
            </p:nvCxnSpPr>
            <p:spPr>
              <a:xfrm>
                <a:off x="3666309" y="3429000"/>
                <a:ext cx="357051" cy="825500"/>
              </a:xfrm>
              <a:prstGeom prst="line">
                <a:avLst/>
              </a:prstGeom>
            </p:spPr>
            <p:style>
              <a:lnRef idx="1">
                <a:schemeClr val="dk1"/>
              </a:lnRef>
              <a:fillRef idx="0">
                <a:schemeClr val="dk1"/>
              </a:fillRef>
              <a:effectRef idx="0">
                <a:schemeClr val="dk1"/>
              </a:effectRef>
              <a:fontRef idx="minor">
                <a:schemeClr val="tx1"/>
              </a:fontRef>
            </p:style>
          </p:cxnSp>
          <p:cxnSp>
            <p:nvCxnSpPr>
              <p:cNvPr id="844" name="Straight Connector 843">
                <a:extLst>
                  <a:ext uri="{FF2B5EF4-FFF2-40B4-BE49-F238E27FC236}">
                    <a16:creationId xmlns:a16="http://schemas.microsoft.com/office/drawing/2014/main" id="{678742DC-F838-4274-9B50-8FFB2AB78F85}"/>
                  </a:ext>
                </a:extLst>
              </p:cNvPr>
              <p:cNvCxnSpPr/>
              <p:nvPr/>
            </p:nvCxnSpPr>
            <p:spPr>
              <a:xfrm>
                <a:off x="3922726" y="3429000"/>
                <a:ext cx="357051" cy="825500"/>
              </a:xfrm>
              <a:prstGeom prst="line">
                <a:avLst/>
              </a:prstGeom>
            </p:spPr>
            <p:style>
              <a:lnRef idx="1">
                <a:schemeClr val="dk1"/>
              </a:lnRef>
              <a:fillRef idx="0">
                <a:schemeClr val="dk1"/>
              </a:fillRef>
              <a:effectRef idx="0">
                <a:schemeClr val="dk1"/>
              </a:effectRef>
              <a:fontRef idx="minor">
                <a:schemeClr val="tx1"/>
              </a:fontRef>
            </p:style>
          </p:cxnSp>
          <p:grpSp>
            <p:nvGrpSpPr>
              <p:cNvPr id="845" name="Group 844">
                <a:extLst>
                  <a:ext uri="{FF2B5EF4-FFF2-40B4-BE49-F238E27FC236}">
                    <a16:creationId xmlns:a16="http://schemas.microsoft.com/office/drawing/2014/main" id="{AB68ACF1-E6DC-4E12-A388-345AD3445D57}"/>
                  </a:ext>
                </a:extLst>
              </p:cNvPr>
              <p:cNvGrpSpPr/>
              <p:nvPr/>
            </p:nvGrpSpPr>
            <p:grpSpPr>
              <a:xfrm>
                <a:off x="3666309" y="3239589"/>
                <a:ext cx="256417" cy="189411"/>
                <a:chOff x="3666309" y="3239589"/>
                <a:chExt cx="256417" cy="189411"/>
              </a:xfrm>
            </p:grpSpPr>
            <p:cxnSp>
              <p:nvCxnSpPr>
                <p:cNvPr id="850" name="Straight Connector 849">
                  <a:extLst>
                    <a:ext uri="{FF2B5EF4-FFF2-40B4-BE49-F238E27FC236}">
                      <a16:creationId xmlns:a16="http://schemas.microsoft.com/office/drawing/2014/main" id="{58BD70A8-190F-4FDB-BBFC-8507244CD575}"/>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851" name="Straight Connector 850">
                  <a:extLst>
                    <a:ext uri="{FF2B5EF4-FFF2-40B4-BE49-F238E27FC236}">
                      <a16:creationId xmlns:a16="http://schemas.microsoft.com/office/drawing/2014/main" id="{35274F9D-3F29-4E4B-B090-FD35448F7CFA}"/>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grpSp>
            <p:nvGrpSpPr>
              <p:cNvPr id="846" name="Group 845">
                <a:extLst>
                  <a:ext uri="{FF2B5EF4-FFF2-40B4-BE49-F238E27FC236}">
                    <a16:creationId xmlns:a16="http://schemas.microsoft.com/office/drawing/2014/main" id="{8C0599DC-58AC-4D1D-9D07-D8FCE272EAF3}"/>
                  </a:ext>
                </a:extLst>
              </p:cNvPr>
              <p:cNvGrpSpPr/>
              <p:nvPr/>
            </p:nvGrpSpPr>
            <p:grpSpPr>
              <a:xfrm rot="10800000">
                <a:off x="4023360" y="4254500"/>
                <a:ext cx="256417" cy="189411"/>
                <a:chOff x="3666309" y="3239589"/>
                <a:chExt cx="256417" cy="189411"/>
              </a:xfrm>
            </p:grpSpPr>
            <p:cxnSp>
              <p:nvCxnSpPr>
                <p:cNvPr id="848" name="Straight Connector 847">
                  <a:extLst>
                    <a:ext uri="{FF2B5EF4-FFF2-40B4-BE49-F238E27FC236}">
                      <a16:creationId xmlns:a16="http://schemas.microsoft.com/office/drawing/2014/main" id="{22D584D9-EE6D-4DF4-BC0F-506519CF2C05}"/>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849" name="Straight Connector 848">
                  <a:extLst>
                    <a:ext uri="{FF2B5EF4-FFF2-40B4-BE49-F238E27FC236}">
                      <a16:creationId xmlns:a16="http://schemas.microsoft.com/office/drawing/2014/main" id="{E91B6F11-DD26-4605-B581-7872D93E44FC}"/>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cxnSp>
            <p:nvCxnSpPr>
              <p:cNvPr id="847" name="Straight Connector 846">
                <a:extLst>
                  <a:ext uri="{FF2B5EF4-FFF2-40B4-BE49-F238E27FC236}">
                    <a16:creationId xmlns:a16="http://schemas.microsoft.com/office/drawing/2014/main" id="{2830C874-3B14-413C-9482-5991A521A402}"/>
                  </a:ext>
                </a:extLst>
              </p:cNvPr>
              <p:cNvCxnSpPr/>
              <p:nvPr/>
            </p:nvCxnSpPr>
            <p:spPr>
              <a:xfrm>
                <a:off x="3770811" y="3239589"/>
                <a:ext cx="404463" cy="1204323"/>
              </a:xfrm>
              <a:prstGeom prst="line">
                <a:avLst/>
              </a:prstGeom>
            </p:spPr>
            <p:style>
              <a:lnRef idx="1">
                <a:schemeClr val="dk1"/>
              </a:lnRef>
              <a:fillRef idx="0">
                <a:schemeClr val="dk1"/>
              </a:fillRef>
              <a:effectRef idx="0">
                <a:schemeClr val="dk1"/>
              </a:effectRef>
              <a:fontRef idx="minor">
                <a:schemeClr val="tx1"/>
              </a:fontRef>
            </p:style>
          </p:cxnSp>
        </p:grpSp>
        <p:grpSp>
          <p:nvGrpSpPr>
            <p:cNvPr id="773" name="Group 772">
              <a:extLst>
                <a:ext uri="{FF2B5EF4-FFF2-40B4-BE49-F238E27FC236}">
                  <a16:creationId xmlns:a16="http://schemas.microsoft.com/office/drawing/2014/main" id="{AF1934BB-652B-4EFF-80EB-A9E5A20DFF99}"/>
                </a:ext>
              </a:extLst>
            </p:cNvPr>
            <p:cNvGrpSpPr/>
            <p:nvPr/>
          </p:nvGrpSpPr>
          <p:grpSpPr>
            <a:xfrm rot="5400000">
              <a:off x="1149772" y="4325269"/>
              <a:ext cx="317727" cy="613468"/>
              <a:chOff x="3666309" y="3239589"/>
              <a:chExt cx="613468" cy="1204323"/>
            </a:xfrm>
          </p:grpSpPr>
          <p:cxnSp>
            <p:nvCxnSpPr>
              <p:cNvPr id="834" name="Straight Connector 833">
                <a:extLst>
                  <a:ext uri="{FF2B5EF4-FFF2-40B4-BE49-F238E27FC236}">
                    <a16:creationId xmlns:a16="http://schemas.microsoft.com/office/drawing/2014/main" id="{0ABA9A42-2597-4FAA-9E40-411C07B0DBD6}"/>
                  </a:ext>
                </a:extLst>
              </p:cNvPr>
              <p:cNvCxnSpPr/>
              <p:nvPr/>
            </p:nvCxnSpPr>
            <p:spPr>
              <a:xfrm>
                <a:off x="3666309" y="3429000"/>
                <a:ext cx="357051" cy="825500"/>
              </a:xfrm>
              <a:prstGeom prst="line">
                <a:avLst/>
              </a:prstGeom>
            </p:spPr>
            <p:style>
              <a:lnRef idx="1">
                <a:schemeClr val="dk1"/>
              </a:lnRef>
              <a:fillRef idx="0">
                <a:schemeClr val="dk1"/>
              </a:fillRef>
              <a:effectRef idx="0">
                <a:schemeClr val="dk1"/>
              </a:effectRef>
              <a:fontRef idx="minor">
                <a:schemeClr val="tx1"/>
              </a:fontRef>
            </p:style>
          </p:cxnSp>
          <p:cxnSp>
            <p:nvCxnSpPr>
              <p:cNvPr id="835" name="Straight Connector 834">
                <a:extLst>
                  <a:ext uri="{FF2B5EF4-FFF2-40B4-BE49-F238E27FC236}">
                    <a16:creationId xmlns:a16="http://schemas.microsoft.com/office/drawing/2014/main" id="{D82FE908-CB6C-4454-81E1-C872B34EB781}"/>
                  </a:ext>
                </a:extLst>
              </p:cNvPr>
              <p:cNvCxnSpPr/>
              <p:nvPr/>
            </p:nvCxnSpPr>
            <p:spPr>
              <a:xfrm>
                <a:off x="3922726" y="3429000"/>
                <a:ext cx="357051" cy="825500"/>
              </a:xfrm>
              <a:prstGeom prst="line">
                <a:avLst/>
              </a:prstGeom>
            </p:spPr>
            <p:style>
              <a:lnRef idx="1">
                <a:schemeClr val="dk1"/>
              </a:lnRef>
              <a:fillRef idx="0">
                <a:schemeClr val="dk1"/>
              </a:fillRef>
              <a:effectRef idx="0">
                <a:schemeClr val="dk1"/>
              </a:effectRef>
              <a:fontRef idx="minor">
                <a:schemeClr val="tx1"/>
              </a:fontRef>
            </p:style>
          </p:cxnSp>
          <p:grpSp>
            <p:nvGrpSpPr>
              <p:cNvPr id="836" name="Group 835">
                <a:extLst>
                  <a:ext uri="{FF2B5EF4-FFF2-40B4-BE49-F238E27FC236}">
                    <a16:creationId xmlns:a16="http://schemas.microsoft.com/office/drawing/2014/main" id="{5D43E99A-B619-441B-930E-A5912DC4BA9B}"/>
                  </a:ext>
                </a:extLst>
              </p:cNvPr>
              <p:cNvGrpSpPr/>
              <p:nvPr/>
            </p:nvGrpSpPr>
            <p:grpSpPr>
              <a:xfrm>
                <a:off x="3666309" y="3239589"/>
                <a:ext cx="256417" cy="189411"/>
                <a:chOff x="3666309" y="3239589"/>
                <a:chExt cx="256417" cy="189411"/>
              </a:xfrm>
            </p:grpSpPr>
            <p:cxnSp>
              <p:nvCxnSpPr>
                <p:cNvPr id="841" name="Straight Connector 840">
                  <a:extLst>
                    <a:ext uri="{FF2B5EF4-FFF2-40B4-BE49-F238E27FC236}">
                      <a16:creationId xmlns:a16="http://schemas.microsoft.com/office/drawing/2014/main" id="{CB34EC3A-C48D-44F2-8A74-FF98648984EA}"/>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842" name="Straight Connector 841">
                  <a:extLst>
                    <a:ext uri="{FF2B5EF4-FFF2-40B4-BE49-F238E27FC236}">
                      <a16:creationId xmlns:a16="http://schemas.microsoft.com/office/drawing/2014/main" id="{7C88BB17-77DB-4B28-9D6B-2C80AE4E467C}"/>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grpSp>
            <p:nvGrpSpPr>
              <p:cNvPr id="837" name="Group 836">
                <a:extLst>
                  <a:ext uri="{FF2B5EF4-FFF2-40B4-BE49-F238E27FC236}">
                    <a16:creationId xmlns:a16="http://schemas.microsoft.com/office/drawing/2014/main" id="{18F03101-208A-490B-B28A-53A71F89194A}"/>
                  </a:ext>
                </a:extLst>
              </p:cNvPr>
              <p:cNvGrpSpPr/>
              <p:nvPr/>
            </p:nvGrpSpPr>
            <p:grpSpPr>
              <a:xfrm rot="10800000">
                <a:off x="4023360" y="4254500"/>
                <a:ext cx="256417" cy="189411"/>
                <a:chOff x="3666309" y="3239589"/>
                <a:chExt cx="256417" cy="189411"/>
              </a:xfrm>
            </p:grpSpPr>
            <p:cxnSp>
              <p:nvCxnSpPr>
                <p:cNvPr id="839" name="Straight Connector 838">
                  <a:extLst>
                    <a:ext uri="{FF2B5EF4-FFF2-40B4-BE49-F238E27FC236}">
                      <a16:creationId xmlns:a16="http://schemas.microsoft.com/office/drawing/2014/main" id="{3E114546-3B77-4105-94A6-7E73A6689EBF}"/>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840" name="Straight Connector 839">
                  <a:extLst>
                    <a:ext uri="{FF2B5EF4-FFF2-40B4-BE49-F238E27FC236}">
                      <a16:creationId xmlns:a16="http://schemas.microsoft.com/office/drawing/2014/main" id="{6896928F-C58D-49B0-8CD3-6AFDC4B982A6}"/>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cxnSp>
            <p:nvCxnSpPr>
              <p:cNvPr id="838" name="Straight Connector 837">
                <a:extLst>
                  <a:ext uri="{FF2B5EF4-FFF2-40B4-BE49-F238E27FC236}">
                    <a16:creationId xmlns:a16="http://schemas.microsoft.com/office/drawing/2014/main" id="{45CB4863-4B22-4DB4-AC5B-C7A046378F89}"/>
                  </a:ext>
                </a:extLst>
              </p:cNvPr>
              <p:cNvCxnSpPr/>
              <p:nvPr/>
            </p:nvCxnSpPr>
            <p:spPr>
              <a:xfrm>
                <a:off x="3770811" y="3239589"/>
                <a:ext cx="404463" cy="1204323"/>
              </a:xfrm>
              <a:prstGeom prst="line">
                <a:avLst/>
              </a:prstGeom>
            </p:spPr>
            <p:style>
              <a:lnRef idx="1">
                <a:schemeClr val="dk1"/>
              </a:lnRef>
              <a:fillRef idx="0">
                <a:schemeClr val="dk1"/>
              </a:fillRef>
              <a:effectRef idx="0">
                <a:schemeClr val="dk1"/>
              </a:effectRef>
              <a:fontRef idx="minor">
                <a:schemeClr val="tx1"/>
              </a:fontRef>
            </p:style>
          </p:cxnSp>
        </p:grpSp>
        <p:grpSp>
          <p:nvGrpSpPr>
            <p:cNvPr id="774" name="Group 773">
              <a:extLst>
                <a:ext uri="{FF2B5EF4-FFF2-40B4-BE49-F238E27FC236}">
                  <a16:creationId xmlns:a16="http://schemas.microsoft.com/office/drawing/2014/main" id="{DFF08208-2C27-41E4-B38F-60EF4494A384}"/>
                </a:ext>
              </a:extLst>
            </p:cNvPr>
            <p:cNvGrpSpPr/>
            <p:nvPr/>
          </p:nvGrpSpPr>
          <p:grpSpPr>
            <a:xfrm rot="5400000">
              <a:off x="1149772" y="4632977"/>
              <a:ext cx="317727" cy="613468"/>
              <a:chOff x="3666309" y="3239589"/>
              <a:chExt cx="613468" cy="1204323"/>
            </a:xfrm>
          </p:grpSpPr>
          <p:cxnSp>
            <p:nvCxnSpPr>
              <p:cNvPr id="825" name="Straight Connector 824">
                <a:extLst>
                  <a:ext uri="{FF2B5EF4-FFF2-40B4-BE49-F238E27FC236}">
                    <a16:creationId xmlns:a16="http://schemas.microsoft.com/office/drawing/2014/main" id="{B3FB6A00-0F12-445F-BED0-291DA59B6CE8}"/>
                  </a:ext>
                </a:extLst>
              </p:cNvPr>
              <p:cNvCxnSpPr/>
              <p:nvPr/>
            </p:nvCxnSpPr>
            <p:spPr>
              <a:xfrm>
                <a:off x="3666309" y="3429000"/>
                <a:ext cx="357051" cy="825500"/>
              </a:xfrm>
              <a:prstGeom prst="line">
                <a:avLst/>
              </a:prstGeom>
            </p:spPr>
            <p:style>
              <a:lnRef idx="1">
                <a:schemeClr val="dk1"/>
              </a:lnRef>
              <a:fillRef idx="0">
                <a:schemeClr val="dk1"/>
              </a:fillRef>
              <a:effectRef idx="0">
                <a:schemeClr val="dk1"/>
              </a:effectRef>
              <a:fontRef idx="minor">
                <a:schemeClr val="tx1"/>
              </a:fontRef>
            </p:style>
          </p:cxnSp>
          <p:cxnSp>
            <p:nvCxnSpPr>
              <p:cNvPr id="826" name="Straight Connector 825">
                <a:extLst>
                  <a:ext uri="{FF2B5EF4-FFF2-40B4-BE49-F238E27FC236}">
                    <a16:creationId xmlns:a16="http://schemas.microsoft.com/office/drawing/2014/main" id="{24A7CB31-8734-4942-A7A6-17F4CC4E191F}"/>
                  </a:ext>
                </a:extLst>
              </p:cNvPr>
              <p:cNvCxnSpPr/>
              <p:nvPr/>
            </p:nvCxnSpPr>
            <p:spPr>
              <a:xfrm>
                <a:off x="3922726" y="3429000"/>
                <a:ext cx="357051" cy="825500"/>
              </a:xfrm>
              <a:prstGeom prst="line">
                <a:avLst/>
              </a:prstGeom>
            </p:spPr>
            <p:style>
              <a:lnRef idx="1">
                <a:schemeClr val="dk1"/>
              </a:lnRef>
              <a:fillRef idx="0">
                <a:schemeClr val="dk1"/>
              </a:fillRef>
              <a:effectRef idx="0">
                <a:schemeClr val="dk1"/>
              </a:effectRef>
              <a:fontRef idx="minor">
                <a:schemeClr val="tx1"/>
              </a:fontRef>
            </p:style>
          </p:cxnSp>
          <p:grpSp>
            <p:nvGrpSpPr>
              <p:cNvPr id="827" name="Group 826">
                <a:extLst>
                  <a:ext uri="{FF2B5EF4-FFF2-40B4-BE49-F238E27FC236}">
                    <a16:creationId xmlns:a16="http://schemas.microsoft.com/office/drawing/2014/main" id="{E7BDDBB7-872E-4A9F-B3FD-71D6D4392D36}"/>
                  </a:ext>
                </a:extLst>
              </p:cNvPr>
              <p:cNvGrpSpPr/>
              <p:nvPr/>
            </p:nvGrpSpPr>
            <p:grpSpPr>
              <a:xfrm>
                <a:off x="3666309" y="3239589"/>
                <a:ext cx="256417" cy="189411"/>
                <a:chOff x="3666309" y="3239589"/>
                <a:chExt cx="256417" cy="189411"/>
              </a:xfrm>
            </p:grpSpPr>
            <p:cxnSp>
              <p:nvCxnSpPr>
                <p:cNvPr id="832" name="Straight Connector 831">
                  <a:extLst>
                    <a:ext uri="{FF2B5EF4-FFF2-40B4-BE49-F238E27FC236}">
                      <a16:creationId xmlns:a16="http://schemas.microsoft.com/office/drawing/2014/main" id="{16E6816C-62BB-4EE9-963B-7850730F854E}"/>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833" name="Straight Connector 832">
                  <a:extLst>
                    <a:ext uri="{FF2B5EF4-FFF2-40B4-BE49-F238E27FC236}">
                      <a16:creationId xmlns:a16="http://schemas.microsoft.com/office/drawing/2014/main" id="{B926ACB3-9C54-41E2-AEFC-9B22E82A6A0F}"/>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grpSp>
            <p:nvGrpSpPr>
              <p:cNvPr id="828" name="Group 827">
                <a:extLst>
                  <a:ext uri="{FF2B5EF4-FFF2-40B4-BE49-F238E27FC236}">
                    <a16:creationId xmlns:a16="http://schemas.microsoft.com/office/drawing/2014/main" id="{9B8778B0-49A1-4078-B97E-3EE5E6E0B187}"/>
                  </a:ext>
                </a:extLst>
              </p:cNvPr>
              <p:cNvGrpSpPr/>
              <p:nvPr/>
            </p:nvGrpSpPr>
            <p:grpSpPr>
              <a:xfrm rot="10800000">
                <a:off x="4023360" y="4254500"/>
                <a:ext cx="256417" cy="189411"/>
                <a:chOff x="3666309" y="3239589"/>
                <a:chExt cx="256417" cy="189411"/>
              </a:xfrm>
            </p:grpSpPr>
            <p:cxnSp>
              <p:nvCxnSpPr>
                <p:cNvPr id="830" name="Straight Connector 829">
                  <a:extLst>
                    <a:ext uri="{FF2B5EF4-FFF2-40B4-BE49-F238E27FC236}">
                      <a16:creationId xmlns:a16="http://schemas.microsoft.com/office/drawing/2014/main" id="{E97A2E57-DEEA-43F7-883E-30ED10CDC727}"/>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831" name="Straight Connector 830">
                  <a:extLst>
                    <a:ext uri="{FF2B5EF4-FFF2-40B4-BE49-F238E27FC236}">
                      <a16:creationId xmlns:a16="http://schemas.microsoft.com/office/drawing/2014/main" id="{E976E637-6AEA-40CA-A9CE-F2D83EB273C1}"/>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cxnSp>
            <p:nvCxnSpPr>
              <p:cNvPr id="829" name="Straight Connector 828">
                <a:extLst>
                  <a:ext uri="{FF2B5EF4-FFF2-40B4-BE49-F238E27FC236}">
                    <a16:creationId xmlns:a16="http://schemas.microsoft.com/office/drawing/2014/main" id="{FC5216C0-4191-400B-9B15-8C3A4C78D8D1}"/>
                  </a:ext>
                </a:extLst>
              </p:cNvPr>
              <p:cNvCxnSpPr/>
              <p:nvPr/>
            </p:nvCxnSpPr>
            <p:spPr>
              <a:xfrm>
                <a:off x="3770811" y="3239589"/>
                <a:ext cx="404463" cy="1204323"/>
              </a:xfrm>
              <a:prstGeom prst="line">
                <a:avLst/>
              </a:prstGeom>
            </p:spPr>
            <p:style>
              <a:lnRef idx="1">
                <a:schemeClr val="dk1"/>
              </a:lnRef>
              <a:fillRef idx="0">
                <a:schemeClr val="dk1"/>
              </a:fillRef>
              <a:effectRef idx="0">
                <a:schemeClr val="dk1"/>
              </a:effectRef>
              <a:fontRef idx="minor">
                <a:schemeClr val="tx1"/>
              </a:fontRef>
            </p:style>
          </p:cxnSp>
        </p:grpSp>
        <p:grpSp>
          <p:nvGrpSpPr>
            <p:cNvPr id="775" name="Group 774">
              <a:extLst>
                <a:ext uri="{FF2B5EF4-FFF2-40B4-BE49-F238E27FC236}">
                  <a16:creationId xmlns:a16="http://schemas.microsoft.com/office/drawing/2014/main" id="{BE88505B-4A45-4A45-B157-95BDD2E72017}"/>
                </a:ext>
              </a:extLst>
            </p:cNvPr>
            <p:cNvGrpSpPr/>
            <p:nvPr/>
          </p:nvGrpSpPr>
          <p:grpSpPr>
            <a:xfrm rot="5400000">
              <a:off x="1149772" y="4940685"/>
              <a:ext cx="317727" cy="613468"/>
              <a:chOff x="3666309" y="3239589"/>
              <a:chExt cx="613468" cy="1204323"/>
            </a:xfrm>
          </p:grpSpPr>
          <p:cxnSp>
            <p:nvCxnSpPr>
              <p:cNvPr id="816" name="Straight Connector 815">
                <a:extLst>
                  <a:ext uri="{FF2B5EF4-FFF2-40B4-BE49-F238E27FC236}">
                    <a16:creationId xmlns:a16="http://schemas.microsoft.com/office/drawing/2014/main" id="{F9A9523C-35C8-40DE-A23C-CF90490C2FCB}"/>
                  </a:ext>
                </a:extLst>
              </p:cNvPr>
              <p:cNvCxnSpPr/>
              <p:nvPr/>
            </p:nvCxnSpPr>
            <p:spPr>
              <a:xfrm>
                <a:off x="3666309" y="3429000"/>
                <a:ext cx="357051" cy="825500"/>
              </a:xfrm>
              <a:prstGeom prst="line">
                <a:avLst/>
              </a:prstGeom>
            </p:spPr>
            <p:style>
              <a:lnRef idx="1">
                <a:schemeClr val="dk1"/>
              </a:lnRef>
              <a:fillRef idx="0">
                <a:schemeClr val="dk1"/>
              </a:fillRef>
              <a:effectRef idx="0">
                <a:schemeClr val="dk1"/>
              </a:effectRef>
              <a:fontRef idx="minor">
                <a:schemeClr val="tx1"/>
              </a:fontRef>
            </p:style>
          </p:cxnSp>
          <p:cxnSp>
            <p:nvCxnSpPr>
              <p:cNvPr id="817" name="Straight Connector 816">
                <a:extLst>
                  <a:ext uri="{FF2B5EF4-FFF2-40B4-BE49-F238E27FC236}">
                    <a16:creationId xmlns:a16="http://schemas.microsoft.com/office/drawing/2014/main" id="{85ED030F-D3C1-4297-9EB0-1B87D35597BE}"/>
                  </a:ext>
                </a:extLst>
              </p:cNvPr>
              <p:cNvCxnSpPr/>
              <p:nvPr/>
            </p:nvCxnSpPr>
            <p:spPr>
              <a:xfrm>
                <a:off x="3922726" y="3429000"/>
                <a:ext cx="357051" cy="825500"/>
              </a:xfrm>
              <a:prstGeom prst="line">
                <a:avLst/>
              </a:prstGeom>
            </p:spPr>
            <p:style>
              <a:lnRef idx="1">
                <a:schemeClr val="dk1"/>
              </a:lnRef>
              <a:fillRef idx="0">
                <a:schemeClr val="dk1"/>
              </a:fillRef>
              <a:effectRef idx="0">
                <a:schemeClr val="dk1"/>
              </a:effectRef>
              <a:fontRef idx="minor">
                <a:schemeClr val="tx1"/>
              </a:fontRef>
            </p:style>
          </p:cxnSp>
          <p:grpSp>
            <p:nvGrpSpPr>
              <p:cNvPr id="818" name="Group 817">
                <a:extLst>
                  <a:ext uri="{FF2B5EF4-FFF2-40B4-BE49-F238E27FC236}">
                    <a16:creationId xmlns:a16="http://schemas.microsoft.com/office/drawing/2014/main" id="{595D8AD5-BA84-49EB-8C99-852809F7E6BE}"/>
                  </a:ext>
                </a:extLst>
              </p:cNvPr>
              <p:cNvGrpSpPr/>
              <p:nvPr/>
            </p:nvGrpSpPr>
            <p:grpSpPr>
              <a:xfrm>
                <a:off x="3666309" y="3239589"/>
                <a:ext cx="256417" cy="189411"/>
                <a:chOff x="3666309" y="3239589"/>
                <a:chExt cx="256417" cy="189411"/>
              </a:xfrm>
            </p:grpSpPr>
            <p:cxnSp>
              <p:nvCxnSpPr>
                <p:cNvPr id="823" name="Straight Connector 822">
                  <a:extLst>
                    <a:ext uri="{FF2B5EF4-FFF2-40B4-BE49-F238E27FC236}">
                      <a16:creationId xmlns:a16="http://schemas.microsoft.com/office/drawing/2014/main" id="{02CA167A-65D6-47EC-B9E1-976DE796D639}"/>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824" name="Straight Connector 823">
                  <a:extLst>
                    <a:ext uri="{FF2B5EF4-FFF2-40B4-BE49-F238E27FC236}">
                      <a16:creationId xmlns:a16="http://schemas.microsoft.com/office/drawing/2014/main" id="{F25271FC-B478-42A2-B3BD-0824CBDB2219}"/>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grpSp>
            <p:nvGrpSpPr>
              <p:cNvPr id="819" name="Group 818">
                <a:extLst>
                  <a:ext uri="{FF2B5EF4-FFF2-40B4-BE49-F238E27FC236}">
                    <a16:creationId xmlns:a16="http://schemas.microsoft.com/office/drawing/2014/main" id="{D1BB5BCE-84E4-49FF-93A7-2ED436401D05}"/>
                  </a:ext>
                </a:extLst>
              </p:cNvPr>
              <p:cNvGrpSpPr/>
              <p:nvPr/>
            </p:nvGrpSpPr>
            <p:grpSpPr>
              <a:xfrm rot="10800000">
                <a:off x="4023360" y="4254500"/>
                <a:ext cx="256417" cy="189411"/>
                <a:chOff x="3666309" y="3239589"/>
                <a:chExt cx="256417" cy="189411"/>
              </a:xfrm>
            </p:grpSpPr>
            <p:cxnSp>
              <p:nvCxnSpPr>
                <p:cNvPr id="821" name="Straight Connector 820">
                  <a:extLst>
                    <a:ext uri="{FF2B5EF4-FFF2-40B4-BE49-F238E27FC236}">
                      <a16:creationId xmlns:a16="http://schemas.microsoft.com/office/drawing/2014/main" id="{6E0248DC-CCBB-4FAF-B3A9-1A1149784782}"/>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822" name="Straight Connector 821">
                  <a:extLst>
                    <a:ext uri="{FF2B5EF4-FFF2-40B4-BE49-F238E27FC236}">
                      <a16:creationId xmlns:a16="http://schemas.microsoft.com/office/drawing/2014/main" id="{13D36F8F-A54D-4A2B-BBE3-6F3424744F53}"/>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cxnSp>
            <p:nvCxnSpPr>
              <p:cNvPr id="820" name="Straight Connector 819">
                <a:extLst>
                  <a:ext uri="{FF2B5EF4-FFF2-40B4-BE49-F238E27FC236}">
                    <a16:creationId xmlns:a16="http://schemas.microsoft.com/office/drawing/2014/main" id="{85EEAE9D-96CF-426D-B462-820219251EF7}"/>
                  </a:ext>
                </a:extLst>
              </p:cNvPr>
              <p:cNvCxnSpPr/>
              <p:nvPr/>
            </p:nvCxnSpPr>
            <p:spPr>
              <a:xfrm>
                <a:off x="3770811" y="3239589"/>
                <a:ext cx="404463" cy="1204323"/>
              </a:xfrm>
              <a:prstGeom prst="line">
                <a:avLst/>
              </a:prstGeom>
            </p:spPr>
            <p:style>
              <a:lnRef idx="1">
                <a:schemeClr val="dk1"/>
              </a:lnRef>
              <a:fillRef idx="0">
                <a:schemeClr val="dk1"/>
              </a:fillRef>
              <a:effectRef idx="0">
                <a:schemeClr val="dk1"/>
              </a:effectRef>
              <a:fontRef idx="minor">
                <a:schemeClr val="tx1"/>
              </a:fontRef>
            </p:style>
          </p:cxnSp>
        </p:grpSp>
        <p:grpSp>
          <p:nvGrpSpPr>
            <p:cNvPr id="776" name="Group 775">
              <a:extLst>
                <a:ext uri="{FF2B5EF4-FFF2-40B4-BE49-F238E27FC236}">
                  <a16:creationId xmlns:a16="http://schemas.microsoft.com/office/drawing/2014/main" id="{7418D84E-3772-44C1-A4C9-EC17A7251851}"/>
                </a:ext>
              </a:extLst>
            </p:cNvPr>
            <p:cNvGrpSpPr/>
            <p:nvPr/>
          </p:nvGrpSpPr>
          <p:grpSpPr>
            <a:xfrm rot="5400000">
              <a:off x="1149772" y="5248394"/>
              <a:ext cx="317727" cy="613468"/>
              <a:chOff x="3666309" y="3239589"/>
              <a:chExt cx="613468" cy="1204323"/>
            </a:xfrm>
          </p:grpSpPr>
          <p:cxnSp>
            <p:nvCxnSpPr>
              <p:cNvPr id="807" name="Straight Connector 806">
                <a:extLst>
                  <a:ext uri="{FF2B5EF4-FFF2-40B4-BE49-F238E27FC236}">
                    <a16:creationId xmlns:a16="http://schemas.microsoft.com/office/drawing/2014/main" id="{C9EE84CE-61A1-44A9-9FF0-CF1C1E764B60}"/>
                  </a:ext>
                </a:extLst>
              </p:cNvPr>
              <p:cNvCxnSpPr/>
              <p:nvPr/>
            </p:nvCxnSpPr>
            <p:spPr>
              <a:xfrm>
                <a:off x="3666309" y="3429000"/>
                <a:ext cx="357051" cy="825500"/>
              </a:xfrm>
              <a:prstGeom prst="line">
                <a:avLst/>
              </a:prstGeom>
            </p:spPr>
            <p:style>
              <a:lnRef idx="1">
                <a:schemeClr val="dk1"/>
              </a:lnRef>
              <a:fillRef idx="0">
                <a:schemeClr val="dk1"/>
              </a:fillRef>
              <a:effectRef idx="0">
                <a:schemeClr val="dk1"/>
              </a:effectRef>
              <a:fontRef idx="minor">
                <a:schemeClr val="tx1"/>
              </a:fontRef>
            </p:style>
          </p:cxnSp>
          <p:cxnSp>
            <p:nvCxnSpPr>
              <p:cNvPr id="808" name="Straight Connector 807">
                <a:extLst>
                  <a:ext uri="{FF2B5EF4-FFF2-40B4-BE49-F238E27FC236}">
                    <a16:creationId xmlns:a16="http://schemas.microsoft.com/office/drawing/2014/main" id="{6ACE26C4-A57D-476B-9EA5-DF94E93610CA}"/>
                  </a:ext>
                </a:extLst>
              </p:cNvPr>
              <p:cNvCxnSpPr/>
              <p:nvPr/>
            </p:nvCxnSpPr>
            <p:spPr>
              <a:xfrm>
                <a:off x="3922726" y="3429000"/>
                <a:ext cx="357051" cy="825500"/>
              </a:xfrm>
              <a:prstGeom prst="line">
                <a:avLst/>
              </a:prstGeom>
            </p:spPr>
            <p:style>
              <a:lnRef idx="1">
                <a:schemeClr val="dk1"/>
              </a:lnRef>
              <a:fillRef idx="0">
                <a:schemeClr val="dk1"/>
              </a:fillRef>
              <a:effectRef idx="0">
                <a:schemeClr val="dk1"/>
              </a:effectRef>
              <a:fontRef idx="minor">
                <a:schemeClr val="tx1"/>
              </a:fontRef>
            </p:style>
          </p:cxnSp>
          <p:grpSp>
            <p:nvGrpSpPr>
              <p:cNvPr id="809" name="Group 808">
                <a:extLst>
                  <a:ext uri="{FF2B5EF4-FFF2-40B4-BE49-F238E27FC236}">
                    <a16:creationId xmlns:a16="http://schemas.microsoft.com/office/drawing/2014/main" id="{2267DA07-75CE-40F5-BEA1-89809FF91E64}"/>
                  </a:ext>
                </a:extLst>
              </p:cNvPr>
              <p:cNvGrpSpPr/>
              <p:nvPr/>
            </p:nvGrpSpPr>
            <p:grpSpPr>
              <a:xfrm>
                <a:off x="3666309" y="3239589"/>
                <a:ext cx="256417" cy="189411"/>
                <a:chOff x="3666309" y="3239589"/>
                <a:chExt cx="256417" cy="189411"/>
              </a:xfrm>
            </p:grpSpPr>
            <p:cxnSp>
              <p:nvCxnSpPr>
                <p:cNvPr id="814" name="Straight Connector 813">
                  <a:extLst>
                    <a:ext uri="{FF2B5EF4-FFF2-40B4-BE49-F238E27FC236}">
                      <a16:creationId xmlns:a16="http://schemas.microsoft.com/office/drawing/2014/main" id="{F9761C0A-70A4-428B-9869-A91A5183CA8A}"/>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815" name="Straight Connector 814">
                  <a:extLst>
                    <a:ext uri="{FF2B5EF4-FFF2-40B4-BE49-F238E27FC236}">
                      <a16:creationId xmlns:a16="http://schemas.microsoft.com/office/drawing/2014/main" id="{0F734889-793E-48D1-8FC1-83B3202FEA0B}"/>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grpSp>
            <p:nvGrpSpPr>
              <p:cNvPr id="810" name="Group 809">
                <a:extLst>
                  <a:ext uri="{FF2B5EF4-FFF2-40B4-BE49-F238E27FC236}">
                    <a16:creationId xmlns:a16="http://schemas.microsoft.com/office/drawing/2014/main" id="{7B8397ED-7C00-4C89-9062-F0EB953AE941}"/>
                  </a:ext>
                </a:extLst>
              </p:cNvPr>
              <p:cNvGrpSpPr/>
              <p:nvPr/>
            </p:nvGrpSpPr>
            <p:grpSpPr>
              <a:xfrm rot="10800000">
                <a:off x="4023360" y="4254500"/>
                <a:ext cx="256417" cy="189411"/>
                <a:chOff x="3666309" y="3239589"/>
                <a:chExt cx="256417" cy="189411"/>
              </a:xfrm>
            </p:grpSpPr>
            <p:cxnSp>
              <p:nvCxnSpPr>
                <p:cNvPr id="812" name="Straight Connector 811">
                  <a:extLst>
                    <a:ext uri="{FF2B5EF4-FFF2-40B4-BE49-F238E27FC236}">
                      <a16:creationId xmlns:a16="http://schemas.microsoft.com/office/drawing/2014/main" id="{44D0104D-EC7F-4080-BD00-79F7DF3469CF}"/>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813" name="Straight Connector 812">
                  <a:extLst>
                    <a:ext uri="{FF2B5EF4-FFF2-40B4-BE49-F238E27FC236}">
                      <a16:creationId xmlns:a16="http://schemas.microsoft.com/office/drawing/2014/main" id="{40B1FE32-A199-40AC-904F-E6C6E1946541}"/>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cxnSp>
            <p:nvCxnSpPr>
              <p:cNvPr id="811" name="Straight Connector 810">
                <a:extLst>
                  <a:ext uri="{FF2B5EF4-FFF2-40B4-BE49-F238E27FC236}">
                    <a16:creationId xmlns:a16="http://schemas.microsoft.com/office/drawing/2014/main" id="{F3FBB855-FFE6-46CB-8CEC-A8B89CC74EB5}"/>
                  </a:ext>
                </a:extLst>
              </p:cNvPr>
              <p:cNvCxnSpPr/>
              <p:nvPr/>
            </p:nvCxnSpPr>
            <p:spPr>
              <a:xfrm>
                <a:off x="3770811" y="3239589"/>
                <a:ext cx="404463" cy="1204323"/>
              </a:xfrm>
              <a:prstGeom prst="line">
                <a:avLst/>
              </a:prstGeom>
            </p:spPr>
            <p:style>
              <a:lnRef idx="1">
                <a:schemeClr val="dk1"/>
              </a:lnRef>
              <a:fillRef idx="0">
                <a:schemeClr val="dk1"/>
              </a:fillRef>
              <a:effectRef idx="0">
                <a:schemeClr val="dk1"/>
              </a:effectRef>
              <a:fontRef idx="minor">
                <a:schemeClr val="tx1"/>
              </a:fontRef>
            </p:style>
          </p:cxnSp>
        </p:grpSp>
        <p:cxnSp>
          <p:nvCxnSpPr>
            <p:cNvPr id="777" name="Straight Connector 776">
              <a:extLst>
                <a:ext uri="{FF2B5EF4-FFF2-40B4-BE49-F238E27FC236}">
                  <a16:creationId xmlns:a16="http://schemas.microsoft.com/office/drawing/2014/main" id="{6758EA7A-4772-454E-92DD-D85FF6FE3DFE}"/>
                </a:ext>
              </a:extLst>
            </p:cNvPr>
            <p:cNvCxnSpPr/>
            <p:nvPr/>
          </p:nvCxnSpPr>
          <p:spPr>
            <a:xfrm rot="5400000">
              <a:off x="1439109" y="4077979"/>
              <a:ext cx="174904" cy="0"/>
            </a:xfrm>
            <a:prstGeom prst="line">
              <a:avLst/>
            </a:prstGeom>
          </p:spPr>
          <p:style>
            <a:lnRef idx="1">
              <a:schemeClr val="dk1"/>
            </a:lnRef>
            <a:fillRef idx="0">
              <a:schemeClr val="dk1"/>
            </a:fillRef>
            <a:effectRef idx="0">
              <a:schemeClr val="dk1"/>
            </a:effectRef>
            <a:fontRef idx="minor">
              <a:schemeClr val="tx1"/>
            </a:fontRef>
          </p:style>
        </p:cxnSp>
        <p:cxnSp>
          <p:nvCxnSpPr>
            <p:cNvPr id="778" name="Straight Connector 777">
              <a:extLst>
                <a:ext uri="{FF2B5EF4-FFF2-40B4-BE49-F238E27FC236}">
                  <a16:creationId xmlns:a16="http://schemas.microsoft.com/office/drawing/2014/main" id="{22E76637-25BD-40C3-B8B5-7E0364447A38}"/>
                </a:ext>
              </a:extLst>
            </p:cNvPr>
            <p:cNvCxnSpPr/>
            <p:nvPr/>
          </p:nvCxnSpPr>
          <p:spPr>
            <a:xfrm rot="5400000">
              <a:off x="1434099" y="4390697"/>
              <a:ext cx="184924" cy="0"/>
            </a:xfrm>
            <a:prstGeom prst="line">
              <a:avLst/>
            </a:prstGeom>
          </p:spPr>
          <p:style>
            <a:lnRef idx="1">
              <a:schemeClr val="dk1"/>
            </a:lnRef>
            <a:fillRef idx="0">
              <a:schemeClr val="dk1"/>
            </a:fillRef>
            <a:effectRef idx="0">
              <a:schemeClr val="dk1"/>
            </a:effectRef>
            <a:fontRef idx="minor">
              <a:schemeClr val="tx1"/>
            </a:fontRef>
          </p:style>
        </p:cxnSp>
        <p:cxnSp>
          <p:nvCxnSpPr>
            <p:cNvPr id="779" name="Straight Connector 778">
              <a:extLst>
                <a:ext uri="{FF2B5EF4-FFF2-40B4-BE49-F238E27FC236}">
                  <a16:creationId xmlns:a16="http://schemas.microsoft.com/office/drawing/2014/main" id="{0E132B5D-6DE7-4C95-AF3B-4E86DB06D295}"/>
                </a:ext>
              </a:extLst>
            </p:cNvPr>
            <p:cNvCxnSpPr/>
            <p:nvPr/>
          </p:nvCxnSpPr>
          <p:spPr>
            <a:xfrm rot="5400000">
              <a:off x="1434099" y="4698405"/>
              <a:ext cx="184924" cy="0"/>
            </a:xfrm>
            <a:prstGeom prst="line">
              <a:avLst/>
            </a:prstGeom>
          </p:spPr>
          <p:style>
            <a:lnRef idx="1">
              <a:schemeClr val="dk1"/>
            </a:lnRef>
            <a:fillRef idx="0">
              <a:schemeClr val="dk1"/>
            </a:fillRef>
            <a:effectRef idx="0">
              <a:schemeClr val="dk1"/>
            </a:effectRef>
            <a:fontRef idx="minor">
              <a:schemeClr val="tx1"/>
            </a:fontRef>
          </p:style>
        </p:cxnSp>
        <p:cxnSp>
          <p:nvCxnSpPr>
            <p:cNvPr id="780" name="Straight Connector 779">
              <a:extLst>
                <a:ext uri="{FF2B5EF4-FFF2-40B4-BE49-F238E27FC236}">
                  <a16:creationId xmlns:a16="http://schemas.microsoft.com/office/drawing/2014/main" id="{AF039C0E-3B57-4BA3-A7B2-E0DDD94E1FF2}"/>
                </a:ext>
              </a:extLst>
            </p:cNvPr>
            <p:cNvCxnSpPr/>
            <p:nvPr/>
          </p:nvCxnSpPr>
          <p:spPr>
            <a:xfrm rot="5400000">
              <a:off x="1434099" y="3775281"/>
              <a:ext cx="184924" cy="0"/>
            </a:xfrm>
            <a:prstGeom prst="line">
              <a:avLst/>
            </a:prstGeom>
          </p:spPr>
          <p:style>
            <a:lnRef idx="1">
              <a:schemeClr val="dk1"/>
            </a:lnRef>
            <a:fillRef idx="0">
              <a:schemeClr val="dk1"/>
            </a:fillRef>
            <a:effectRef idx="0">
              <a:schemeClr val="dk1"/>
            </a:effectRef>
            <a:fontRef idx="minor">
              <a:schemeClr val="tx1"/>
            </a:fontRef>
          </p:style>
        </p:cxnSp>
        <p:cxnSp>
          <p:nvCxnSpPr>
            <p:cNvPr id="781" name="Straight Connector 780">
              <a:extLst>
                <a:ext uri="{FF2B5EF4-FFF2-40B4-BE49-F238E27FC236}">
                  <a16:creationId xmlns:a16="http://schemas.microsoft.com/office/drawing/2014/main" id="{542F0C1A-EF7E-47C9-B787-586DF55CEBD0}"/>
                </a:ext>
              </a:extLst>
            </p:cNvPr>
            <p:cNvCxnSpPr/>
            <p:nvPr/>
          </p:nvCxnSpPr>
          <p:spPr>
            <a:xfrm rot="5400000">
              <a:off x="1434099" y="3467572"/>
              <a:ext cx="184924" cy="0"/>
            </a:xfrm>
            <a:prstGeom prst="line">
              <a:avLst/>
            </a:prstGeom>
          </p:spPr>
          <p:style>
            <a:lnRef idx="1">
              <a:schemeClr val="dk1"/>
            </a:lnRef>
            <a:fillRef idx="0">
              <a:schemeClr val="dk1"/>
            </a:fillRef>
            <a:effectRef idx="0">
              <a:schemeClr val="dk1"/>
            </a:effectRef>
            <a:fontRef idx="minor">
              <a:schemeClr val="tx1"/>
            </a:fontRef>
          </p:style>
        </p:cxnSp>
        <p:cxnSp>
          <p:nvCxnSpPr>
            <p:cNvPr id="782" name="Straight Connector 781">
              <a:extLst>
                <a:ext uri="{FF2B5EF4-FFF2-40B4-BE49-F238E27FC236}">
                  <a16:creationId xmlns:a16="http://schemas.microsoft.com/office/drawing/2014/main" id="{F97B21D2-9E1D-4256-AD1D-CC08281A3AE1}"/>
                </a:ext>
              </a:extLst>
            </p:cNvPr>
            <p:cNvCxnSpPr>
              <a:cxnSpLocks/>
            </p:cNvCxnSpPr>
            <p:nvPr/>
          </p:nvCxnSpPr>
          <p:spPr>
            <a:xfrm rot="5400000">
              <a:off x="1432188" y="5004202"/>
              <a:ext cx="188746" cy="0"/>
            </a:xfrm>
            <a:prstGeom prst="line">
              <a:avLst/>
            </a:prstGeom>
          </p:spPr>
          <p:style>
            <a:lnRef idx="1">
              <a:schemeClr val="dk1"/>
            </a:lnRef>
            <a:fillRef idx="0">
              <a:schemeClr val="dk1"/>
            </a:fillRef>
            <a:effectRef idx="0">
              <a:schemeClr val="dk1"/>
            </a:effectRef>
            <a:fontRef idx="minor">
              <a:schemeClr val="tx1"/>
            </a:fontRef>
          </p:style>
        </p:cxnSp>
        <p:cxnSp>
          <p:nvCxnSpPr>
            <p:cNvPr id="783" name="Straight Connector 782">
              <a:extLst>
                <a:ext uri="{FF2B5EF4-FFF2-40B4-BE49-F238E27FC236}">
                  <a16:creationId xmlns:a16="http://schemas.microsoft.com/office/drawing/2014/main" id="{BBA9E0D9-8C68-471D-AE60-6D9A0CE461CE}"/>
                </a:ext>
              </a:extLst>
            </p:cNvPr>
            <p:cNvCxnSpPr/>
            <p:nvPr/>
          </p:nvCxnSpPr>
          <p:spPr>
            <a:xfrm rot="5400000">
              <a:off x="1429519" y="5309241"/>
              <a:ext cx="194083" cy="0"/>
            </a:xfrm>
            <a:prstGeom prst="line">
              <a:avLst/>
            </a:prstGeom>
          </p:spPr>
          <p:style>
            <a:lnRef idx="1">
              <a:schemeClr val="dk1"/>
            </a:lnRef>
            <a:fillRef idx="0">
              <a:schemeClr val="dk1"/>
            </a:fillRef>
            <a:effectRef idx="0">
              <a:schemeClr val="dk1"/>
            </a:effectRef>
            <a:fontRef idx="minor">
              <a:schemeClr val="tx1"/>
            </a:fontRef>
          </p:style>
        </p:cxnSp>
        <p:cxnSp>
          <p:nvCxnSpPr>
            <p:cNvPr id="784" name="Straight Connector 783">
              <a:extLst>
                <a:ext uri="{FF2B5EF4-FFF2-40B4-BE49-F238E27FC236}">
                  <a16:creationId xmlns:a16="http://schemas.microsoft.com/office/drawing/2014/main" id="{7CECEB47-BA7C-4F8F-B0D1-5DCA0FC53CAC}"/>
                </a:ext>
              </a:extLst>
            </p:cNvPr>
            <p:cNvCxnSpPr/>
            <p:nvPr/>
          </p:nvCxnSpPr>
          <p:spPr>
            <a:xfrm rot="5400000" flipH="1">
              <a:off x="1469500" y="3185246"/>
              <a:ext cx="114123" cy="0"/>
            </a:xfrm>
            <a:prstGeom prst="line">
              <a:avLst/>
            </a:prstGeom>
          </p:spPr>
          <p:style>
            <a:lnRef idx="1">
              <a:schemeClr val="dk1"/>
            </a:lnRef>
            <a:fillRef idx="0">
              <a:schemeClr val="dk1"/>
            </a:fillRef>
            <a:effectRef idx="0">
              <a:schemeClr val="dk1"/>
            </a:effectRef>
            <a:fontRef idx="minor">
              <a:schemeClr val="tx1"/>
            </a:fontRef>
          </p:style>
        </p:cxnSp>
        <p:cxnSp>
          <p:nvCxnSpPr>
            <p:cNvPr id="785" name="Straight Connector 784">
              <a:extLst>
                <a:ext uri="{FF2B5EF4-FFF2-40B4-BE49-F238E27FC236}">
                  <a16:creationId xmlns:a16="http://schemas.microsoft.com/office/drawing/2014/main" id="{8FB5455A-93AE-49DE-9000-3E9EC7F16F84}"/>
                </a:ext>
              </a:extLst>
            </p:cNvPr>
            <p:cNvCxnSpPr/>
            <p:nvPr/>
          </p:nvCxnSpPr>
          <p:spPr>
            <a:xfrm rot="5400000">
              <a:off x="956538" y="3277707"/>
              <a:ext cx="299046" cy="0"/>
            </a:xfrm>
            <a:prstGeom prst="line">
              <a:avLst/>
            </a:prstGeom>
          </p:spPr>
          <p:style>
            <a:lnRef idx="1">
              <a:schemeClr val="dk1"/>
            </a:lnRef>
            <a:fillRef idx="0">
              <a:schemeClr val="dk1"/>
            </a:fillRef>
            <a:effectRef idx="0">
              <a:schemeClr val="dk1"/>
            </a:effectRef>
            <a:fontRef idx="minor">
              <a:schemeClr val="tx1"/>
            </a:fontRef>
          </p:style>
        </p:cxnSp>
        <p:cxnSp>
          <p:nvCxnSpPr>
            <p:cNvPr id="786" name="Straight Connector 785">
              <a:extLst>
                <a:ext uri="{FF2B5EF4-FFF2-40B4-BE49-F238E27FC236}">
                  <a16:creationId xmlns:a16="http://schemas.microsoft.com/office/drawing/2014/main" id="{47E19415-95D6-4B80-A498-BD1A4319EA87}"/>
                </a:ext>
              </a:extLst>
            </p:cNvPr>
            <p:cNvCxnSpPr/>
            <p:nvPr/>
          </p:nvCxnSpPr>
          <p:spPr>
            <a:xfrm rot="5400000">
              <a:off x="1018609" y="3647486"/>
              <a:ext cx="174904" cy="0"/>
            </a:xfrm>
            <a:prstGeom prst="line">
              <a:avLst/>
            </a:prstGeom>
          </p:spPr>
          <p:style>
            <a:lnRef idx="1">
              <a:schemeClr val="dk1"/>
            </a:lnRef>
            <a:fillRef idx="0">
              <a:schemeClr val="dk1"/>
            </a:fillRef>
            <a:effectRef idx="0">
              <a:schemeClr val="dk1"/>
            </a:effectRef>
            <a:fontRef idx="minor">
              <a:schemeClr val="tx1"/>
            </a:fontRef>
          </p:style>
        </p:cxnSp>
        <p:cxnSp>
          <p:nvCxnSpPr>
            <p:cNvPr id="787" name="Straight Connector 786">
              <a:extLst>
                <a:ext uri="{FF2B5EF4-FFF2-40B4-BE49-F238E27FC236}">
                  <a16:creationId xmlns:a16="http://schemas.microsoft.com/office/drawing/2014/main" id="{8B17E8A0-EB0D-4FCE-B13A-499477E3FAEB}"/>
                </a:ext>
              </a:extLst>
            </p:cNvPr>
            <p:cNvCxnSpPr/>
            <p:nvPr/>
          </p:nvCxnSpPr>
          <p:spPr>
            <a:xfrm rot="5400000">
              <a:off x="1018609" y="3955195"/>
              <a:ext cx="174904" cy="0"/>
            </a:xfrm>
            <a:prstGeom prst="line">
              <a:avLst/>
            </a:prstGeom>
          </p:spPr>
          <p:style>
            <a:lnRef idx="1">
              <a:schemeClr val="dk1"/>
            </a:lnRef>
            <a:fillRef idx="0">
              <a:schemeClr val="dk1"/>
            </a:fillRef>
            <a:effectRef idx="0">
              <a:schemeClr val="dk1"/>
            </a:effectRef>
            <a:fontRef idx="minor">
              <a:schemeClr val="tx1"/>
            </a:fontRef>
          </p:style>
        </p:cxnSp>
        <p:cxnSp>
          <p:nvCxnSpPr>
            <p:cNvPr id="788" name="Straight Connector 787">
              <a:extLst>
                <a:ext uri="{FF2B5EF4-FFF2-40B4-BE49-F238E27FC236}">
                  <a16:creationId xmlns:a16="http://schemas.microsoft.com/office/drawing/2014/main" id="{1DC6DD19-846E-4B96-BE4C-D70AD9345852}"/>
                </a:ext>
              </a:extLst>
            </p:cNvPr>
            <p:cNvCxnSpPr/>
            <p:nvPr/>
          </p:nvCxnSpPr>
          <p:spPr>
            <a:xfrm rot="5400000">
              <a:off x="1018609" y="4262903"/>
              <a:ext cx="174904" cy="0"/>
            </a:xfrm>
            <a:prstGeom prst="line">
              <a:avLst/>
            </a:prstGeom>
          </p:spPr>
          <p:style>
            <a:lnRef idx="1">
              <a:schemeClr val="dk1"/>
            </a:lnRef>
            <a:fillRef idx="0">
              <a:schemeClr val="dk1"/>
            </a:fillRef>
            <a:effectRef idx="0">
              <a:schemeClr val="dk1"/>
            </a:effectRef>
            <a:fontRef idx="minor">
              <a:schemeClr val="tx1"/>
            </a:fontRef>
          </p:style>
        </p:cxnSp>
        <p:cxnSp>
          <p:nvCxnSpPr>
            <p:cNvPr id="789" name="Straight Connector 788">
              <a:extLst>
                <a:ext uri="{FF2B5EF4-FFF2-40B4-BE49-F238E27FC236}">
                  <a16:creationId xmlns:a16="http://schemas.microsoft.com/office/drawing/2014/main" id="{78A8FACA-854D-4E4E-A633-67708E32D0AB}"/>
                </a:ext>
              </a:extLst>
            </p:cNvPr>
            <p:cNvCxnSpPr/>
            <p:nvPr/>
          </p:nvCxnSpPr>
          <p:spPr>
            <a:xfrm rot="5400000">
              <a:off x="1018609" y="4570611"/>
              <a:ext cx="174904" cy="0"/>
            </a:xfrm>
            <a:prstGeom prst="line">
              <a:avLst/>
            </a:prstGeom>
          </p:spPr>
          <p:style>
            <a:lnRef idx="1">
              <a:schemeClr val="dk1"/>
            </a:lnRef>
            <a:fillRef idx="0">
              <a:schemeClr val="dk1"/>
            </a:fillRef>
            <a:effectRef idx="0">
              <a:schemeClr val="dk1"/>
            </a:effectRef>
            <a:fontRef idx="minor">
              <a:schemeClr val="tx1"/>
            </a:fontRef>
          </p:style>
        </p:cxnSp>
        <p:cxnSp>
          <p:nvCxnSpPr>
            <p:cNvPr id="790" name="Straight Connector 789">
              <a:extLst>
                <a:ext uri="{FF2B5EF4-FFF2-40B4-BE49-F238E27FC236}">
                  <a16:creationId xmlns:a16="http://schemas.microsoft.com/office/drawing/2014/main" id="{C3436279-D205-4371-B03E-4C1D53A5CD72}"/>
                </a:ext>
              </a:extLst>
            </p:cNvPr>
            <p:cNvCxnSpPr/>
            <p:nvPr/>
          </p:nvCxnSpPr>
          <p:spPr>
            <a:xfrm rot="5400000">
              <a:off x="1018609" y="4878319"/>
              <a:ext cx="174904" cy="0"/>
            </a:xfrm>
            <a:prstGeom prst="line">
              <a:avLst/>
            </a:prstGeom>
          </p:spPr>
          <p:style>
            <a:lnRef idx="1">
              <a:schemeClr val="dk1"/>
            </a:lnRef>
            <a:fillRef idx="0">
              <a:schemeClr val="dk1"/>
            </a:fillRef>
            <a:effectRef idx="0">
              <a:schemeClr val="dk1"/>
            </a:effectRef>
            <a:fontRef idx="minor">
              <a:schemeClr val="tx1"/>
            </a:fontRef>
          </p:style>
        </p:cxnSp>
        <p:cxnSp>
          <p:nvCxnSpPr>
            <p:cNvPr id="791" name="Straight Connector 790">
              <a:extLst>
                <a:ext uri="{FF2B5EF4-FFF2-40B4-BE49-F238E27FC236}">
                  <a16:creationId xmlns:a16="http://schemas.microsoft.com/office/drawing/2014/main" id="{B377ACF9-DA07-46C8-9969-F7D73E032F69}"/>
                </a:ext>
              </a:extLst>
            </p:cNvPr>
            <p:cNvCxnSpPr/>
            <p:nvPr/>
          </p:nvCxnSpPr>
          <p:spPr>
            <a:xfrm rot="5400000">
              <a:off x="1018609" y="5186027"/>
              <a:ext cx="174904" cy="0"/>
            </a:xfrm>
            <a:prstGeom prst="line">
              <a:avLst/>
            </a:prstGeom>
          </p:spPr>
          <p:style>
            <a:lnRef idx="1">
              <a:schemeClr val="dk1"/>
            </a:lnRef>
            <a:fillRef idx="0">
              <a:schemeClr val="dk1"/>
            </a:fillRef>
            <a:effectRef idx="0">
              <a:schemeClr val="dk1"/>
            </a:effectRef>
            <a:fontRef idx="minor">
              <a:schemeClr val="tx1"/>
            </a:fontRef>
          </p:style>
        </p:cxnSp>
        <p:cxnSp>
          <p:nvCxnSpPr>
            <p:cNvPr id="792" name="Straight Connector 791">
              <a:extLst>
                <a:ext uri="{FF2B5EF4-FFF2-40B4-BE49-F238E27FC236}">
                  <a16:creationId xmlns:a16="http://schemas.microsoft.com/office/drawing/2014/main" id="{DBAB5AAB-94B6-4B19-806E-F7C122DEF5AE}"/>
                </a:ext>
              </a:extLst>
            </p:cNvPr>
            <p:cNvCxnSpPr/>
            <p:nvPr/>
          </p:nvCxnSpPr>
          <p:spPr>
            <a:xfrm rot="5400000">
              <a:off x="1018608" y="5493736"/>
              <a:ext cx="174905" cy="0"/>
            </a:xfrm>
            <a:prstGeom prst="line">
              <a:avLst/>
            </a:prstGeom>
          </p:spPr>
          <p:style>
            <a:lnRef idx="1">
              <a:schemeClr val="dk1"/>
            </a:lnRef>
            <a:fillRef idx="0">
              <a:schemeClr val="dk1"/>
            </a:fillRef>
            <a:effectRef idx="0">
              <a:schemeClr val="dk1"/>
            </a:effectRef>
            <a:fontRef idx="minor">
              <a:schemeClr val="tx1"/>
            </a:fontRef>
          </p:style>
        </p:cxnSp>
        <p:cxnSp>
          <p:nvCxnSpPr>
            <p:cNvPr id="793" name="Straight Connector 792">
              <a:extLst>
                <a:ext uri="{FF2B5EF4-FFF2-40B4-BE49-F238E27FC236}">
                  <a16:creationId xmlns:a16="http://schemas.microsoft.com/office/drawing/2014/main" id="{2B46D846-879F-441E-853C-BCED93DA882D}"/>
                </a:ext>
              </a:extLst>
            </p:cNvPr>
            <p:cNvCxnSpPr/>
            <p:nvPr/>
          </p:nvCxnSpPr>
          <p:spPr>
            <a:xfrm rot="5400000" flipV="1">
              <a:off x="1418978" y="5919112"/>
              <a:ext cx="42451" cy="44625"/>
            </a:xfrm>
            <a:prstGeom prst="line">
              <a:avLst/>
            </a:prstGeom>
          </p:spPr>
          <p:style>
            <a:lnRef idx="1">
              <a:schemeClr val="dk1"/>
            </a:lnRef>
            <a:fillRef idx="0">
              <a:schemeClr val="dk1"/>
            </a:fillRef>
            <a:effectRef idx="0">
              <a:schemeClr val="dk1"/>
            </a:effectRef>
            <a:fontRef idx="minor">
              <a:schemeClr val="tx1"/>
            </a:fontRef>
          </p:style>
        </p:cxnSp>
        <p:cxnSp>
          <p:nvCxnSpPr>
            <p:cNvPr id="794" name="Straight Connector 793">
              <a:extLst>
                <a:ext uri="{FF2B5EF4-FFF2-40B4-BE49-F238E27FC236}">
                  <a16:creationId xmlns:a16="http://schemas.microsoft.com/office/drawing/2014/main" id="{C2D66F22-6B17-4A7C-A381-64606F2BFD67}"/>
                </a:ext>
              </a:extLst>
            </p:cNvPr>
            <p:cNvCxnSpPr/>
            <p:nvPr/>
          </p:nvCxnSpPr>
          <p:spPr>
            <a:xfrm rot="5400000">
              <a:off x="1312421" y="5879680"/>
              <a:ext cx="67342" cy="236727"/>
            </a:xfrm>
            <a:prstGeom prst="line">
              <a:avLst/>
            </a:prstGeom>
          </p:spPr>
          <p:style>
            <a:lnRef idx="1">
              <a:schemeClr val="dk1"/>
            </a:lnRef>
            <a:fillRef idx="0">
              <a:schemeClr val="dk1"/>
            </a:fillRef>
            <a:effectRef idx="0">
              <a:schemeClr val="dk1"/>
            </a:effectRef>
            <a:fontRef idx="minor">
              <a:schemeClr val="tx1"/>
            </a:fontRef>
          </p:style>
        </p:cxnSp>
        <p:cxnSp>
          <p:nvCxnSpPr>
            <p:cNvPr id="795" name="Straight Connector 794">
              <a:extLst>
                <a:ext uri="{FF2B5EF4-FFF2-40B4-BE49-F238E27FC236}">
                  <a16:creationId xmlns:a16="http://schemas.microsoft.com/office/drawing/2014/main" id="{B7C61AE3-EB92-4A38-B76E-9B3F68BDC74E}"/>
                </a:ext>
              </a:extLst>
            </p:cNvPr>
            <p:cNvCxnSpPr/>
            <p:nvPr/>
          </p:nvCxnSpPr>
          <p:spPr>
            <a:xfrm rot="5400000">
              <a:off x="1258586" y="5882025"/>
              <a:ext cx="121132" cy="197479"/>
            </a:xfrm>
            <a:prstGeom prst="line">
              <a:avLst/>
            </a:prstGeom>
          </p:spPr>
          <p:style>
            <a:lnRef idx="1">
              <a:schemeClr val="dk1"/>
            </a:lnRef>
            <a:fillRef idx="0">
              <a:schemeClr val="dk1"/>
            </a:fillRef>
            <a:effectRef idx="0">
              <a:schemeClr val="dk1"/>
            </a:effectRef>
            <a:fontRef idx="minor">
              <a:schemeClr val="tx1"/>
            </a:fontRef>
          </p:style>
        </p:cxnSp>
        <p:cxnSp>
          <p:nvCxnSpPr>
            <p:cNvPr id="796" name="Straight Connector 795">
              <a:extLst>
                <a:ext uri="{FF2B5EF4-FFF2-40B4-BE49-F238E27FC236}">
                  <a16:creationId xmlns:a16="http://schemas.microsoft.com/office/drawing/2014/main" id="{F89932C3-CA41-4927-8B42-1174A8C4FCA2}"/>
                </a:ext>
              </a:extLst>
            </p:cNvPr>
            <p:cNvCxnSpPr/>
            <p:nvPr/>
          </p:nvCxnSpPr>
          <p:spPr>
            <a:xfrm rot="5400000" flipH="1" flipV="1">
              <a:off x="1191465" y="6102383"/>
              <a:ext cx="330565" cy="87327"/>
            </a:xfrm>
            <a:prstGeom prst="line">
              <a:avLst/>
            </a:prstGeom>
          </p:spPr>
          <p:style>
            <a:lnRef idx="1">
              <a:schemeClr val="dk1"/>
            </a:lnRef>
            <a:fillRef idx="0">
              <a:schemeClr val="dk1"/>
            </a:fillRef>
            <a:effectRef idx="0">
              <a:schemeClr val="dk1"/>
            </a:effectRef>
            <a:fontRef idx="minor">
              <a:schemeClr val="tx1"/>
            </a:fontRef>
          </p:style>
        </p:cxnSp>
        <p:cxnSp>
          <p:nvCxnSpPr>
            <p:cNvPr id="797" name="Straight Connector 796">
              <a:extLst>
                <a:ext uri="{FF2B5EF4-FFF2-40B4-BE49-F238E27FC236}">
                  <a16:creationId xmlns:a16="http://schemas.microsoft.com/office/drawing/2014/main" id="{31B01270-5F3E-48F9-B6AF-01051854B4F2}"/>
                </a:ext>
              </a:extLst>
            </p:cNvPr>
            <p:cNvCxnSpPr/>
            <p:nvPr/>
          </p:nvCxnSpPr>
          <p:spPr>
            <a:xfrm rot="5400000" flipH="1" flipV="1">
              <a:off x="1276661" y="5670299"/>
              <a:ext cx="391130" cy="108670"/>
            </a:xfrm>
            <a:prstGeom prst="line">
              <a:avLst/>
            </a:prstGeom>
          </p:spPr>
          <p:style>
            <a:lnRef idx="1">
              <a:schemeClr val="dk1"/>
            </a:lnRef>
            <a:fillRef idx="0">
              <a:schemeClr val="dk1"/>
            </a:fillRef>
            <a:effectRef idx="0">
              <a:schemeClr val="dk1"/>
            </a:effectRef>
            <a:fontRef idx="minor">
              <a:schemeClr val="tx1"/>
            </a:fontRef>
          </p:style>
        </p:cxnSp>
        <p:cxnSp>
          <p:nvCxnSpPr>
            <p:cNvPr id="798" name="Straight Connector 797">
              <a:extLst>
                <a:ext uri="{FF2B5EF4-FFF2-40B4-BE49-F238E27FC236}">
                  <a16:creationId xmlns:a16="http://schemas.microsoft.com/office/drawing/2014/main" id="{D1D6C8DA-8586-4BFC-BA0B-6464DF585C50}"/>
                </a:ext>
              </a:extLst>
            </p:cNvPr>
            <p:cNvCxnSpPr>
              <a:cxnSpLocks/>
            </p:cNvCxnSpPr>
            <p:nvPr/>
          </p:nvCxnSpPr>
          <p:spPr>
            <a:xfrm rot="5400000" flipH="1">
              <a:off x="913334" y="5911579"/>
              <a:ext cx="607355" cy="192144"/>
            </a:xfrm>
            <a:prstGeom prst="line">
              <a:avLst/>
            </a:prstGeom>
          </p:spPr>
          <p:style>
            <a:lnRef idx="1">
              <a:schemeClr val="dk1"/>
            </a:lnRef>
            <a:fillRef idx="0">
              <a:schemeClr val="dk1"/>
            </a:fillRef>
            <a:effectRef idx="0">
              <a:schemeClr val="dk1"/>
            </a:effectRef>
            <a:fontRef idx="minor">
              <a:schemeClr val="tx1"/>
            </a:fontRef>
          </p:style>
        </p:cxnSp>
        <p:cxnSp>
          <p:nvCxnSpPr>
            <p:cNvPr id="799" name="Straight Connector 798">
              <a:extLst>
                <a:ext uri="{FF2B5EF4-FFF2-40B4-BE49-F238E27FC236}">
                  <a16:creationId xmlns:a16="http://schemas.microsoft.com/office/drawing/2014/main" id="{F54E34A8-BB65-47E3-8DA0-D1224AA6DD23}"/>
                </a:ext>
              </a:extLst>
            </p:cNvPr>
            <p:cNvCxnSpPr/>
            <p:nvPr/>
          </p:nvCxnSpPr>
          <p:spPr>
            <a:xfrm rot="5400000">
              <a:off x="1316311" y="2917934"/>
              <a:ext cx="0" cy="420500"/>
            </a:xfrm>
            <a:prstGeom prst="line">
              <a:avLst/>
            </a:prstGeom>
          </p:spPr>
          <p:style>
            <a:lnRef idx="1">
              <a:schemeClr val="dk1"/>
            </a:lnRef>
            <a:fillRef idx="0">
              <a:schemeClr val="dk1"/>
            </a:fillRef>
            <a:effectRef idx="0">
              <a:schemeClr val="dk1"/>
            </a:effectRef>
            <a:fontRef idx="minor">
              <a:schemeClr val="tx1"/>
            </a:fontRef>
          </p:style>
        </p:cxnSp>
        <p:cxnSp>
          <p:nvCxnSpPr>
            <p:cNvPr id="800" name="Straight Connector 799">
              <a:extLst>
                <a:ext uri="{FF2B5EF4-FFF2-40B4-BE49-F238E27FC236}">
                  <a16:creationId xmlns:a16="http://schemas.microsoft.com/office/drawing/2014/main" id="{EFACBB4F-5B94-4469-8DF6-453AC54AE0D0}"/>
                </a:ext>
              </a:extLst>
            </p:cNvPr>
            <p:cNvCxnSpPr/>
            <p:nvPr/>
          </p:nvCxnSpPr>
          <p:spPr>
            <a:xfrm rot="5400000" flipH="1" flipV="1">
              <a:off x="1476673" y="2852704"/>
              <a:ext cx="325369" cy="225593"/>
            </a:xfrm>
            <a:prstGeom prst="line">
              <a:avLst/>
            </a:prstGeom>
          </p:spPr>
          <p:style>
            <a:lnRef idx="1">
              <a:schemeClr val="dk1"/>
            </a:lnRef>
            <a:fillRef idx="0">
              <a:schemeClr val="dk1"/>
            </a:fillRef>
            <a:effectRef idx="0">
              <a:schemeClr val="dk1"/>
            </a:effectRef>
            <a:fontRef idx="minor">
              <a:schemeClr val="tx1"/>
            </a:fontRef>
          </p:style>
        </p:cxnSp>
        <p:cxnSp>
          <p:nvCxnSpPr>
            <p:cNvPr id="801" name="Straight Connector 800">
              <a:extLst>
                <a:ext uri="{FF2B5EF4-FFF2-40B4-BE49-F238E27FC236}">
                  <a16:creationId xmlns:a16="http://schemas.microsoft.com/office/drawing/2014/main" id="{8250751F-281A-498F-8642-491B9F029BBA}"/>
                </a:ext>
              </a:extLst>
            </p:cNvPr>
            <p:cNvCxnSpPr>
              <a:cxnSpLocks/>
            </p:cNvCxnSpPr>
            <p:nvPr/>
          </p:nvCxnSpPr>
          <p:spPr>
            <a:xfrm rot="5400000" flipH="1">
              <a:off x="839217" y="2858266"/>
              <a:ext cx="325369" cy="225593"/>
            </a:xfrm>
            <a:prstGeom prst="line">
              <a:avLst/>
            </a:prstGeom>
          </p:spPr>
          <p:style>
            <a:lnRef idx="1">
              <a:schemeClr val="dk1"/>
            </a:lnRef>
            <a:fillRef idx="0">
              <a:schemeClr val="dk1"/>
            </a:fillRef>
            <a:effectRef idx="0">
              <a:schemeClr val="dk1"/>
            </a:effectRef>
            <a:fontRef idx="minor">
              <a:schemeClr val="tx1"/>
            </a:fontRef>
          </p:style>
        </p:cxnSp>
        <p:sp>
          <p:nvSpPr>
            <p:cNvPr id="2" name="Arc 1">
              <a:extLst>
                <a:ext uri="{FF2B5EF4-FFF2-40B4-BE49-F238E27FC236}">
                  <a16:creationId xmlns:a16="http://schemas.microsoft.com/office/drawing/2014/main" id="{57DEF1E1-C15D-4435-8A62-B446FE294D23}"/>
                </a:ext>
              </a:extLst>
            </p:cNvPr>
            <p:cNvSpPr/>
            <p:nvPr/>
          </p:nvSpPr>
          <p:spPr>
            <a:xfrm>
              <a:off x="881631" y="2691031"/>
              <a:ext cx="863047" cy="239167"/>
            </a:xfrm>
            <a:prstGeom prst="arc">
              <a:avLst>
                <a:gd name="adj1" fmla="val 10906713"/>
                <a:gd name="adj2" fmla="val 0"/>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cxnSp>
          <p:nvCxnSpPr>
            <p:cNvPr id="879" name="Straight Connector 878">
              <a:extLst>
                <a:ext uri="{FF2B5EF4-FFF2-40B4-BE49-F238E27FC236}">
                  <a16:creationId xmlns:a16="http://schemas.microsoft.com/office/drawing/2014/main" id="{86D8D736-1A56-4ACD-8D77-7F5CC5F054CC}"/>
                </a:ext>
              </a:extLst>
            </p:cNvPr>
            <p:cNvCxnSpPr>
              <a:endCxn id="2" idx="2"/>
            </p:cNvCxnSpPr>
            <p:nvPr/>
          </p:nvCxnSpPr>
          <p:spPr>
            <a:xfrm>
              <a:off x="881631" y="2802816"/>
              <a:ext cx="863047" cy="7799"/>
            </a:xfrm>
            <a:prstGeom prst="line">
              <a:avLst/>
            </a:prstGeom>
          </p:spPr>
          <p:style>
            <a:lnRef idx="1">
              <a:schemeClr val="dk1"/>
            </a:lnRef>
            <a:fillRef idx="0">
              <a:schemeClr val="dk1"/>
            </a:fillRef>
            <a:effectRef idx="0">
              <a:schemeClr val="dk1"/>
            </a:effectRef>
            <a:fontRef idx="minor">
              <a:schemeClr val="tx1"/>
            </a:fontRef>
          </p:style>
        </p:cxnSp>
      </p:grpSp>
      <p:cxnSp>
        <p:nvCxnSpPr>
          <p:cNvPr id="882" name="Straight Connector 881">
            <a:extLst>
              <a:ext uri="{FF2B5EF4-FFF2-40B4-BE49-F238E27FC236}">
                <a16:creationId xmlns:a16="http://schemas.microsoft.com/office/drawing/2014/main" id="{C1DA4D0F-20AF-44B1-930E-1186DD961697}"/>
              </a:ext>
            </a:extLst>
          </p:cNvPr>
          <p:cNvCxnSpPr>
            <a:cxnSpLocks/>
          </p:cNvCxnSpPr>
          <p:nvPr/>
        </p:nvCxnSpPr>
        <p:spPr>
          <a:xfrm>
            <a:off x="365669" y="2884669"/>
            <a:ext cx="11576122" cy="65738"/>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883" name="Straight Connector 882">
            <a:extLst>
              <a:ext uri="{FF2B5EF4-FFF2-40B4-BE49-F238E27FC236}">
                <a16:creationId xmlns:a16="http://schemas.microsoft.com/office/drawing/2014/main" id="{B6C5DD41-BD61-4083-96B9-77D916DB7A3D}"/>
              </a:ext>
            </a:extLst>
          </p:cNvPr>
          <p:cNvCxnSpPr>
            <a:cxnSpLocks/>
          </p:cNvCxnSpPr>
          <p:nvPr/>
        </p:nvCxnSpPr>
        <p:spPr>
          <a:xfrm>
            <a:off x="365669" y="6359761"/>
            <a:ext cx="11576122" cy="0"/>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885" name="Straight Connector 884">
            <a:extLst>
              <a:ext uri="{FF2B5EF4-FFF2-40B4-BE49-F238E27FC236}">
                <a16:creationId xmlns:a16="http://schemas.microsoft.com/office/drawing/2014/main" id="{71D547AA-3167-453E-8D22-4AB187B300E6}"/>
              </a:ext>
            </a:extLst>
          </p:cNvPr>
          <p:cNvCxnSpPr/>
          <p:nvPr/>
        </p:nvCxnSpPr>
        <p:spPr>
          <a:xfrm>
            <a:off x="9307773" y="2890492"/>
            <a:ext cx="0" cy="3469269"/>
          </a:xfrm>
          <a:prstGeom prst="line">
            <a:avLst/>
          </a:prstGeom>
          <a:ln>
            <a:solidFill>
              <a:srgbClr val="FF000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B558BC2B-5284-1E94-81B8-04F53388EC8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4711" y="6412869"/>
            <a:ext cx="360178" cy="360000"/>
          </a:xfrm>
          <a:prstGeom prst="rect">
            <a:avLst/>
          </a:prstGeom>
        </p:spPr>
      </p:pic>
    </p:spTree>
    <p:extLst>
      <p:ext uri="{BB962C8B-B14F-4D97-AF65-F5344CB8AC3E}">
        <p14:creationId xmlns:p14="http://schemas.microsoft.com/office/powerpoint/2010/main" val="130839932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32" name="Rectangle 231">
            <a:extLst>
              <a:ext uri="{FF2B5EF4-FFF2-40B4-BE49-F238E27FC236}">
                <a16:creationId xmlns:a16="http://schemas.microsoft.com/office/drawing/2014/main" id="{50A1A973-7CD1-493B-8F2C-1A414768ADFC}"/>
              </a:ext>
            </a:extLst>
          </p:cNvPr>
          <p:cNvSpPr/>
          <p:nvPr/>
        </p:nvSpPr>
        <p:spPr>
          <a:xfrm>
            <a:off x="5851246" y="2666976"/>
            <a:ext cx="2646193" cy="1149167"/>
          </a:xfrm>
          <a:prstGeom prst="rect">
            <a:avLst/>
          </a:prstGeom>
          <a:solidFill>
            <a:srgbClr val="FBE3BD"/>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 name="Rectangle: Top Corners Snipped 44">
            <a:extLst>
              <a:ext uri="{FF2B5EF4-FFF2-40B4-BE49-F238E27FC236}">
                <a16:creationId xmlns:a16="http://schemas.microsoft.com/office/drawing/2014/main" id="{51C9B307-AEAA-4B7E-B1F7-014CA786071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6223000" cy="830997"/>
          </a:xfrm>
          <a:prstGeom prst="rect">
            <a:avLst/>
          </a:prstGeom>
          <a:noFill/>
        </p:spPr>
        <p:txBody>
          <a:bodyPr wrap="square" lIns="91440" tIns="45720" rIns="91440" bIns="45720">
            <a:spAutoFit/>
          </a:bodyPr>
          <a:lstStyle/>
          <a:p>
            <a:r>
              <a:rPr lang="en-US" sz="4800" b="0" cap="none" spc="0" dirty="0">
                <a:ln w="0"/>
                <a:solidFill>
                  <a:schemeClr val="bg1"/>
                </a:solidFill>
                <a:effectLst>
                  <a:outerShdw blurRad="38100" dist="19050" dir="2700000" algn="tl" rotWithShape="0">
                    <a:schemeClr val="dk1">
                      <a:alpha val="40000"/>
                    </a:schemeClr>
                  </a:outerShdw>
                </a:effectLst>
              </a:rPr>
              <a:t>Hardware - Screws.</a:t>
            </a:r>
          </a:p>
        </p:txBody>
      </p:sp>
      <p:sp>
        <p:nvSpPr>
          <p:cNvPr id="6" name="Rectangle 5">
            <a:extLst>
              <a:ext uri="{FF2B5EF4-FFF2-40B4-BE49-F238E27FC236}">
                <a16:creationId xmlns:a16="http://schemas.microsoft.com/office/drawing/2014/main" id="{A92D2099-27FC-4CA6-9556-BD4B9434114C}"/>
              </a:ext>
            </a:extLst>
          </p:cNvPr>
          <p:cNvSpPr/>
          <p:nvPr/>
        </p:nvSpPr>
        <p:spPr>
          <a:xfrm>
            <a:off x="0" y="1191987"/>
            <a:ext cx="8945141" cy="923330"/>
          </a:xfrm>
          <a:prstGeom prst="rect">
            <a:avLst/>
          </a:prstGeom>
          <a:noFill/>
        </p:spPr>
        <p:txBody>
          <a:bodyPr wrap="none" lIns="91440" tIns="45720" rIns="91440" bIns="45720">
            <a:spAutoFit/>
          </a:bodyPr>
          <a:lstStyle/>
          <a:p>
            <a:r>
              <a:rPr lang="en-US" sz="5400" b="0" cap="none" spc="0" dirty="0">
                <a:ln w="0"/>
                <a:solidFill>
                  <a:srgbClr val="5A3A06"/>
                </a:solidFill>
                <a:effectLst>
                  <a:outerShdw blurRad="38100" dist="19050" dir="2700000" algn="tl" rotWithShape="0">
                    <a:schemeClr val="dk1">
                      <a:alpha val="40000"/>
                    </a:schemeClr>
                  </a:outerShdw>
                </a:effectLst>
              </a:rPr>
              <a:t>Choosing the length of a screw.</a:t>
            </a:r>
          </a:p>
        </p:txBody>
      </p:sp>
      <p:cxnSp>
        <p:nvCxnSpPr>
          <p:cNvPr id="3" name="Straight Connector 2">
            <a:extLst>
              <a:ext uri="{FF2B5EF4-FFF2-40B4-BE49-F238E27FC236}">
                <a16:creationId xmlns:a16="http://schemas.microsoft.com/office/drawing/2014/main" id="{CB4AF960-7B95-4086-96D7-0E8D4B83F93D}"/>
              </a:ext>
            </a:extLst>
          </p:cNvPr>
          <p:cNvCxnSpPr>
            <a:cxnSpLocks/>
          </p:cNvCxnSpPr>
          <p:nvPr/>
        </p:nvCxnSpPr>
        <p:spPr>
          <a:xfrm>
            <a:off x="3613567" y="2666976"/>
            <a:ext cx="0" cy="3712642"/>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16E750B5-34BC-4AF5-A822-228F8BC08AEF}"/>
              </a:ext>
            </a:extLst>
          </p:cNvPr>
          <p:cNvCxnSpPr/>
          <p:nvPr/>
        </p:nvCxnSpPr>
        <p:spPr>
          <a:xfrm>
            <a:off x="3011221" y="2666976"/>
            <a:ext cx="1143945"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30" name="Straight Connector 229">
            <a:extLst>
              <a:ext uri="{FF2B5EF4-FFF2-40B4-BE49-F238E27FC236}">
                <a16:creationId xmlns:a16="http://schemas.microsoft.com/office/drawing/2014/main" id="{E8A05084-B279-47A4-8908-7FB8C172A8BB}"/>
              </a:ext>
            </a:extLst>
          </p:cNvPr>
          <p:cNvCxnSpPr/>
          <p:nvPr/>
        </p:nvCxnSpPr>
        <p:spPr>
          <a:xfrm>
            <a:off x="3011221" y="4994680"/>
            <a:ext cx="1143945"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31" name="Straight Connector 230">
            <a:extLst>
              <a:ext uri="{FF2B5EF4-FFF2-40B4-BE49-F238E27FC236}">
                <a16:creationId xmlns:a16="http://schemas.microsoft.com/office/drawing/2014/main" id="{DEB81930-B557-4C8A-8B13-5C598BE633B4}"/>
              </a:ext>
            </a:extLst>
          </p:cNvPr>
          <p:cNvCxnSpPr/>
          <p:nvPr/>
        </p:nvCxnSpPr>
        <p:spPr>
          <a:xfrm>
            <a:off x="3011221" y="3830828"/>
            <a:ext cx="1143945"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249597F5-0466-4414-B44F-FB51356D4029}"/>
              </a:ext>
            </a:extLst>
          </p:cNvPr>
          <p:cNvSpPr/>
          <p:nvPr/>
        </p:nvSpPr>
        <p:spPr>
          <a:xfrm>
            <a:off x="4572000" y="3837505"/>
            <a:ext cx="5454378" cy="2542113"/>
          </a:xfrm>
          <a:prstGeom prst="rect">
            <a:avLst/>
          </a:prstGeom>
          <a:solidFill>
            <a:srgbClr val="FBE3BD"/>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19" name="Group 118">
            <a:extLst>
              <a:ext uri="{FF2B5EF4-FFF2-40B4-BE49-F238E27FC236}">
                <a16:creationId xmlns:a16="http://schemas.microsoft.com/office/drawing/2014/main" id="{872A7CB3-D3E7-41F0-BD97-C5A922A14BB1}"/>
              </a:ext>
            </a:extLst>
          </p:cNvPr>
          <p:cNvGrpSpPr/>
          <p:nvPr/>
        </p:nvGrpSpPr>
        <p:grpSpPr>
          <a:xfrm rot="5400000">
            <a:off x="5424287" y="3576716"/>
            <a:ext cx="3548166" cy="1656685"/>
            <a:chOff x="2071158" y="2337682"/>
            <a:chExt cx="6907871" cy="3008135"/>
          </a:xfrm>
        </p:grpSpPr>
        <p:sp>
          <p:nvSpPr>
            <p:cNvPr id="120" name="Arc 119">
              <a:extLst>
                <a:ext uri="{FF2B5EF4-FFF2-40B4-BE49-F238E27FC236}">
                  <a16:creationId xmlns:a16="http://schemas.microsoft.com/office/drawing/2014/main" id="{ECDB80B1-FB4A-4793-9EFA-EACEACC2AF0B}"/>
                </a:ext>
              </a:extLst>
            </p:cNvPr>
            <p:cNvSpPr/>
            <p:nvPr/>
          </p:nvSpPr>
          <p:spPr>
            <a:xfrm rot="10800000">
              <a:off x="2287174" y="2337682"/>
              <a:ext cx="1091676" cy="1091317"/>
            </a:xfrm>
            <a:prstGeom prst="arc">
              <a:avLst>
                <a:gd name="adj1" fmla="val 16171011"/>
                <a:gd name="adj2" fmla="val 90584"/>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grpSp>
          <p:nvGrpSpPr>
            <p:cNvPr id="121" name="Group 120">
              <a:extLst>
                <a:ext uri="{FF2B5EF4-FFF2-40B4-BE49-F238E27FC236}">
                  <a16:creationId xmlns:a16="http://schemas.microsoft.com/office/drawing/2014/main" id="{65142BB7-90B9-430D-AF82-3C1507393348}"/>
                </a:ext>
              </a:extLst>
            </p:cNvPr>
            <p:cNvGrpSpPr/>
            <p:nvPr/>
          </p:nvGrpSpPr>
          <p:grpSpPr>
            <a:xfrm>
              <a:off x="2071158" y="2843274"/>
              <a:ext cx="6907871" cy="2502543"/>
              <a:chOff x="2071158" y="2843274"/>
              <a:chExt cx="6907871" cy="2502543"/>
            </a:xfrm>
          </p:grpSpPr>
          <p:grpSp>
            <p:nvGrpSpPr>
              <p:cNvPr id="122" name="Group 121">
                <a:extLst>
                  <a:ext uri="{FF2B5EF4-FFF2-40B4-BE49-F238E27FC236}">
                    <a16:creationId xmlns:a16="http://schemas.microsoft.com/office/drawing/2014/main" id="{13A3BAF1-D3BE-447C-908D-6F90D8A9D03B}"/>
                  </a:ext>
                </a:extLst>
              </p:cNvPr>
              <p:cNvGrpSpPr/>
              <p:nvPr/>
            </p:nvGrpSpPr>
            <p:grpSpPr>
              <a:xfrm>
                <a:off x="3053360" y="3254656"/>
                <a:ext cx="613468" cy="1204323"/>
                <a:chOff x="3666309" y="3239589"/>
                <a:chExt cx="613468" cy="1204323"/>
              </a:xfrm>
            </p:grpSpPr>
            <p:cxnSp>
              <p:nvCxnSpPr>
                <p:cNvPr id="220" name="Straight Connector 219">
                  <a:extLst>
                    <a:ext uri="{FF2B5EF4-FFF2-40B4-BE49-F238E27FC236}">
                      <a16:creationId xmlns:a16="http://schemas.microsoft.com/office/drawing/2014/main" id="{D8E829BA-E790-4B1F-A50F-63881FF4A9E5}"/>
                    </a:ext>
                  </a:extLst>
                </p:cNvPr>
                <p:cNvCxnSpPr/>
                <p:nvPr/>
              </p:nvCxnSpPr>
              <p:spPr>
                <a:xfrm>
                  <a:off x="3666309" y="3429000"/>
                  <a:ext cx="357051" cy="825500"/>
                </a:xfrm>
                <a:prstGeom prst="line">
                  <a:avLst/>
                </a:prstGeom>
              </p:spPr>
              <p:style>
                <a:lnRef idx="1">
                  <a:schemeClr val="dk1"/>
                </a:lnRef>
                <a:fillRef idx="0">
                  <a:schemeClr val="dk1"/>
                </a:fillRef>
                <a:effectRef idx="0">
                  <a:schemeClr val="dk1"/>
                </a:effectRef>
                <a:fontRef idx="minor">
                  <a:schemeClr val="tx1"/>
                </a:fontRef>
              </p:style>
            </p:cxnSp>
            <p:cxnSp>
              <p:nvCxnSpPr>
                <p:cNvPr id="221" name="Straight Connector 220">
                  <a:extLst>
                    <a:ext uri="{FF2B5EF4-FFF2-40B4-BE49-F238E27FC236}">
                      <a16:creationId xmlns:a16="http://schemas.microsoft.com/office/drawing/2014/main" id="{07D9779B-89D2-493E-B41A-5AF9B6889C6E}"/>
                    </a:ext>
                  </a:extLst>
                </p:cNvPr>
                <p:cNvCxnSpPr/>
                <p:nvPr/>
              </p:nvCxnSpPr>
              <p:spPr>
                <a:xfrm>
                  <a:off x="3922726" y="3429000"/>
                  <a:ext cx="357051" cy="825500"/>
                </a:xfrm>
                <a:prstGeom prst="line">
                  <a:avLst/>
                </a:prstGeom>
              </p:spPr>
              <p:style>
                <a:lnRef idx="1">
                  <a:schemeClr val="dk1"/>
                </a:lnRef>
                <a:fillRef idx="0">
                  <a:schemeClr val="dk1"/>
                </a:fillRef>
                <a:effectRef idx="0">
                  <a:schemeClr val="dk1"/>
                </a:effectRef>
                <a:fontRef idx="minor">
                  <a:schemeClr val="tx1"/>
                </a:fontRef>
              </p:style>
            </p:cxnSp>
            <p:grpSp>
              <p:nvGrpSpPr>
                <p:cNvPr id="222" name="Group 221">
                  <a:extLst>
                    <a:ext uri="{FF2B5EF4-FFF2-40B4-BE49-F238E27FC236}">
                      <a16:creationId xmlns:a16="http://schemas.microsoft.com/office/drawing/2014/main" id="{EEB5F893-C6E9-441B-B3CB-EA08324D5CF6}"/>
                    </a:ext>
                  </a:extLst>
                </p:cNvPr>
                <p:cNvGrpSpPr/>
                <p:nvPr/>
              </p:nvGrpSpPr>
              <p:grpSpPr>
                <a:xfrm>
                  <a:off x="3666309" y="3239589"/>
                  <a:ext cx="256417" cy="189411"/>
                  <a:chOff x="3666309" y="3239589"/>
                  <a:chExt cx="256417" cy="189411"/>
                </a:xfrm>
              </p:grpSpPr>
              <p:cxnSp>
                <p:nvCxnSpPr>
                  <p:cNvPr id="227" name="Straight Connector 226">
                    <a:extLst>
                      <a:ext uri="{FF2B5EF4-FFF2-40B4-BE49-F238E27FC236}">
                        <a16:creationId xmlns:a16="http://schemas.microsoft.com/office/drawing/2014/main" id="{0F834FB7-B4B3-4AB5-B75C-3BB2C47484A1}"/>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228" name="Straight Connector 227">
                    <a:extLst>
                      <a:ext uri="{FF2B5EF4-FFF2-40B4-BE49-F238E27FC236}">
                        <a16:creationId xmlns:a16="http://schemas.microsoft.com/office/drawing/2014/main" id="{1E269EDE-BF55-4C63-AFC7-C8E26EEE2CC6}"/>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grpSp>
              <p:nvGrpSpPr>
                <p:cNvPr id="223" name="Group 222">
                  <a:extLst>
                    <a:ext uri="{FF2B5EF4-FFF2-40B4-BE49-F238E27FC236}">
                      <a16:creationId xmlns:a16="http://schemas.microsoft.com/office/drawing/2014/main" id="{73F14A57-4447-48BC-8AE0-AE7531848762}"/>
                    </a:ext>
                  </a:extLst>
                </p:cNvPr>
                <p:cNvGrpSpPr/>
                <p:nvPr/>
              </p:nvGrpSpPr>
              <p:grpSpPr>
                <a:xfrm rot="10800000">
                  <a:off x="4023360" y="4254500"/>
                  <a:ext cx="256417" cy="189411"/>
                  <a:chOff x="3666309" y="3239589"/>
                  <a:chExt cx="256417" cy="189411"/>
                </a:xfrm>
              </p:grpSpPr>
              <p:cxnSp>
                <p:nvCxnSpPr>
                  <p:cNvPr id="225" name="Straight Connector 224">
                    <a:extLst>
                      <a:ext uri="{FF2B5EF4-FFF2-40B4-BE49-F238E27FC236}">
                        <a16:creationId xmlns:a16="http://schemas.microsoft.com/office/drawing/2014/main" id="{0EE8EDB5-0ED7-414B-8D1D-D232D521DF79}"/>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226" name="Straight Connector 225">
                    <a:extLst>
                      <a:ext uri="{FF2B5EF4-FFF2-40B4-BE49-F238E27FC236}">
                        <a16:creationId xmlns:a16="http://schemas.microsoft.com/office/drawing/2014/main" id="{2C099E36-2041-440E-983F-70E4A35A2D06}"/>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cxnSp>
              <p:nvCxnSpPr>
                <p:cNvPr id="224" name="Straight Connector 223">
                  <a:extLst>
                    <a:ext uri="{FF2B5EF4-FFF2-40B4-BE49-F238E27FC236}">
                      <a16:creationId xmlns:a16="http://schemas.microsoft.com/office/drawing/2014/main" id="{806B38AC-DDD1-406E-8EF5-B10EDD279680}"/>
                    </a:ext>
                  </a:extLst>
                </p:cNvPr>
                <p:cNvCxnSpPr/>
                <p:nvPr/>
              </p:nvCxnSpPr>
              <p:spPr>
                <a:xfrm>
                  <a:off x="3770811" y="3239589"/>
                  <a:ext cx="404463" cy="1204323"/>
                </a:xfrm>
                <a:prstGeom prst="line">
                  <a:avLst/>
                </a:prstGeom>
              </p:spPr>
              <p:style>
                <a:lnRef idx="1">
                  <a:schemeClr val="dk1"/>
                </a:lnRef>
                <a:fillRef idx="0">
                  <a:schemeClr val="dk1"/>
                </a:fillRef>
                <a:effectRef idx="0">
                  <a:schemeClr val="dk1"/>
                </a:effectRef>
                <a:fontRef idx="minor">
                  <a:schemeClr val="tx1"/>
                </a:fontRef>
              </p:style>
            </p:cxnSp>
          </p:grpSp>
          <p:grpSp>
            <p:nvGrpSpPr>
              <p:cNvPr id="123" name="Group 122">
                <a:extLst>
                  <a:ext uri="{FF2B5EF4-FFF2-40B4-BE49-F238E27FC236}">
                    <a16:creationId xmlns:a16="http://schemas.microsoft.com/office/drawing/2014/main" id="{24223587-AC1F-4920-A3CC-307FC16FCF01}"/>
                  </a:ext>
                </a:extLst>
              </p:cNvPr>
              <p:cNvGrpSpPr/>
              <p:nvPr/>
            </p:nvGrpSpPr>
            <p:grpSpPr>
              <a:xfrm>
                <a:off x="3647483" y="3254656"/>
                <a:ext cx="613468" cy="1204323"/>
                <a:chOff x="3666309" y="3239589"/>
                <a:chExt cx="613468" cy="1204323"/>
              </a:xfrm>
            </p:grpSpPr>
            <p:cxnSp>
              <p:nvCxnSpPr>
                <p:cNvPr id="211" name="Straight Connector 210">
                  <a:extLst>
                    <a:ext uri="{FF2B5EF4-FFF2-40B4-BE49-F238E27FC236}">
                      <a16:creationId xmlns:a16="http://schemas.microsoft.com/office/drawing/2014/main" id="{A4C4A8A4-377B-4B43-BAA8-52D833E11962}"/>
                    </a:ext>
                  </a:extLst>
                </p:cNvPr>
                <p:cNvCxnSpPr/>
                <p:nvPr/>
              </p:nvCxnSpPr>
              <p:spPr>
                <a:xfrm>
                  <a:off x="3666309" y="3429000"/>
                  <a:ext cx="357051" cy="825500"/>
                </a:xfrm>
                <a:prstGeom prst="line">
                  <a:avLst/>
                </a:prstGeom>
              </p:spPr>
              <p:style>
                <a:lnRef idx="1">
                  <a:schemeClr val="dk1"/>
                </a:lnRef>
                <a:fillRef idx="0">
                  <a:schemeClr val="dk1"/>
                </a:fillRef>
                <a:effectRef idx="0">
                  <a:schemeClr val="dk1"/>
                </a:effectRef>
                <a:fontRef idx="minor">
                  <a:schemeClr val="tx1"/>
                </a:fontRef>
              </p:style>
            </p:cxnSp>
            <p:cxnSp>
              <p:nvCxnSpPr>
                <p:cNvPr id="212" name="Straight Connector 211">
                  <a:extLst>
                    <a:ext uri="{FF2B5EF4-FFF2-40B4-BE49-F238E27FC236}">
                      <a16:creationId xmlns:a16="http://schemas.microsoft.com/office/drawing/2014/main" id="{2EEF00A3-B8C8-4606-B530-F8AD62F47355}"/>
                    </a:ext>
                  </a:extLst>
                </p:cNvPr>
                <p:cNvCxnSpPr/>
                <p:nvPr/>
              </p:nvCxnSpPr>
              <p:spPr>
                <a:xfrm>
                  <a:off x="3922726" y="3429000"/>
                  <a:ext cx="357051" cy="825500"/>
                </a:xfrm>
                <a:prstGeom prst="line">
                  <a:avLst/>
                </a:prstGeom>
              </p:spPr>
              <p:style>
                <a:lnRef idx="1">
                  <a:schemeClr val="dk1"/>
                </a:lnRef>
                <a:fillRef idx="0">
                  <a:schemeClr val="dk1"/>
                </a:fillRef>
                <a:effectRef idx="0">
                  <a:schemeClr val="dk1"/>
                </a:effectRef>
                <a:fontRef idx="minor">
                  <a:schemeClr val="tx1"/>
                </a:fontRef>
              </p:style>
            </p:cxnSp>
            <p:grpSp>
              <p:nvGrpSpPr>
                <p:cNvPr id="213" name="Group 212">
                  <a:extLst>
                    <a:ext uri="{FF2B5EF4-FFF2-40B4-BE49-F238E27FC236}">
                      <a16:creationId xmlns:a16="http://schemas.microsoft.com/office/drawing/2014/main" id="{14607BD8-0AAB-41CA-B27D-88AEB266F0CA}"/>
                    </a:ext>
                  </a:extLst>
                </p:cNvPr>
                <p:cNvGrpSpPr/>
                <p:nvPr/>
              </p:nvGrpSpPr>
              <p:grpSpPr>
                <a:xfrm>
                  <a:off x="3666309" y="3239589"/>
                  <a:ext cx="256417" cy="189411"/>
                  <a:chOff x="3666309" y="3239589"/>
                  <a:chExt cx="256417" cy="189411"/>
                </a:xfrm>
              </p:grpSpPr>
              <p:cxnSp>
                <p:nvCxnSpPr>
                  <p:cNvPr id="218" name="Straight Connector 217">
                    <a:extLst>
                      <a:ext uri="{FF2B5EF4-FFF2-40B4-BE49-F238E27FC236}">
                        <a16:creationId xmlns:a16="http://schemas.microsoft.com/office/drawing/2014/main" id="{E3300110-79AC-4426-A56E-C5A22B392824}"/>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219" name="Straight Connector 218">
                    <a:extLst>
                      <a:ext uri="{FF2B5EF4-FFF2-40B4-BE49-F238E27FC236}">
                        <a16:creationId xmlns:a16="http://schemas.microsoft.com/office/drawing/2014/main" id="{A360A0E9-49F3-4102-BC53-174E5767B93E}"/>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grpSp>
              <p:nvGrpSpPr>
                <p:cNvPr id="214" name="Group 213">
                  <a:extLst>
                    <a:ext uri="{FF2B5EF4-FFF2-40B4-BE49-F238E27FC236}">
                      <a16:creationId xmlns:a16="http://schemas.microsoft.com/office/drawing/2014/main" id="{CFAF1F61-033D-4BD1-B774-152A74010C0F}"/>
                    </a:ext>
                  </a:extLst>
                </p:cNvPr>
                <p:cNvGrpSpPr/>
                <p:nvPr/>
              </p:nvGrpSpPr>
              <p:grpSpPr>
                <a:xfrm rot="10800000">
                  <a:off x="4023360" y="4254500"/>
                  <a:ext cx="256417" cy="189411"/>
                  <a:chOff x="3666309" y="3239589"/>
                  <a:chExt cx="256417" cy="189411"/>
                </a:xfrm>
              </p:grpSpPr>
              <p:cxnSp>
                <p:nvCxnSpPr>
                  <p:cNvPr id="216" name="Straight Connector 215">
                    <a:extLst>
                      <a:ext uri="{FF2B5EF4-FFF2-40B4-BE49-F238E27FC236}">
                        <a16:creationId xmlns:a16="http://schemas.microsoft.com/office/drawing/2014/main" id="{A901FB15-37FB-4972-8163-EF2CE1D3AA82}"/>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217" name="Straight Connector 216">
                    <a:extLst>
                      <a:ext uri="{FF2B5EF4-FFF2-40B4-BE49-F238E27FC236}">
                        <a16:creationId xmlns:a16="http://schemas.microsoft.com/office/drawing/2014/main" id="{9453C9AF-FC82-4352-A918-2D6D40CC0F55}"/>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cxnSp>
              <p:nvCxnSpPr>
                <p:cNvPr id="215" name="Straight Connector 214">
                  <a:extLst>
                    <a:ext uri="{FF2B5EF4-FFF2-40B4-BE49-F238E27FC236}">
                      <a16:creationId xmlns:a16="http://schemas.microsoft.com/office/drawing/2014/main" id="{128FA6E3-F0E3-4D17-AC04-9AD9F419979D}"/>
                    </a:ext>
                  </a:extLst>
                </p:cNvPr>
                <p:cNvCxnSpPr/>
                <p:nvPr/>
              </p:nvCxnSpPr>
              <p:spPr>
                <a:xfrm>
                  <a:off x="3770811" y="3239589"/>
                  <a:ext cx="404463" cy="1204323"/>
                </a:xfrm>
                <a:prstGeom prst="line">
                  <a:avLst/>
                </a:prstGeom>
              </p:spPr>
              <p:style>
                <a:lnRef idx="1">
                  <a:schemeClr val="dk1"/>
                </a:lnRef>
                <a:fillRef idx="0">
                  <a:schemeClr val="dk1"/>
                </a:fillRef>
                <a:effectRef idx="0">
                  <a:schemeClr val="dk1"/>
                </a:effectRef>
                <a:fontRef idx="minor">
                  <a:schemeClr val="tx1"/>
                </a:fontRef>
              </p:style>
            </p:cxnSp>
          </p:grpSp>
          <p:grpSp>
            <p:nvGrpSpPr>
              <p:cNvPr id="124" name="Group 123">
                <a:extLst>
                  <a:ext uri="{FF2B5EF4-FFF2-40B4-BE49-F238E27FC236}">
                    <a16:creationId xmlns:a16="http://schemas.microsoft.com/office/drawing/2014/main" id="{6BCA1989-8C7E-4EF0-A180-A34E392EB829}"/>
                  </a:ext>
                </a:extLst>
              </p:cNvPr>
              <p:cNvGrpSpPr/>
              <p:nvPr/>
            </p:nvGrpSpPr>
            <p:grpSpPr>
              <a:xfrm>
                <a:off x="4241606" y="3254656"/>
                <a:ext cx="613468" cy="1204323"/>
                <a:chOff x="3666309" y="3239589"/>
                <a:chExt cx="613468" cy="1204323"/>
              </a:xfrm>
            </p:grpSpPr>
            <p:cxnSp>
              <p:nvCxnSpPr>
                <p:cNvPr id="202" name="Straight Connector 201">
                  <a:extLst>
                    <a:ext uri="{FF2B5EF4-FFF2-40B4-BE49-F238E27FC236}">
                      <a16:creationId xmlns:a16="http://schemas.microsoft.com/office/drawing/2014/main" id="{E8FCDBE7-6FF6-4772-9184-5FE79CE89829}"/>
                    </a:ext>
                  </a:extLst>
                </p:cNvPr>
                <p:cNvCxnSpPr/>
                <p:nvPr/>
              </p:nvCxnSpPr>
              <p:spPr>
                <a:xfrm>
                  <a:off x="3666309" y="3429000"/>
                  <a:ext cx="357051" cy="825500"/>
                </a:xfrm>
                <a:prstGeom prst="line">
                  <a:avLst/>
                </a:prstGeom>
              </p:spPr>
              <p:style>
                <a:lnRef idx="1">
                  <a:schemeClr val="dk1"/>
                </a:lnRef>
                <a:fillRef idx="0">
                  <a:schemeClr val="dk1"/>
                </a:fillRef>
                <a:effectRef idx="0">
                  <a:schemeClr val="dk1"/>
                </a:effectRef>
                <a:fontRef idx="minor">
                  <a:schemeClr val="tx1"/>
                </a:fontRef>
              </p:style>
            </p:cxnSp>
            <p:cxnSp>
              <p:nvCxnSpPr>
                <p:cNvPr id="203" name="Straight Connector 202">
                  <a:extLst>
                    <a:ext uri="{FF2B5EF4-FFF2-40B4-BE49-F238E27FC236}">
                      <a16:creationId xmlns:a16="http://schemas.microsoft.com/office/drawing/2014/main" id="{51ECB76C-17EB-433B-A727-3297DC2EB713}"/>
                    </a:ext>
                  </a:extLst>
                </p:cNvPr>
                <p:cNvCxnSpPr/>
                <p:nvPr/>
              </p:nvCxnSpPr>
              <p:spPr>
                <a:xfrm>
                  <a:off x="3922726" y="3429000"/>
                  <a:ext cx="357051" cy="825500"/>
                </a:xfrm>
                <a:prstGeom prst="line">
                  <a:avLst/>
                </a:prstGeom>
              </p:spPr>
              <p:style>
                <a:lnRef idx="1">
                  <a:schemeClr val="dk1"/>
                </a:lnRef>
                <a:fillRef idx="0">
                  <a:schemeClr val="dk1"/>
                </a:fillRef>
                <a:effectRef idx="0">
                  <a:schemeClr val="dk1"/>
                </a:effectRef>
                <a:fontRef idx="minor">
                  <a:schemeClr val="tx1"/>
                </a:fontRef>
              </p:style>
            </p:cxnSp>
            <p:grpSp>
              <p:nvGrpSpPr>
                <p:cNvPr id="204" name="Group 203">
                  <a:extLst>
                    <a:ext uri="{FF2B5EF4-FFF2-40B4-BE49-F238E27FC236}">
                      <a16:creationId xmlns:a16="http://schemas.microsoft.com/office/drawing/2014/main" id="{4B4789D3-6AB8-4F02-847A-2EC3BB0B6E70}"/>
                    </a:ext>
                  </a:extLst>
                </p:cNvPr>
                <p:cNvGrpSpPr/>
                <p:nvPr/>
              </p:nvGrpSpPr>
              <p:grpSpPr>
                <a:xfrm>
                  <a:off x="3666309" y="3239589"/>
                  <a:ext cx="256417" cy="189411"/>
                  <a:chOff x="3666309" y="3239589"/>
                  <a:chExt cx="256417" cy="189411"/>
                </a:xfrm>
              </p:grpSpPr>
              <p:cxnSp>
                <p:nvCxnSpPr>
                  <p:cNvPr id="209" name="Straight Connector 208">
                    <a:extLst>
                      <a:ext uri="{FF2B5EF4-FFF2-40B4-BE49-F238E27FC236}">
                        <a16:creationId xmlns:a16="http://schemas.microsoft.com/office/drawing/2014/main" id="{F35091BC-8E5C-4F5B-9852-2D4F22CA834C}"/>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210" name="Straight Connector 209">
                    <a:extLst>
                      <a:ext uri="{FF2B5EF4-FFF2-40B4-BE49-F238E27FC236}">
                        <a16:creationId xmlns:a16="http://schemas.microsoft.com/office/drawing/2014/main" id="{4C3D4620-6CD2-40F3-B68B-CBF6C96989FB}"/>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grpSp>
              <p:nvGrpSpPr>
                <p:cNvPr id="205" name="Group 204">
                  <a:extLst>
                    <a:ext uri="{FF2B5EF4-FFF2-40B4-BE49-F238E27FC236}">
                      <a16:creationId xmlns:a16="http://schemas.microsoft.com/office/drawing/2014/main" id="{AADE3D85-2E7B-4DAA-A196-54FB6788E442}"/>
                    </a:ext>
                  </a:extLst>
                </p:cNvPr>
                <p:cNvGrpSpPr/>
                <p:nvPr/>
              </p:nvGrpSpPr>
              <p:grpSpPr>
                <a:xfrm rot="10800000">
                  <a:off x="4023360" y="4254500"/>
                  <a:ext cx="256417" cy="189411"/>
                  <a:chOff x="3666309" y="3239589"/>
                  <a:chExt cx="256417" cy="189411"/>
                </a:xfrm>
              </p:grpSpPr>
              <p:cxnSp>
                <p:nvCxnSpPr>
                  <p:cNvPr id="207" name="Straight Connector 206">
                    <a:extLst>
                      <a:ext uri="{FF2B5EF4-FFF2-40B4-BE49-F238E27FC236}">
                        <a16:creationId xmlns:a16="http://schemas.microsoft.com/office/drawing/2014/main" id="{C5EFAA8B-6DD7-4ED9-BF1E-97F027D2E3A5}"/>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208" name="Straight Connector 207">
                    <a:extLst>
                      <a:ext uri="{FF2B5EF4-FFF2-40B4-BE49-F238E27FC236}">
                        <a16:creationId xmlns:a16="http://schemas.microsoft.com/office/drawing/2014/main" id="{F20950F8-85E4-4043-9A10-6B0471546F26}"/>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cxnSp>
              <p:nvCxnSpPr>
                <p:cNvPr id="206" name="Straight Connector 205">
                  <a:extLst>
                    <a:ext uri="{FF2B5EF4-FFF2-40B4-BE49-F238E27FC236}">
                      <a16:creationId xmlns:a16="http://schemas.microsoft.com/office/drawing/2014/main" id="{96DA6CE2-D19C-42F8-BA0B-7AE6D2BD1CDF}"/>
                    </a:ext>
                  </a:extLst>
                </p:cNvPr>
                <p:cNvCxnSpPr/>
                <p:nvPr/>
              </p:nvCxnSpPr>
              <p:spPr>
                <a:xfrm>
                  <a:off x="3770811" y="3239589"/>
                  <a:ext cx="404463" cy="1204323"/>
                </a:xfrm>
                <a:prstGeom prst="line">
                  <a:avLst/>
                </a:prstGeom>
              </p:spPr>
              <p:style>
                <a:lnRef idx="1">
                  <a:schemeClr val="dk1"/>
                </a:lnRef>
                <a:fillRef idx="0">
                  <a:schemeClr val="dk1"/>
                </a:fillRef>
                <a:effectRef idx="0">
                  <a:schemeClr val="dk1"/>
                </a:effectRef>
                <a:fontRef idx="minor">
                  <a:schemeClr val="tx1"/>
                </a:fontRef>
              </p:style>
            </p:cxnSp>
          </p:grpSp>
          <p:grpSp>
            <p:nvGrpSpPr>
              <p:cNvPr id="125" name="Group 124">
                <a:extLst>
                  <a:ext uri="{FF2B5EF4-FFF2-40B4-BE49-F238E27FC236}">
                    <a16:creationId xmlns:a16="http://schemas.microsoft.com/office/drawing/2014/main" id="{E51439C6-DEAA-48F5-A69D-E8D9371F03E7}"/>
                  </a:ext>
                </a:extLst>
              </p:cNvPr>
              <p:cNvGrpSpPr/>
              <p:nvPr/>
            </p:nvGrpSpPr>
            <p:grpSpPr>
              <a:xfrm>
                <a:off x="4835729" y="3254656"/>
                <a:ext cx="613468" cy="1204323"/>
                <a:chOff x="3666309" y="3239589"/>
                <a:chExt cx="613468" cy="1204323"/>
              </a:xfrm>
            </p:grpSpPr>
            <p:cxnSp>
              <p:nvCxnSpPr>
                <p:cNvPr id="193" name="Straight Connector 192">
                  <a:extLst>
                    <a:ext uri="{FF2B5EF4-FFF2-40B4-BE49-F238E27FC236}">
                      <a16:creationId xmlns:a16="http://schemas.microsoft.com/office/drawing/2014/main" id="{86BFB09A-66B1-43EA-AEEF-01ED92B33A78}"/>
                    </a:ext>
                  </a:extLst>
                </p:cNvPr>
                <p:cNvCxnSpPr/>
                <p:nvPr/>
              </p:nvCxnSpPr>
              <p:spPr>
                <a:xfrm>
                  <a:off x="3666309" y="3429000"/>
                  <a:ext cx="357051" cy="825500"/>
                </a:xfrm>
                <a:prstGeom prst="line">
                  <a:avLst/>
                </a:prstGeom>
              </p:spPr>
              <p:style>
                <a:lnRef idx="1">
                  <a:schemeClr val="dk1"/>
                </a:lnRef>
                <a:fillRef idx="0">
                  <a:schemeClr val="dk1"/>
                </a:fillRef>
                <a:effectRef idx="0">
                  <a:schemeClr val="dk1"/>
                </a:effectRef>
                <a:fontRef idx="minor">
                  <a:schemeClr val="tx1"/>
                </a:fontRef>
              </p:style>
            </p:cxnSp>
            <p:cxnSp>
              <p:nvCxnSpPr>
                <p:cNvPr id="194" name="Straight Connector 193">
                  <a:extLst>
                    <a:ext uri="{FF2B5EF4-FFF2-40B4-BE49-F238E27FC236}">
                      <a16:creationId xmlns:a16="http://schemas.microsoft.com/office/drawing/2014/main" id="{42329E9A-280E-4C9C-8ED7-045777F6D34E}"/>
                    </a:ext>
                  </a:extLst>
                </p:cNvPr>
                <p:cNvCxnSpPr/>
                <p:nvPr/>
              </p:nvCxnSpPr>
              <p:spPr>
                <a:xfrm>
                  <a:off x="3922726" y="3429000"/>
                  <a:ext cx="357051" cy="825500"/>
                </a:xfrm>
                <a:prstGeom prst="line">
                  <a:avLst/>
                </a:prstGeom>
              </p:spPr>
              <p:style>
                <a:lnRef idx="1">
                  <a:schemeClr val="dk1"/>
                </a:lnRef>
                <a:fillRef idx="0">
                  <a:schemeClr val="dk1"/>
                </a:fillRef>
                <a:effectRef idx="0">
                  <a:schemeClr val="dk1"/>
                </a:effectRef>
                <a:fontRef idx="minor">
                  <a:schemeClr val="tx1"/>
                </a:fontRef>
              </p:style>
            </p:cxnSp>
            <p:grpSp>
              <p:nvGrpSpPr>
                <p:cNvPr id="195" name="Group 194">
                  <a:extLst>
                    <a:ext uri="{FF2B5EF4-FFF2-40B4-BE49-F238E27FC236}">
                      <a16:creationId xmlns:a16="http://schemas.microsoft.com/office/drawing/2014/main" id="{35992790-00B8-49E7-BEA6-C94304E22B1E}"/>
                    </a:ext>
                  </a:extLst>
                </p:cNvPr>
                <p:cNvGrpSpPr/>
                <p:nvPr/>
              </p:nvGrpSpPr>
              <p:grpSpPr>
                <a:xfrm>
                  <a:off x="3666309" y="3239589"/>
                  <a:ext cx="256417" cy="189411"/>
                  <a:chOff x="3666309" y="3239589"/>
                  <a:chExt cx="256417" cy="189411"/>
                </a:xfrm>
              </p:grpSpPr>
              <p:cxnSp>
                <p:nvCxnSpPr>
                  <p:cNvPr id="200" name="Straight Connector 199">
                    <a:extLst>
                      <a:ext uri="{FF2B5EF4-FFF2-40B4-BE49-F238E27FC236}">
                        <a16:creationId xmlns:a16="http://schemas.microsoft.com/office/drawing/2014/main" id="{247502B6-C3E2-4DEC-8444-CDC03ACE7604}"/>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201" name="Straight Connector 200">
                    <a:extLst>
                      <a:ext uri="{FF2B5EF4-FFF2-40B4-BE49-F238E27FC236}">
                        <a16:creationId xmlns:a16="http://schemas.microsoft.com/office/drawing/2014/main" id="{4D5E4BD4-22BA-435C-944B-626E67FA7312}"/>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grpSp>
              <p:nvGrpSpPr>
                <p:cNvPr id="196" name="Group 195">
                  <a:extLst>
                    <a:ext uri="{FF2B5EF4-FFF2-40B4-BE49-F238E27FC236}">
                      <a16:creationId xmlns:a16="http://schemas.microsoft.com/office/drawing/2014/main" id="{30FCED0C-BFE6-43D5-9C86-A2A9F39AE878}"/>
                    </a:ext>
                  </a:extLst>
                </p:cNvPr>
                <p:cNvGrpSpPr/>
                <p:nvPr/>
              </p:nvGrpSpPr>
              <p:grpSpPr>
                <a:xfrm rot="10800000">
                  <a:off x="4023360" y="4254500"/>
                  <a:ext cx="256417" cy="189411"/>
                  <a:chOff x="3666309" y="3239589"/>
                  <a:chExt cx="256417" cy="189411"/>
                </a:xfrm>
              </p:grpSpPr>
              <p:cxnSp>
                <p:nvCxnSpPr>
                  <p:cNvPr id="198" name="Straight Connector 197">
                    <a:extLst>
                      <a:ext uri="{FF2B5EF4-FFF2-40B4-BE49-F238E27FC236}">
                        <a16:creationId xmlns:a16="http://schemas.microsoft.com/office/drawing/2014/main" id="{44BA9B42-5B65-4815-BACE-FC042E305A0E}"/>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199" name="Straight Connector 198">
                    <a:extLst>
                      <a:ext uri="{FF2B5EF4-FFF2-40B4-BE49-F238E27FC236}">
                        <a16:creationId xmlns:a16="http://schemas.microsoft.com/office/drawing/2014/main" id="{2BFC65C4-6E64-49E6-9BF3-076FDEFE72B0}"/>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cxnSp>
              <p:nvCxnSpPr>
                <p:cNvPr id="197" name="Straight Connector 196">
                  <a:extLst>
                    <a:ext uri="{FF2B5EF4-FFF2-40B4-BE49-F238E27FC236}">
                      <a16:creationId xmlns:a16="http://schemas.microsoft.com/office/drawing/2014/main" id="{6948E40A-5CB8-4E4F-9CAA-85F56DBFCCBD}"/>
                    </a:ext>
                  </a:extLst>
                </p:cNvPr>
                <p:cNvCxnSpPr/>
                <p:nvPr/>
              </p:nvCxnSpPr>
              <p:spPr>
                <a:xfrm>
                  <a:off x="3770811" y="3239589"/>
                  <a:ext cx="404463" cy="1204323"/>
                </a:xfrm>
                <a:prstGeom prst="line">
                  <a:avLst/>
                </a:prstGeom>
              </p:spPr>
              <p:style>
                <a:lnRef idx="1">
                  <a:schemeClr val="dk1"/>
                </a:lnRef>
                <a:fillRef idx="0">
                  <a:schemeClr val="dk1"/>
                </a:fillRef>
                <a:effectRef idx="0">
                  <a:schemeClr val="dk1"/>
                </a:effectRef>
                <a:fontRef idx="minor">
                  <a:schemeClr val="tx1"/>
                </a:fontRef>
              </p:style>
            </p:cxnSp>
          </p:grpSp>
          <p:grpSp>
            <p:nvGrpSpPr>
              <p:cNvPr id="126" name="Group 125">
                <a:extLst>
                  <a:ext uri="{FF2B5EF4-FFF2-40B4-BE49-F238E27FC236}">
                    <a16:creationId xmlns:a16="http://schemas.microsoft.com/office/drawing/2014/main" id="{75CE0550-5A03-4381-B819-449FE7F5DE76}"/>
                  </a:ext>
                </a:extLst>
              </p:cNvPr>
              <p:cNvGrpSpPr/>
              <p:nvPr/>
            </p:nvGrpSpPr>
            <p:grpSpPr>
              <a:xfrm>
                <a:off x="5429852" y="3254656"/>
                <a:ext cx="613468" cy="1204323"/>
                <a:chOff x="3666309" y="3239589"/>
                <a:chExt cx="613468" cy="1204323"/>
              </a:xfrm>
            </p:grpSpPr>
            <p:cxnSp>
              <p:nvCxnSpPr>
                <p:cNvPr id="184" name="Straight Connector 183">
                  <a:extLst>
                    <a:ext uri="{FF2B5EF4-FFF2-40B4-BE49-F238E27FC236}">
                      <a16:creationId xmlns:a16="http://schemas.microsoft.com/office/drawing/2014/main" id="{29DCC59A-2C24-4EDF-99AE-1F255749D9AB}"/>
                    </a:ext>
                  </a:extLst>
                </p:cNvPr>
                <p:cNvCxnSpPr/>
                <p:nvPr/>
              </p:nvCxnSpPr>
              <p:spPr>
                <a:xfrm>
                  <a:off x="3666309" y="3429000"/>
                  <a:ext cx="357051" cy="825500"/>
                </a:xfrm>
                <a:prstGeom prst="line">
                  <a:avLst/>
                </a:prstGeom>
              </p:spPr>
              <p:style>
                <a:lnRef idx="1">
                  <a:schemeClr val="dk1"/>
                </a:lnRef>
                <a:fillRef idx="0">
                  <a:schemeClr val="dk1"/>
                </a:fillRef>
                <a:effectRef idx="0">
                  <a:schemeClr val="dk1"/>
                </a:effectRef>
                <a:fontRef idx="minor">
                  <a:schemeClr val="tx1"/>
                </a:fontRef>
              </p:style>
            </p:cxnSp>
            <p:cxnSp>
              <p:nvCxnSpPr>
                <p:cNvPr id="185" name="Straight Connector 184">
                  <a:extLst>
                    <a:ext uri="{FF2B5EF4-FFF2-40B4-BE49-F238E27FC236}">
                      <a16:creationId xmlns:a16="http://schemas.microsoft.com/office/drawing/2014/main" id="{FC019C72-4199-4F61-BDEA-F8556E91347E}"/>
                    </a:ext>
                  </a:extLst>
                </p:cNvPr>
                <p:cNvCxnSpPr/>
                <p:nvPr/>
              </p:nvCxnSpPr>
              <p:spPr>
                <a:xfrm>
                  <a:off x="3922726" y="3429000"/>
                  <a:ext cx="357051" cy="825500"/>
                </a:xfrm>
                <a:prstGeom prst="line">
                  <a:avLst/>
                </a:prstGeom>
              </p:spPr>
              <p:style>
                <a:lnRef idx="1">
                  <a:schemeClr val="dk1"/>
                </a:lnRef>
                <a:fillRef idx="0">
                  <a:schemeClr val="dk1"/>
                </a:fillRef>
                <a:effectRef idx="0">
                  <a:schemeClr val="dk1"/>
                </a:effectRef>
                <a:fontRef idx="minor">
                  <a:schemeClr val="tx1"/>
                </a:fontRef>
              </p:style>
            </p:cxnSp>
            <p:grpSp>
              <p:nvGrpSpPr>
                <p:cNvPr id="186" name="Group 185">
                  <a:extLst>
                    <a:ext uri="{FF2B5EF4-FFF2-40B4-BE49-F238E27FC236}">
                      <a16:creationId xmlns:a16="http://schemas.microsoft.com/office/drawing/2014/main" id="{74CA6F47-646C-4394-B1E4-A7249F9F2E6C}"/>
                    </a:ext>
                  </a:extLst>
                </p:cNvPr>
                <p:cNvGrpSpPr/>
                <p:nvPr/>
              </p:nvGrpSpPr>
              <p:grpSpPr>
                <a:xfrm>
                  <a:off x="3666309" y="3239589"/>
                  <a:ext cx="256417" cy="189411"/>
                  <a:chOff x="3666309" y="3239589"/>
                  <a:chExt cx="256417" cy="189411"/>
                </a:xfrm>
              </p:grpSpPr>
              <p:cxnSp>
                <p:nvCxnSpPr>
                  <p:cNvPr id="191" name="Straight Connector 190">
                    <a:extLst>
                      <a:ext uri="{FF2B5EF4-FFF2-40B4-BE49-F238E27FC236}">
                        <a16:creationId xmlns:a16="http://schemas.microsoft.com/office/drawing/2014/main" id="{6AB50231-06B1-4136-9AB9-E4E15F0A06BB}"/>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192" name="Straight Connector 191">
                    <a:extLst>
                      <a:ext uri="{FF2B5EF4-FFF2-40B4-BE49-F238E27FC236}">
                        <a16:creationId xmlns:a16="http://schemas.microsoft.com/office/drawing/2014/main" id="{C40BB343-BA65-4469-8281-013F7F5C47BF}"/>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grpSp>
              <p:nvGrpSpPr>
                <p:cNvPr id="187" name="Group 186">
                  <a:extLst>
                    <a:ext uri="{FF2B5EF4-FFF2-40B4-BE49-F238E27FC236}">
                      <a16:creationId xmlns:a16="http://schemas.microsoft.com/office/drawing/2014/main" id="{94242D51-FA70-42F1-A9A6-977016FDF217}"/>
                    </a:ext>
                  </a:extLst>
                </p:cNvPr>
                <p:cNvGrpSpPr/>
                <p:nvPr/>
              </p:nvGrpSpPr>
              <p:grpSpPr>
                <a:xfrm rot="10800000">
                  <a:off x="4023360" y="4254500"/>
                  <a:ext cx="256417" cy="189411"/>
                  <a:chOff x="3666309" y="3239589"/>
                  <a:chExt cx="256417" cy="189411"/>
                </a:xfrm>
              </p:grpSpPr>
              <p:cxnSp>
                <p:nvCxnSpPr>
                  <p:cNvPr id="189" name="Straight Connector 188">
                    <a:extLst>
                      <a:ext uri="{FF2B5EF4-FFF2-40B4-BE49-F238E27FC236}">
                        <a16:creationId xmlns:a16="http://schemas.microsoft.com/office/drawing/2014/main" id="{D753AE3A-1C95-4FEE-9B25-B019FB91BEDE}"/>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190" name="Straight Connector 189">
                    <a:extLst>
                      <a:ext uri="{FF2B5EF4-FFF2-40B4-BE49-F238E27FC236}">
                        <a16:creationId xmlns:a16="http://schemas.microsoft.com/office/drawing/2014/main" id="{E210B58E-D909-4F48-B551-4CCFEC86F922}"/>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cxnSp>
              <p:nvCxnSpPr>
                <p:cNvPr id="188" name="Straight Connector 187">
                  <a:extLst>
                    <a:ext uri="{FF2B5EF4-FFF2-40B4-BE49-F238E27FC236}">
                      <a16:creationId xmlns:a16="http://schemas.microsoft.com/office/drawing/2014/main" id="{01D6AFF0-7368-4A31-A0FE-3B3BE7190D14}"/>
                    </a:ext>
                  </a:extLst>
                </p:cNvPr>
                <p:cNvCxnSpPr/>
                <p:nvPr/>
              </p:nvCxnSpPr>
              <p:spPr>
                <a:xfrm>
                  <a:off x="3770811" y="3239589"/>
                  <a:ext cx="404463" cy="1204323"/>
                </a:xfrm>
                <a:prstGeom prst="line">
                  <a:avLst/>
                </a:prstGeom>
              </p:spPr>
              <p:style>
                <a:lnRef idx="1">
                  <a:schemeClr val="dk1"/>
                </a:lnRef>
                <a:fillRef idx="0">
                  <a:schemeClr val="dk1"/>
                </a:fillRef>
                <a:effectRef idx="0">
                  <a:schemeClr val="dk1"/>
                </a:effectRef>
                <a:fontRef idx="minor">
                  <a:schemeClr val="tx1"/>
                </a:fontRef>
              </p:style>
            </p:cxnSp>
          </p:grpSp>
          <p:grpSp>
            <p:nvGrpSpPr>
              <p:cNvPr id="127" name="Group 126">
                <a:extLst>
                  <a:ext uri="{FF2B5EF4-FFF2-40B4-BE49-F238E27FC236}">
                    <a16:creationId xmlns:a16="http://schemas.microsoft.com/office/drawing/2014/main" id="{A130D116-2C20-48D5-B175-E3B9D3357D21}"/>
                  </a:ext>
                </a:extLst>
              </p:cNvPr>
              <p:cNvGrpSpPr/>
              <p:nvPr/>
            </p:nvGrpSpPr>
            <p:grpSpPr>
              <a:xfrm>
                <a:off x="6023975" y="3254656"/>
                <a:ext cx="613468" cy="1204323"/>
                <a:chOff x="3666309" y="3239589"/>
                <a:chExt cx="613468" cy="1204323"/>
              </a:xfrm>
            </p:grpSpPr>
            <p:cxnSp>
              <p:nvCxnSpPr>
                <p:cNvPr id="175" name="Straight Connector 174">
                  <a:extLst>
                    <a:ext uri="{FF2B5EF4-FFF2-40B4-BE49-F238E27FC236}">
                      <a16:creationId xmlns:a16="http://schemas.microsoft.com/office/drawing/2014/main" id="{888362EE-7285-4C76-90C1-30AADBC5FA25}"/>
                    </a:ext>
                  </a:extLst>
                </p:cNvPr>
                <p:cNvCxnSpPr/>
                <p:nvPr/>
              </p:nvCxnSpPr>
              <p:spPr>
                <a:xfrm>
                  <a:off x="3666309" y="3429000"/>
                  <a:ext cx="357051" cy="825500"/>
                </a:xfrm>
                <a:prstGeom prst="line">
                  <a:avLst/>
                </a:prstGeom>
              </p:spPr>
              <p:style>
                <a:lnRef idx="1">
                  <a:schemeClr val="dk1"/>
                </a:lnRef>
                <a:fillRef idx="0">
                  <a:schemeClr val="dk1"/>
                </a:fillRef>
                <a:effectRef idx="0">
                  <a:schemeClr val="dk1"/>
                </a:effectRef>
                <a:fontRef idx="minor">
                  <a:schemeClr val="tx1"/>
                </a:fontRef>
              </p:style>
            </p:cxnSp>
            <p:cxnSp>
              <p:nvCxnSpPr>
                <p:cNvPr id="176" name="Straight Connector 175">
                  <a:extLst>
                    <a:ext uri="{FF2B5EF4-FFF2-40B4-BE49-F238E27FC236}">
                      <a16:creationId xmlns:a16="http://schemas.microsoft.com/office/drawing/2014/main" id="{2B9FAC72-BBE1-4A33-8C9D-79B17175DDCC}"/>
                    </a:ext>
                  </a:extLst>
                </p:cNvPr>
                <p:cNvCxnSpPr/>
                <p:nvPr/>
              </p:nvCxnSpPr>
              <p:spPr>
                <a:xfrm>
                  <a:off x="3922726" y="3429000"/>
                  <a:ext cx="357051" cy="825500"/>
                </a:xfrm>
                <a:prstGeom prst="line">
                  <a:avLst/>
                </a:prstGeom>
              </p:spPr>
              <p:style>
                <a:lnRef idx="1">
                  <a:schemeClr val="dk1"/>
                </a:lnRef>
                <a:fillRef idx="0">
                  <a:schemeClr val="dk1"/>
                </a:fillRef>
                <a:effectRef idx="0">
                  <a:schemeClr val="dk1"/>
                </a:effectRef>
                <a:fontRef idx="minor">
                  <a:schemeClr val="tx1"/>
                </a:fontRef>
              </p:style>
            </p:cxnSp>
            <p:grpSp>
              <p:nvGrpSpPr>
                <p:cNvPr id="177" name="Group 176">
                  <a:extLst>
                    <a:ext uri="{FF2B5EF4-FFF2-40B4-BE49-F238E27FC236}">
                      <a16:creationId xmlns:a16="http://schemas.microsoft.com/office/drawing/2014/main" id="{A6887DDB-1613-4F63-ADF7-7631F9AE0F51}"/>
                    </a:ext>
                  </a:extLst>
                </p:cNvPr>
                <p:cNvGrpSpPr/>
                <p:nvPr/>
              </p:nvGrpSpPr>
              <p:grpSpPr>
                <a:xfrm>
                  <a:off x="3666309" y="3239589"/>
                  <a:ext cx="256417" cy="189411"/>
                  <a:chOff x="3666309" y="3239589"/>
                  <a:chExt cx="256417" cy="189411"/>
                </a:xfrm>
              </p:grpSpPr>
              <p:cxnSp>
                <p:nvCxnSpPr>
                  <p:cNvPr id="182" name="Straight Connector 181">
                    <a:extLst>
                      <a:ext uri="{FF2B5EF4-FFF2-40B4-BE49-F238E27FC236}">
                        <a16:creationId xmlns:a16="http://schemas.microsoft.com/office/drawing/2014/main" id="{5BFFD6F9-543A-4813-844A-886D343E5644}"/>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183" name="Straight Connector 182">
                    <a:extLst>
                      <a:ext uri="{FF2B5EF4-FFF2-40B4-BE49-F238E27FC236}">
                        <a16:creationId xmlns:a16="http://schemas.microsoft.com/office/drawing/2014/main" id="{124D4C59-D8E7-4076-BCC8-1C69E688FCC3}"/>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grpSp>
              <p:nvGrpSpPr>
                <p:cNvPr id="178" name="Group 177">
                  <a:extLst>
                    <a:ext uri="{FF2B5EF4-FFF2-40B4-BE49-F238E27FC236}">
                      <a16:creationId xmlns:a16="http://schemas.microsoft.com/office/drawing/2014/main" id="{FFC78AAF-B5A6-4CD1-9CE5-D40B0BE903BF}"/>
                    </a:ext>
                  </a:extLst>
                </p:cNvPr>
                <p:cNvGrpSpPr/>
                <p:nvPr/>
              </p:nvGrpSpPr>
              <p:grpSpPr>
                <a:xfrm rot="10800000">
                  <a:off x="4023360" y="4254500"/>
                  <a:ext cx="256417" cy="189411"/>
                  <a:chOff x="3666309" y="3239589"/>
                  <a:chExt cx="256417" cy="189411"/>
                </a:xfrm>
              </p:grpSpPr>
              <p:cxnSp>
                <p:nvCxnSpPr>
                  <p:cNvPr id="180" name="Straight Connector 179">
                    <a:extLst>
                      <a:ext uri="{FF2B5EF4-FFF2-40B4-BE49-F238E27FC236}">
                        <a16:creationId xmlns:a16="http://schemas.microsoft.com/office/drawing/2014/main" id="{40BFE3D6-002D-4AA6-8C83-685712CF8AE1}"/>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181" name="Straight Connector 180">
                    <a:extLst>
                      <a:ext uri="{FF2B5EF4-FFF2-40B4-BE49-F238E27FC236}">
                        <a16:creationId xmlns:a16="http://schemas.microsoft.com/office/drawing/2014/main" id="{B4BC7168-6369-47B6-A946-632812C29B16}"/>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cxnSp>
              <p:nvCxnSpPr>
                <p:cNvPr id="179" name="Straight Connector 178">
                  <a:extLst>
                    <a:ext uri="{FF2B5EF4-FFF2-40B4-BE49-F238E27FC236}">
                      <a16:creationId xmlns:a16="http://schemas.microsoft.com/office/drawing/2014/main" id="{D35BADA4-8140-4486-BCA2-2561C38765FA}"/>
                    </a:ext>
                  </a:extLst>
                </p:cNvPr>
                <p:cNvCxnSpPr/>
                <p:nvPr/>
              </p:nvCxnSpPr>
              <p:spPr>
                <a:xfrm>
                  <a:off x="3770811" y="3239589"/>
                  <a:ext cx="404463" cy="1204323"/>
                </a:xfrm>
                <a:prstGeom prst="line">
                  <a:avLst/>
                </a:prstGeom>
              </p:spPr>
              <p:style>
                <a:lnRef idx="1">
                  <a:schemeClr val="dk1"/>
                </a:lnRef>
                <a:fillRef idx="0">
                  <a:schemeClr val="dk1"/>
                </a:fillRef>
                <a:effectRef idx="0">
                  <a:schemeClr val="dk1"/>
                </a:effectRef>
                <a:fontRef idx="minor">
                  <a:schemeClr val="tx1"/>
                </a:fontRef>
              </p:style>
            </p:cxnSp>
          </p:grpSp>
          <p:grpSp>
            <p:nvGrpSpPr>
              <p:cNvPr id="128" name="Group 127">
                <a:extLst>
                  <a:ext uri="{FF2B5EF4-FFF2-40B4-BE49-F238E27FC236}">
                    <a16:creationId xmlns:a16="http://schemas.microsoft.com/office/drawing/2014/main" id="{00819E74-22B3-4B6E-AAB5-34130F20697F}"/>
                  </a:ext>
                </a:extLst>
              </p:cNvPr>
              <p:cNvGrpSpPr/>
              <p:nvPr/>
            </p:nvGrpSpPr>
            <p:grpSpPr>
              <a:xfrm>
                <a:off x="6618098" y="3254656"/>
                <a:ext cx="613468" cy="1204323"/>
                <a:chOff x="3666309" y="3239589"/>
                <a:chExt cx="613468" cy="1204323"/>
              </a:xfrm>
            </p:grpSpPr>
            <p:cxnSp>
              <p:nvCxnSpPr>
                <p:cNvPr id="166" name="Straight Connector 165">
                  <a:extLst>
                    <a:ext uri="{FF2B5EF4-FFF2-40B4-BE49-F238E27FC236}">
                      <a16:creationId xmlns:a16="http://schemas.microsoft.com/office/drawing/2014/main" id="{DE3E4DCB-5FBF-4BC9-8390-C24CB5E5191A}"/>
                    </a:ext>
                  </a:extLst>
                </p:cNvPr>
                <p:cNvCxnSpPr/>
                <p:nvPr/>
              </p:nvCxnSpPr>
              <p:spPr>
                <a:xfrm>
                  <a:off x="3666309" y="3429000"/>
                  <a:ext cx="357051" cy="825500"/>
                </a:xfrm>
                <a:prstGeom prst="line">
                  <a:avLst/>
                </a:prstGeom>
              </p:spPr>
              <p:style>
                <a:lnRef idx="1">
                  <a:schemeClr val="dk1"/>
                </a:lnRef>
                <a:fillRef idx="0">
                  <a:schemeClr val="dk1"/>
                </a:fillRef>
                <a:effectRef idx="0">
                  <a:schemeClr val="dk1"/>
                </a:effectRef>
                <a:fontRef idx="minor">
                  <a:schemeClr val="tx1"/>
                </a:fontRef>
              </p:style>
            </p:cxnSp>
            <p:cxnSp>
              <p:nvCxnSpPr>
                <p:cNvPr id="167" name="Straight Connector 166">
                  <a:extLst>
                    <a:ext uri="{FF2B5EF4-FFF2-40B4-BE49-F238E27FC236}">
                      <a16:creationId xmlns:a16="http://schemas.microsoft.com/office/drawing/2014/main" id="{3D33A2B5-0527-43E2-B935-62841CC3DAB0}"/>
                    </a:ext>
                  </a:extLst>
                </p:cNvPr>
                <p:cNvCxnSpPr/>
                <p:nvPr/>
              </p:nvCxnSpPr>
              <p:spPr>
                <a:xfrm>
                  <a:off x="3922726" y="3429000"/>
                  <a:ext cx="357051" cy="825500"/>
                </a:xfrm>
                <a:prstGeom prst="line">
                  <a:avLst/>
                </a:prstGeom>
              </p:spPr>
              <p:style>
                <a:lnRef idx="1">
                  <a:schemeClr val="dk1"/>
                </a:lnRef>
                <a:fillRef idx="0">
                  <a:schemeClr val="dk1"/>
                </a:fillRef>
                <a:effectRef idx="0">
                  <a:schemeClr val="dk1"/>
                </a:effectRef>
                <a:fontRef idx="minor">
                  <a:schemeClr val="tx1"/>
                </a:fontRef>
              </p:style>
            </p:cxnSp>
            <p:grpSp>
              <p:nvGrpSpPr>
                <p:cNvPr id="168" name="Group 167">
                  <a:extLst>
                    <a:ext uri="{FF2B5EF4-FFF2-40B4-BE49-F238E27FC236}">
                      <a16:creationId xmlns:a16="http://schemas.microsoft.com/office/drawing/2014/main" id="{8050541C-6E95-46C5-AC39-35E1E58190CC}"/>
                    </a:ext>
                  </a:extLst>
                </p:cNvPr>
                <p:cNvGrpSpPr/>
                <p:nvPr/>
              </p:nvGrpSpPr>
              <p:grpSpPr>
                <a:xfrm>
                  <a:off x="3666309" y="3239589"/>
                  <a:ext cx="256417" cy="189411"/>
                  <a:chOff x="3666309" y="3239589"/>
                  <a:chExt cx="256417" cy="189411"/>
                </a:xfrm>
              </p:grpSpPr>
              <p:cxnSp>
                <p:nvCxnSpPr>
                  <p:cNvPr id="173" name="Straight Connector 172">
                    <a:extLst>
                      <a:ext uri="{FF2B5EF4-FFF2-40B4-BE49-F238E27FC236}">
                        <a16:creationId xmlns:a16="http://schemas.microsoft.com/office/drawing/2014/main" id="{8612A84D-CA58-46B1-8092-BB4AF4C9AA08}"/>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174" name="Straight Connector 173">
                    <a:extLst>
                      <a:ext uri="{FF2B5EF4-FFF2-40B4-BE49-F238E27FC236}">
                        <a16:creationId xmlns:a16="http://schemas.microsoft.com/office/drawing/2014/main" id="{3B6C41FC-8BC5-4BDC-9CE5-AFB8F624A0D2}"/>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grpSp>
              <p:nvGrpSpPr>
                <p:cNvPr id="169" name="Group 168">
                  <a:extLst>
                    <a:ext uri="{FF2B5EF4-FFF2-40B4-BE49-F238E27FC236}">
                      <a16:creationId xmlns:a16="http://schemas.microsoft.com/office/drawing/2014/main" id="{016666B5-E6C8-424C-B3A1-467455F7B3A4}"/>
                    </a:ext>
                  </a:extLst>
                </p:cNvPr>
                <p:cNvGrpSpPr/>
                <p:nvPr/>
              </p:nvGrpSpPr>
              <p:grpSpPr>
                <a:xfrm rot="10800000">
                  <a:off x="4023360" y="4254500"/>
                  <a:ext cx="256417" cy="189411"/>
                  <a:chOff x="3666309" y="3239589"/>
                  <a:chExt cx="256417" cy="189411"/>
                </a:xfrm>
              </p:grpSpPr>
              <p:cxnSp>
                <p:nvCxnSpPr>
                  <p:cNvPr id="171" name="Straight Connector 170">
                    <a:extLst>
                      <a:ext uri="{FF2B5EF4-FFF2-40B4-BE49-F238E27FC236}">
                        <a16:creationId xmlns:a16="http://schemas.microsoft.com/office/drawing/2014/main" id="{A6AE6A9D-5278-410D-8739-39EF03145F7A}"/>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172" name="Straight Connector 171">
                    <a:extLst>
                      <a:ext uri="{FF2B5EF4-FFF2-40B4-BE49-F238E27FC236}">
                        <a16:creationId xmlns:a16="http://schemas.microsoft.com/office/drawing/2014/main" id="{22C23B34-2C96-4C4F-9FC9-42565496705C}"/>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cxnSp>
              <p:nvCxnSpPr>
                <p:cNvPr id="170" name="Straight Connector 169">
                  <a:extLst>
                    <a:ext uri="{FF2B5EF4-FFF2-40B4-BE49-F238E27FC236}">
                      <a16:creationId xmlns:a16="http://schemas.microsoft.com/office/drawing/2014/main" id="{60B4FD5E-2C60-461D-A35A-B43ECC3F4161}"/>
                    </a:ext>
                  </a:extLst>
                </p:cNvPr>
                <p:cNvCxnSpPr/>
                <p:nvPr/>
              </p:nvCxnSpPr>
              <p:spPr>
                <a:xfrm>
                  <a:off x="3770811" y="3239589"/>
                  <a:ext cx="404463" cy="1204323"/>
                </a:xfrm>
                <a:prstGeom prst="line">
                  <a:avLst/>
                </a:prstGeom>
              </p:spPr>
              <p:style>
                <a:lnRef idx="1">
                  <a:schemeClr val="dk1"/>
                </a:lnRef>
                <a:fillRef idx="0">
                  <a:schemeClr val="dk1"/>
                </a:fillRef>
                <a:effectRef idx="0">
                  <a:schemeClr val="dk1"/>
                </a:effectRef>
                <a:fontRef idx="minor">
                  <a:schemeClr val="tx1"/>
                </a:fontRef>
              </p:style>
            </p:cxnSp>
          </p:grpSp>
          <p:grpSp>
            <p:nvGrpSpPr>
              <p:cNvPr id="129" name="Group 128">
                <a:extLst>
                  <a:ext uri="{FF2B5EF4-FFF2-40B4-BE49-F238E27FC236}">
                    <a16:creationId xmlns:a16="http://schemas.microsoft.com/office/drawing/2014/main" id="{51CE7F76-81D7-4E47-9FA8-8A1AFDD18441}"/>
                  </a:ext>
                </a:extLst>
              </p:cNvPr>
              <p:cNvGrpSpPr/>
              <p:nvPr/>
            </p:nvGrpSpPr>
            <p:grpSpPr>
              <a:xfrm>
                <a:off x="7212223" y="3254656"/>
                <a:ext cx="613468" cy="1204323"/>
                <a:chOff x="3666309" y="3239589"/>
                <a:chExt cx="613468" cy="1204323"/>
              </a:xfrm>
            </p:grpSpPr>
            <p:cxnSp>
              <p:nvCxnSpPr>
                <p:cNvPr id="157" name="Straight Connector 156">
                  <a:extLst>
                    <a:ext uri="{FF2B5EF4-FFF2-40B4-BE49-F238E27FC236}">
                      <a16:creationId xmlns:a16="http://schemas.microsoft.com/office/drawing/2014/main" id="{926335A3-2681-4328-8532-0B2CE1A7095C}"/>
                    </a:ext>
                  </a:extLst>
                </p:cNvPr>
                <p:cNvCxnSpPr/>
                <p:nvPr/>
              </p:nvCxnSpPr>
              <p:spPr>
                <a:xfrm>
                  <a:off x="3666309" y="3429000"/>
                  <a:ext cx="357051" cy="825500"/>
                </a:xfrm>
                <a:prstGeom prst="line">
                  <a:avLst/>
                </a:prstGeom>
              </p:spPr>
              <p:style>
                <a:lnRef idx="1">
                  <a:schemeClr val="dk1"/>
                </a:lnRef>
                <a:fillRef idx="0">
                  <a:schemeClr val="dk1"/>
                </a:fillRef>
                <a:effectRef idx="0">
                  <a:schemeClr val="dk1"/>
                </a:effectRef>
                <a:fontRef idx="minor">
                  <a:schemeClr val="tx1"/>
                </a:fontRef>
              </p:style>
            </p:cxnSp>
            <p:cxnSp>
              <p:nvCxnSpPr>
                <p:cNvPr id="158" name="Straight Connector 157">
                  <a:extLst>
                    <a:ext uri="{FF2B5EF4-FFF2-40B4-BE49-F238E27FC236}">
                      <a16:creationId xmlns:a16="http://schemas.microsoft.com/office/drawing/2014/main" id="{8F1CA646-465D-4C77-B31A-E22483ED320F}"/>
                    </a:ext>
                  </a:extLst>
                </p:cNvPr>
                <p:cNvCxnSpPr/>
                <p:nvPr/>
              </p:nvCxnSpPr>
              <p:spPr>
                <a:xfrm>
                  <a:off x="3922726" y="3429000"/>
                  <a:ext cx="357051" cy="825500"/>
                </a:xfrm>
                <a:prstGeom prst="line">
                  <a:avLst/>
                </a:prstGeom>
              </p:spPr>
              <p:style>
                <a:lnRef idx="1">
                  <a:schemeClr val="dk1"/>
                </a:lnRef>
                <a:fillRef idx="0">
                  <a:schemeClr val="dk1"/>
                </a:fillRef>
                <a:effectRef idx="0">
                  <a:schemeClr val="dk1"/>
                </a:effectRef>
                <a:fontRef idx="minor">
                  <a:schemeClr val="tx1"/>
                </a:fontRef>
              </p:style>
            </p:cxnSp>
            <p:grpSp>
              <p:nvGrpSpPr>
                <p:cNvPr id="159" name="Group 158">
                  <a:extLst>
                    <a:ext uri="{FF2B5EF4-FFF2-40B4-BE49-F238E27FC236}">
                      <a16:creationId xmlns:a16="http://schemas.microsoft.com/office/drawing/2014/main" id="{9152CA0B-6065-443D-BDA6-EBF627999A55}"/>
                    </a:ext>
                  </a:extLst>
                </p:cNvPr>
                <p:cNvGrpSpPr/>
                <p:nvPr/>
              </p:nvGrpSpPr>
              <p:grpSpPr>
                <a:xfrm>
                  <a:off x="3666309" y="3239589"/>
                  <a:ext cx="256417" cy="189411"/>
                  <a:chOff x="3666309" y="3239589"/>
                  <a:chExt cx="256417" cy="189411"/>
                </a:xfrm>
              </p:grpSpPr>
              <p:cxnSp>
                <p:nvCxnSpPr>
                  <p:cNvPr id="164" name="Straight Connector 163">
                    <a:extLst>
                      <a:ext uri="{FF2B5EF4-FFF2-40B4-BE49-F238E27FC236}">
                        <a16:creationId xmlns:a16="http://schemas.microsoft.com/office/drawing/2014/main" id="{58A31C35-6F89-4EA5-9118-E3536B3E5F82}"/>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165" name="Straight Connector 164">
                    <a:extLst>
                      <a:ext uri="{FF2B5EF4-FFF2-40B4-BE49-F238E27FC236}">
                        <a16:creationId xmlns:a16="http://schemas.microsoft.com/office/drawing/2014/main" id="{12B7FA1E-B76F-4F17-A1AB-D4A5F424E836}"/>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grpSp>
              <p:nvGrpSpPr>
                <p:cNvPr id="160" name="Group 159">
                  <a:extLst>
                    <a:ext uri="{FF2B5EF4-FFF2-40B4-BE49-F238E27FC236}">
                      <a16:creationId xmlns:a16="http://schemas.microsoft.com/office/drawing/2014/main" id="{B05FC91F-D889-4C71-9600-7C534FD97BC7}"/>
                    </a:ext>
                  </a:extLst>
                </p:cNvPr>
                <p:cNvGrpSpPr/>
                <p:nvPr/>
              </p:nvGrpSpPr>
              <p:grpSpPr>
                <a:xfrm rot="10800000">
                  <a:off x="4023360" y="4254500"/>
                  <a:ext cx="256417" cy="189411"/>
                  <a:chOff x="3666309" y="3239589"/>
                  <a:chExt cx="256417" cy="189411"/>
                </a:xfrm>
              </p:grpSpPr>
              <p:cxnSp>
                <p:nvCxnSpPr>
                  <p:cNvPr id="162" name="Straight Connector 161">
                    <a:extLst>
                      <a:ext uri="{FF2B5EF4-FFF2-40B4-BE49-F238E27FC236}">
                        <a16:creationId xmlns:a16="http://schemas.microsoft.com/office/drawing/2014/main" id="{04DCDBB5-D51C-4AB1-A5CB-4F1E5459384A}"/>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163" name="Straight Connector 162">
                    <a:extLst>
                      <a:ext uri="{FF2B5EF4-FFF2-40B4-BE49-F238E27FC236}">
                        <a16:creationId xmlns:a16="http://schemas.microsoft.com/office/drawing/2014/main" id="{3D62A5EE-19BA-4B71-BB75-B0524CFEE3A2}"/>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cxnSp>
              <p:nvCxnSpPr>
                <p:cNvPr id="161" name="Straight Connector 160">
                  <a:extLst>
                    <a:ext uri="{FF2B5EF4-FFF2-40B4-BE49-F238E27FC236}">
                      <a16:creationId xmlns:a16="http://schemas.microsoft.com/office/drawing/2014/main" id="{0A6CAAC6-B035-40D4-AE26-F08BD8BCA6B7}"/>
                    </a:ext>
                  </a:extLst>
                </p:cNvPr>
                <p:cNvCxnSpPr/>
                <p:nvPr/>
              </p:nvCxnSpPr>
              <p:spPr>
                <a:xfrm>
                  <a:off x="3770811" y="3239589"/>
                  <a:ext cx="404463" cy="1204323"/>
                </a:xfrm>
                <a:prstGeom prst="line">
                  <a:avLst/>
                </a:prstGeom>
              </p:spPr>
              <p:style>
                <a:lnRef idx="1">
                  <a:schemeClr val="dk1"/>
                </a:lnRef>
                <a:fillRef idx="0">
                  <a:schemeClr val="dk1"/>
                </a:fillRef>
                <a:effectRef idx="0">
                  <a:schemeClr val="dk1"/>
                </a:effectRef>
                <a:fontRef idx="minor">
                  <a:schemeClr val="tx1"/>
                </a:fontRef>
              </p:style>
            </p:cxnSp>
          </p:grpSp>
          <p:cxnSp>
            <p:nvCxnSpPr>
              <p:cNvPr id="130" name="Straight Connector 129">
                <a:extLst>
                  <a:ext uri="{FF2B5EF4-FFF2-40B4-BE49-F238E27FC236}">
                    <a16:creationId xmlns:a16="http://schemas.microsoft.com/office/drawing/2014/main" id="{32E2970D-A00B-449E-A1BA-EDD1ACD94767}"/>
                  </a:ext>
                </a:extLst>
              </p:cNvPr>
              <p:cNvCxnSpPr/>
              <p:nvPr/>
            </p:nvCxnSpPr>
            <p:spPr>
              <a:xfrm>
                <a:off x="4498023" y="3429000"/>
                <a:ext cx="337706" cy="0"/>
              </a:xfrm>
              <a:prstGeom prst="line">
                <a:avLst/>
              </a:prstGeom>
            </p:spPr>
            <p:style>
              <a:lnRef idx="1">
                <a:schemeClr val="dk1"/>
              </a:lnRef>
              <a:fillRef idx="0">
                <a:schemeClr val="dk1"/>
              </a:fillRef>
              <a:effectRef idx="0">
                <a:schemeClr val="dk1"/>
              </a:effectRef>
              <a:fontRef idx="minor">
                <a:schemeClr val="tx1"/>
              </a:fontRef>
            </p:style>
          </p:cxnSp>
          <p:cxnSp>
            <p:nvCxnSpPr>
              <p:cNvPr id="131" name="Straight Connector 130">
                <a:extLst>
                  <a:ext uri="{FF2B5EF4-FFF2-40B4-BE49-F238E27FC236}">
                    <a16:creationId xmlns:a16="http://schemas.microsoft.com/office/drawing/2014/main" id="{708A7AF8-F168-4127-A22B-E87D0DE63B63}"/>
                  </a:ext>
                </a:extLst>
              </p:cNvPr>
              <p:cNvCxnSpPr/>
              <p:nvPr/>
            </p:nvCxnSpPr>
            <p:spPr>
              <a:xfrm>
                <a:off x="5092146" y="3429000"/>
                <a:ext cx="357051" cy="0"/>
              </a:xfrm>
              <a:prstGeom prst="line">
                <a:avLst/>
              </a:prstGeom>
            </p:spPr>
            <p:style>
              <a:lnRef idx="1">
                <a:schemeClr val="dk1"/>
              </a:lnRef>
              <a:fillRef idx="0">
                <a:schemeClr val="dk1"/>
              </a:fillRef>
              <a:effectRef idx="0">
                <a:schemeClr val="dk1"/>
              </a:effectRef>
              <a:fontRef idx="minor">
                <a:schemeClr val="tx1"/>
              </a:fontRef>
            </p:style>
          </p:cxnSp>
          <p:cxnSp>
            <p:nvCxnSpPr>
              <p:cNvPr id="132" name="Straight Connector 131">
                <a:extLst>
                  <a:ext uri="{FF2B5EF4-FFF2-40B4-BE49-F238E27FC236}">
                    <a16:creationId xmlns:a16="http://schemas.microsoft.com/office/drawing/2014/main" id="{4F3ECAEF-E0F7-484D-AB35-DF93CCEB0939}"/>
                  </a:ext>
                </a:extLst>
              </p:cNvPr>
              <p:cNvCxnSpPr/>
              <p:nvPr/>
            </p:nvCxnSpPr>
            <p:spPr>
              <a:xfrm>
                <a:off x="5686269" y="3429000"/>
                <a:ext cx="357051" cy="0"/>
              </a:xfrm>
              <a:prstGeom prst="line">
                <a:avLst/>
              </a:prstGeom>
            </p:spPr>
            <p:style>
              <a:lnRef idx="1">
                <a:schemeClr val="dk1"/>
              </a:lnRef>
              <a:fillRef idx="0">
                <a:schemeClr val="dk1"/>
              </a:fillRef>
              <a:effectRef idx="0">
                <a:schemeClr val="dk1"/>
              </a:effectRef>
              <a:fontRef idx="minor">
                <a:schemeClr val="tx1"/>
              </a:fontRef>
            </p:style>
          </p:cxnSp>
          <p:cxnSp>
            <p:nvCxnSpPr>
              <p:cNvPr id="133" name="Straight Connector 132">
                <a:extLst>
                  <a:ext uri="{FF2B5EF4-FFF2-40B4-BE49-F238E27FC236}">
                    <a16:creationId xmlns:a16="http://schemas.microsoft.com/office/drawing/2014/main" id="{74017F47-3497-4D91-90A8-B470B860A0E1}"/>
                  </a:ext>
                </a:extLst>
              </p:cNvPr>
              <p:cNvCxnSpPr/>
              <p:nvPr/>
            </p:nvCxnSpPr>
            <p:spPr>
              <a:xfrm>
                <a:off x="3903900" y="3429000"/>
                <a:ext cx="357051" cy="0"/>
              </a:xfrm>
              <a:prstGeom prst="line">
                <a:avLst/>
              </a:prstGeom>
            </p:spPr>
            <p:style>
              <a:lnRef idx="1">
                <a:schemeClr val="dk1"/>
              </a:lnRef>
              <a:fillRef idx="0">
                <a:schemeClr val="dk1"/>
              </a:fillRef>
              <a:effectRef idx="0">
                <a:schemeClr val="dk1"/>
              </a:effectRef>
              <a:fontRef idx="minor">
                <a:schemeClr val="tx1"/>
              </a:fontRef>
            </p:style>
          </p:cxnSp>
          <p:cxnSp>
            <p:nvCxnSpPr>
              <p:cNvPr id="134" name="Straight Connector 133">
                <a:extLst>
                  <a:ext uri="{FF2B5EF4-FFF2-40B4-BE49-F238E27FC236}">
                    <a16:creationId xmlns:a16="http://schemas.microsoft.com/office/drawing/2014/main" id="{DF14382D-86D2-469B-AD88-47A87B81E519}"/>
                  </a:ext>
                </a:extLst>
              </p:cNvPr>
              <p:cNvCxnSpPr/>
              <p:nvPr/>
            </p:nvCxnSpPr>
            <p:spPr>
              <a:xfrm>
                <a:off x="3309777" y="3429000"/>
                <a:ext cx="357051" cy="0"/>
              </a:xfrm>
              <a:prstGeom prst="line">
                <a:avLst/>
              </a:prstGeom>
            </p:spPr>
            <p:style>
              <a:lnRef idx="1">
                <a:schemeClr val="dk1"/>
              </a:lnRef>
              <a:fillRef idx="0">
                <a:schemeClr val="dk1"/>
              </a:fillRef>
              <a:effectRef idx="0">
                <a:schemeClr val="dk1"/>
              </a:effectRef>
              <a:fontRef idx="minor">
                <a:schemeClr val="tx1"/>
              </a:fontRef>
            </p:style>
          </p:cxnSp>
          <p:cxnSp>
            <p:nvCxnSpPr>
              <p:cNvPr id="135" name="Straight Connector 134">
                <a:extLst>
                  <a:ext uri="{FF2B5EF4-FFF2-40B4-BE49-F238E27FC236}">
                    <a16:creationId xmlns:a16="http://schemas.microsoft.com/office/drawing/2014/main" id="{5CEF3B62-1B9E-4B52-8255-A7786B36B00C}"/>
                  </a:ext>
                </a:extLst>
              </p:cNvPr>
              <p:cNvCxnSpPr>
                <a:cxnSpLocks/>
              </p:cNvCxnSpPr>
              <p:nvPr/>
            </p:nvCxnSpPr>
            <p:spPr>
              <a:xfrm>
                <a:off x="6273013" y="3429000"/>
                <a:ext cx="364430" cy="0"/>
              </a:xfrm>
              <a:prstGeom prst="line">
                <a:avLst/>
              </a:prstGeom>
            </p:spPr>
            <p:style>
              <a:lnRef idx="1">
                <a:schemeClr val="dk1"/>
              </a:lnRef>
              <a:fillRef idx="0">
                <a:schemeClr val="dk1"/>
              </a:fillRef>
              <a:effectRef idx="0">
                <a:schemeClr val="dk1"/>
              </a:effectRef>
              <a:fontRef idx="minor">
                <a:schemeClr val="tx1"/>
              </a:fontRef>
            </p:style>
          </p:cxnSp>
          <p:cxnSp>
            <p:nvCxnSpPr>
              <p:cNvPr id="136" name="Straight Connector 135">
                <a:extLst>
                  <a:ext uri="{FF2B5EF4-FFF2-40B4-BE49-F238E27FC236}">
                    <a16:creationId xmlns:a16="http://schemas.microsoft.com/office/drawing/2014/main" id="{EEE9FE22-018D-4342-8A3C-3CA0586CAFC2}"/>
                  </a:ext>
                </a:extLst>
              </p:cNvPr>
              <p:cNvCxnSpPr/>
              <p:nvPr/>
            </p:nvCxnSpPr>
            <p:spPr>
              <a:xfrm>
                <a:off x="6856830" y="3429000"/>
                <a:ext cx="374736" cy="0"/>
              </a:xfrm>
              <a:prstGeom prst="line">
                <a:avLst/>
              </a:prstGeom>
            </p:spPr>
            <p:style>
              <a:lnRef idx="1">
                <a:schemeClr val="dk1"/>
              </a:lnRef>
              <a:fillRef idx="0">
                <a:schemeClr val="dk1"/>
              </a:fillRef>
              <a:effectRef idx="0">
                <a:schemeClr val="dk1"/>
              </a:effectRef>
              <a:fontRef idx="minor">
                <a:schemeClr val="tx1"/>
              </a:fontRef>
            </p:style>
          </p:cxnSp>
          <p:cxnSp>
            <p:nvCxnSpPr>
              <p:cNvPr id="137" name="Straight Connector 136">
                <a:extLst>
                  <a:ext uri="{FF2B5EF4-FFF2-40B4-BE49-F238E27FC236}">
                    <a16:creationId xmlns:a16="http://schemas.microsoft.com/office/drawing/2014/main" id="{04724A85-5B2D-4817-85FD-FABB4A832463}"/>
                  </a:ext>
                </a:extLst>
              </p:cNvPr>
              <p:cNvCxnSpPr/>
              <p:nvPr/>
            </p:nvCxnSpPr>
            <p:spPr>
              <a:xfrm flipH="1">
                <a:off x="2833012" y="3429000"/>
                <a:ext cx="220348" cy="0"/>
              </a:xfrm>
              <a:prstGeom prst="line">
                <a:avLst/>
              </a:prstGeom>
            </p:spPr>
            <p:style>
              <a:lnRef idx="1">
                <a:schemeClr val="dk1"/>
              </a:lnRef>
              <a:fillRef idx="0">
                <a:schemeClr val="dk1"/>
              </a:fillRef>
              <a:effectRef idx="0">
                <a:schemeClr val="dk1"/>
              </a:effectRef>
              <a:fontRef idx="minor">
                <a:schemeClr val="tx1"/>
              </a:fontRef>
            </p:style>
          </p:cxnSp>
          <p:cxnSp>
            <p:nvCxnSpPr>
              <p:cNvPr id="138" name="Straight Connector 137">
                <a:extLst>
                  <a:ext uri="{FF2B5EF4-FFF2-40B4-BE49-F238E27FC236}">
                    <a16:creationId xmlns:a16="http://schemas.microsoft.com/office/drawing/2014/main" id="{B09EAE52-FBCE-410D-AD65-6CCB862EEA75}"/>
                  </a:ext>
                </a:extLst>
              </p:cNvPr>
              <p:cNvCxnSpPr/>
              <p:nvPr/>
            </p:nvCxnSpPr>
            <p:spPr>
              <a:xfrm>
                <a:off x="2833012" y="4254500"/>
                <a:ext cx="577398" cy="0"/>
              </a:xfrm>
              <a:prstGeom prst="line">
                <a:avLst/>
              </a:prstGeom>
            </p:spPr>
            <p:style>
              <a:lnRef idx="1">
                <a:schemeClr val="dk1"/>
              </a:lnRef>
              <a:fillRef idx="0">
                <a:schemeClr val="dk1"/>
              </a:fillRef>
              <a:effectRef idx="0">
                <a:schemeClr val="dk1"/>
              </a:effectRef>
              <a:fontRef idx="minor">
                <a:schemeClr val="tx1"/>
              </a:fontRef>
            </p:style>
          </p:cxnSp>
          <p:cxnSp>
            <p:nvCxnSpPr>
              <p:cNvPr id="139" name="Straight Connector 138">
                <a:extLst>
                  <a:ext uri="{FF2B5EF4-FFF2-40B4-BE49-F238E27FC236}">
                    <a16:creationId xmlns:a16="http://schemas.microsoft.com/office/drawing/2014/main" id="{23D63C8C-9D10-4857-B86E-8EE79242E83E}"/>
                  </a:ext>
                </a:extLst>
              </p:cNvPr>
              <p:cNvCxnSpPr/>
              <p:nvPr/>
            </p:nvCxnSpPr>
            <p:spPr>
              <a:xfrm>
                <a:off x="3666828" y="4254500"/>
                <a:ext cx="337705" cy="0"/>
              </a:xfrm>
              <a:prstGeom prst="line">
                <a:avLst/>
              </a:prstGeom>
            </p:spPr>
            <p:style>
              <a:lnRef idx="1">
                <a:schemeClr val="dk1"/>
              </a:lnRef>
              <a:fillRef idx="0">
                <a:schemeClr val="dk1"/>
              </a:fillRef>
              <a:effectRef idx="0">
                <a:schemeClr val="dk1"/>
              </a:effectRef>
              <a:fontRef idx="minor">
                <a:schemeClr val="tx1"/>
              </a:fontRef>
            </p:style>
          </p:cxnSp>
          <p:cxnSp>
            <p:nvCxnSpPr>
              <p:cNvPr id="140" name="Straight Connector 139">
                <a:extLst>
                  <a:ext uri="{FF2B5EF4-FFF2-40B4-BE49-F238E27FC236}">
                    <a16:creationId xmlns:a16="http://schemas.microsoft.com/office/drawing/2014/main" id="{03127460-71F2-453D-9B9C-E5E8B13779E3}"/>
                  </a:ext>
                </a:extLst>
              </p:cNvPr>
              <p:cNvCxnSpPr/>
              <p:nvPr/>
            </p:nvCxnSpPr>
            <p:spPr>
              <a:xfrm>
                <a:off x="4260951" y="4254500"/>
                <a:ext cx="337705" cy="0"/>
              </a:xfrm>
              <a:prstGeom prst="line">
                <a:avLst/>
              </a:prstGeom>
            </p:spPr>
            <p:style>
              <a:lnRef idx="1">
                <a:schemeClr val="dk1"/>
              </a:lnRef>
              <a:fillRef idx="0">
                <a:schemeClr val="dk1"/>
              </a:fillRef>
              <a:effectRef idx="0">
                <a:schemeClr val="dk1"/>
              </a:effectRef>
              <a:fontRef idx="minor">
                <a:schemeClr val="tx1"/>
              </a:fontRef>
            </p:style>
          </p:cxnSp>
          <p:cxnSp>
            <p:nvCxnSpPr>
              <p:cNvPr id="141" name="Straight Connector 140">
                <a:extLst>
                  <a:ext uri="{FF2B5EF4-FFF2-40B4-BE49-F238E27FC236}">
                    <a16:creationId xmlns:a16="http://schemas.microsoft.com/office/drawing/2014/main" id="{EFFF84DD-1F59-4C38-BC20-50312754CCF2}"/>
                  </a:ext>
                </a:extLst>
              </p:cNvPr>
              <p:cNvCxnSpPr/>
              <p:nvPr/>
            </p:nvCxnSpPr>
            <p:spPr>
              <a:xfrm>
                <a:off x="4855074" y="4254500"/>
                <a:ext cx="337705" cy="0"/>
              </a:xfrm>
              <a:prstGeom prst="line">
                <a:avLst/>
              </a:prstGeom>
            </p:spPr>
            <p:style>
              <a:lnRef idx="1">
                <a:schemeClr val="dk1"/>
              </a:lnRef>
              <a:fillRef idx="0">
                <a:schemeClr val="dk1"/>
              </a:fillRef>
              <a:effectRef idx="0">
                <a:schemeClr val="dk1"/>
              </a:effectRef>
              <a:fontRef idx="minor">
                <a:schemeClr val="tx1"/>
              </a:fontRef>
            </p:style>
          </p:cxnSp>
          <p:cxnSp>
            <p:nvCxnSpPr>
              <p:cNvPr id="142" name="Straight Connector 141">
                <a:extLst>
                  <a:ext uri="{FF2B5EF4-FFF2-40B4-BE49-F238E27FC236}">
                    <a16:creationId xmlns:a16="http://schemas.microsoft.com/office/drawing/2014/main" id="{8A98517D-F781-4766-A2E1-5C2DB59B4F67}"/>
                  </a:ext>
                </a:extLst>
              </p:cNvPr>
              <p:cNvCxnSpPr/>
              <p:nvPr/>
            </p:nvCxnSpPr>
            <p:spPr>
              <a:xfrm>
                <a:off x="5449197" y="4254500"/>
                <a:ext cx="337705" cy="0"/>
              </a:xfrm>
              <a:prstGeom prst="line">
                <a:avLst/>
              </a:prstGeom>
            </p:spPr>
            <p:style>
              <a:lnRef idx="1">
                <a:schemeClr val="dk1"/>
              </a:lnRef>
              <a:fillRef idx="0">
                <a:schemeClr val="dk1"/>
              </a:fillRef>
              <a:effectRef idx="0">
                <a:schemeClr val="dk1"/>
              </a:effectRef>
              <a:fontRef idx="minor">
                <a:schemeClr val="tx1"/>
              </a:fontRef>
            </p:style>
          </p:cxnSp>
          <p:cxnSp>
            <p:nvCxnSpPr>
              <p:cNvPr id="143" name="Straight Connector 142">
                <a:extLst>
                  <a:ext uri="{FF2B5EF4-FFF2-40B4-BE49-F238E27FC236}">
                    <a16:creationId xmlns:a16="http://schemas.microsoft.com/office/drawing/2014/main" id="{3C7097CD-BF42-464C-9E21-3B54EDC489D3}"/>
                  </a:ext>
                </a:extLst>
              </p:cNvPr>
              <p:cNvCxnSpPr/>
              <p:nvPr/>
            </p:nvCxnSpPr>
            <p:spPr>
              <a:xfrm>
                <a:off x="6043320" y="4254500"/>
                <a:ext cx="337705" cy="0"/>
              </a:xfrm>
              <a:prstGeom prst="line">
                <a:avLst/>
              </a:prstGeom>
            </p:spPr>
            <p:style>
              <a:lnRef idx="1">
                <a:schemeClr val="dk1"/>
              </a:lnRef>
              <a:fillRef idx="0">
                <a:schemeClr val="dk1"/>
              </a:fillRef>
              <a:effectRef idx="0">
                <a:schemeClr val="dk1"/>
              </a:effectRef>
              <a:fontRef idx="minor">
                <a:schemeClr val="tx1"/>
              </a:fontRef>
            </p:style>
          </p:cxnSp>
          <p:cxnSp>
            <p:nvCxnSpPr>
              <p:cNvPr id="144" name="Straight Connector 143">
                <a:extLst>
                  <a:ext uri="{FF2B5EF4-FFF2-40B4-BE49-F238E27FC236}">
                    <a16:creationId xmlns:a16="http://schemas.microsoft.com/office/drawing/2014/main" id="{B1D5BC50-AB91-49C0-92F1-90B1296D5819}"/>
                  </a:ext>
                </a:extLst>
              </p:cNvPr>
              <p:cNvCxnSpPr/>
              <p:nvPr/>
            </p:nvCxnSpPr>
            <p:spPr>
              <a:xfrm>
                <a:off x="6637443" y="4254500"/>
                <a:ext cx="337705" cy="0"/>
              </a:xfrm>
              <a:prstGeom prst="line">
                <a:avLst/>
              </a:prstGeom>
            </p:spPr>
            <p:style>
              <a:lnRef idx="1">
                <a:schemeClr val="dk1"/>
              </a:lnRef>
              <a:fillRef idx="0">
                <a:schemeClr val="dk1"/>
              </a:fillRef>
              <a:effectRef idx="0">
                <a:schemeClr val="dk1"/>
              </a:effectRef>
              <a:fontRef idx="minor">
                <a:schemeClr val="tx1"/>
              </a:fontRef>
            </p:style>
          </p:cxnSp>
          <p:cxnSp>
            <p:nvCxnSpPr>
              <p:cNvPr id="145" name="Straight Connector 144">
                <a:extLst>
                  <a:ext uri="{FF2B5EF4-FFF2-40B4-BE49-F238E27FC236}">
                    <a16:creationId xmlns:a16="http://schemas.microsoft.com/office/drawing/2014/main" id="{951F6E9C-9394-4577-B01B-946720EE2D6E}"/>
                  </a:ext>
                </a:extLst>
              </p:cNvPr>
              <p:cNvCxnSpPr/>
              <p:nvPr/>
            </p:nvCxnSpPr>
            <p:spPr>
              <a:xfrm>
                <a:off x="7231566" y="4254500"/>
                <a:ext cx="337707" cy="0"/>
              </a:xfrm>
              <a:prstGeom prst="line">
                <a:avLst/>
              </a:prstGeom>
            </p:spPr>
            <p:style>
              <a:lnRef idx="1">
                <a:schemeClr val="dk1"/>
              </a:lnRef>
              <a:fillRef idx="0">
                <a:schemeClr val="dk1"/>
              </a:fillRef>
              <a:effectRef idx="0">
                <a:schemeClr val="dk1"/>
              </a:effectRef>
              <a:fontRef idx="minor">
                <a:schemeClr val="tx1"/>
              </a:fontRef>
            </p:style>
          </p:cxnSp>
          <p:sp>
            <p:nvSpPr>
              <p:cNvPr id="146" name="Arc 145">
                <a:extLst>
                  <a:ext uri="{FF2B5EF4-FFF2-40B4-BE49-F238E27FC236}">
                    <a16:creationId xmlns:a16="http://schemas.microsoft.com/office/drawing/2014/main" id="{FC7DC753-51D3-438B-A128-13A55C98AA06}"/>
                  </a:ext>
                </a:extLst>
              </p:cNvPr>
              <p:cNvSpPr/>
              <p:nvPr/>
            </p:nvSpPr>
            <p:spPr>
              <a:xfrm rot="10800000" flipV="1">
                <a:off x="2291062" y="4254500"/>
                <a:ext cx="1091676" cy="1091317"/>
              </a:xfrm>
              <a:prstGeom prst="arc">
                <a:avLst>
                  <a:gd name="adj1" fmla="val 16200000"/>
                  <a:gd name="adj2" fmla="val 217953"/>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cxnSp>
            <p:nvCxnSpPr>
              <p:cNvPr id="147" name="Straight Connector 146">
                <a:extLst>
                  <a:ext uri="{FF2B5EF4-FFF2-40B4-BE49-F238E27FC236}">
                    <a16:creationId xmlns:a16="http://schemas.microsoft.com/office/drawing/2014/main" id="{ED989F07-CDA7-4545-BBD1-E9E6C30DDF9D}"/>
                  </a:ext>
                </a:extLst>
              </p:cNvPr>
              <p:cNvCxnSpPr>
                <a:stCxn id="120" idx="2"/>
                <a:endCxn id="146" idx="2"/>
              </p:cNvCxnSpPr>
              <p:nvPr/>
            </p:nvCxnSpPr>
            <p:spPr>
              <a:xfrm>
                <a:off x="2287364" y="2868959"/>
                <a:ext cx="4795" cy="1965782"/>
              </a:xfrm>
              <a:prstGeom prst="line">
                <a:avLst/>
              </a:prstGeom>
            </p:spPr>
            <p:style>
              <a:lnRef idx="1">
                <a:schemeClr val="dk1"/>
              </a:lnRef>
              <a:fillRef idx="0">
                <a:schemeClr val="dk1"/>
              </a:fillRef>
              <a:effectRef idx="0">
                <a:schemeClr val="dk1"/>
              </a:effectRef>
              <a:fontRef idx="minor">
                <a:schemeClr val="tx1"/>
              </a:fontRef>
            </p:style>
          </p:cxnSp>
          <p:cxnSp>
            <p:nvCxnSpPr>
              <p:cNvPr id="148" name="Straight Connector 147">
                <a:extLst>
                  <a:ext uri="{FF2B5EF4-FFF2-40B4-BE49-F238E27FC236}">
                    <a16:creationId xmlns:a16="http://schemas.microsoft.com/office/drawing/2014/main" id="{4471DE6D-F4F9-4FC9-A1E2-5256CA8E57FA}"/>
                  </a:ext>
                </a:extLst>
              </p:cNvPr>
              <p:cNvCxnSpPr>
                <a:cxnSpLocks/>
              </p:cNvCxnSpPr>
              <p:nvPr/>
            </p:nvCxnSpPr>
            <p:spPr>
              <a:xfrm>
                <a:off x="2147739" y="2861427"/>
                <a:ext cx="0" cy="1973314"/>
              </a:xfrm>
              <a:prstGeom prst="line">
                <a:avLst/>
              </a:prstGeom>
            </p:spPr>
            <p:style>
              <a:lnRef idx="1">
                <a:schemeClr val="dk1"/>
              </a:lnRef>
              <a:fillRef idx="0">
                <a:schemeClr val="dk1"/>
              </a:fillRef>
              <a:effectRef idx="0">
                <a:schemeClr val="dk1"/>
              </a:effectRef>
              <a:fontRef idx="minor">
                <a:schemeClr val="tx1"/>
              </a:fontRef>
            </p:style>
          </p:cxnSp>
          <p:sp>
            <p:nvSpPr>
              <p:cNvPr id="149" name="Arc 148">
                <a:extLst>
                  <a:ext uri="{FF2B5EF4-FFF2-40B4-BE49-F238E27FC236}">
                    <a16:creationId xmlns:a16="http://schemas.microsoft.com/office/drawing/2014/main" id="{9CE0CE30-CD20-421B-8683-B86BDB26CC60}"/>
                  </a:ext>
                </a:extLst>
              </p:cNvPr>
              <p:cNvSpPr/>
              <p:nvPr/>
            </p:nvSpPr>
            <p:spPr>
              <a:xfrm rot="18819741">
                <a:off x="2077835" y="2836597"/>
                <a:ext cx="279244" cy="292598"/>
              </a:xfrm>
              <a:prstGeom prst="arc">
                <a:avLst>
                  <a:gd name="adj1" fmla="val 17124468"/>
                  <a:gd name="adj2" fmla="val 20809065"/>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sp>
            <p:nvSpPr>
              <p:cNvPr id="150" name="Arc 149">
                <a:extLst>
                  <a:ext uri="{FF2B5EF4-FFF2-40B4-BE49-F238E27FC236}">
                    <a16:creationId xmlns:a16="http://schemas.microsoft.com/office/drawing/2014/main" id="{5A1C84ED-05B1-42E3-A2D3-31036472440B}"/>
                  </a:ext>
                </a:extLst>
              </p:cNvPr>
              <p:cNvSpPr/>
              <p:nvPr/>
            </p:nvSpPr>
            <p:spPr>
              <a:xfrm rot="2780259" flipV="1">
                <a:off x="2078232" y="4566973"/>
                <a:ext cx="279244" cy="292598"/>
              </a:xfrm>
              <a:prstGeom prst="arc">
                <a:avLst>
                  <a:gd name="adj1" fmla="val 17124468"/>
                  <a:gd name="adj2" fmla="val 20809065"/>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cxnSp>
            <p:nvCxnSpPr>
              <p:cNvPr id="151" name="Straight Connector 150">
                <a:extLst>
                  <a:ext uri="{FF2B5EF4-FFF2-40B4-BE49-F238E27FC236}">
                    <a16:creationId xmlns:a16="http://schemas.microsoft.com/office/drawing/2014/main" id="{1D3684C2-82C6-416C-9156-2F994C2E7598}"/>
                  </a:ext>
                </a:extLst>
              </p:cNvPr>
              <p:cNvCxnSpPr/>
              <p:nvPr/>
            </p:nvCxnSpPr>
            <p:spPr>
              <a:xfrm flipV="1">
                <a:off x="8223835" y="3554730"/>
                <a:ext cx="81965" cy="87604"/>
              </a:xfrm>
              <a:prstGeom prst="line">
                <a:avLst/>
              </a:prstGeom>
            </p:spPr>
            <p:style>
              <a:lnRef idx="1">
                <a:schemeClr val="dk1"/>
              </a:lnRef>
              <a:fillRef idx="0">
                <a:schemeClr val="dk1"/>
              </a:fillRef>
              <a:effectRef idx="0">
                <a:schemeClr val="dk1"/>
              </a:effectRef>
              <a:fontRef idx="minor">
                <a:schemeClr val="tx1"/>
              </a:fontRef>
            </p:style>
          </p:cxnSp>
          <p:cxnSp>
            <p:nvCxnSpPr>
              <p:cNvPr id="152" name="Straight Connector 151">
                <a:extLst>
                  <a:ext uri="{FF2B5EF4-FFF2-40B4-BE49-F238E27FC236}">
                    <a16:creationId xmlns:a16="http://schemas.microsoft.com/office/drawing/2014/main" id="{EBB8F817-4AE1-4FDA-BFA5-051256BF9ABD}"/>
                  </a:ext>
                </a:extLst>
              </p:cNvPr>
              <p:cNvCxnSpPr/>
              <p:nvPr/>
            </p:nvCxnSpPr>
            <p:spPr>
              <a:xfrm>
                <a:off x="8309126" y="3550920"/>
                <a:ext cx="130024" cy="464728"/>
              </a:xfrm>
              <a:prstGeom prst="line">
                <a:avLst/>
              </a:prstGeom>
            </p:spPr>
            <p:style>
              <a:lnRef idx="1">
                <a:schemeClr val="dk1"/>
              </a:lnRef>
              <a:fillRef idx="0">
                <a:schemeClr val="dk1"/>
              </a:fillRef>
              <a:effectRef idx="0">
                <a:schemeClr val="dk1"/>
              </a:effectRef>
              <a:fontRef idx="minor">
                <a:schemeClr val="tx1"/>
              </a:fontRef>
            </p:style>
          </p:cxnSp>
          <p:cxnSp>
            <p:nvCxnSpPr>
              <p:cNvPr id="153" name="Straight Connector 152">
                <a:extLst>
                  <a:ext uri="{FF2B5EF4-FFF2-40B4-BE49-F238E27FC236}">
                    <a16:creationId xmlns:a16="http://schemas.microsoft.com/office/drawing/2014/main" id="{B0E7ABD0-6C14-4BCA-9763-451B591FDA01}"/>
                  </a:ext>
                </a:extLst>
              </p:cNvPr>
              <p:cNvCxnSpPr/>
              <p:nvPr/>
            </p:nvCxnSpPr>
            <p:spPr>
              <a:xfrm>
                <a:off x="8223835" y="3642334"/>
                <a:ext cx="233881" cy="387678"/>
              </a:xfrm>
              <a:prstGeom prst="line">
                <a:avLst/>
              </a:prstGeom>
            </p:spPr>
            <p:style>
              <a:lnRef idx="1">
                <a:schemeClr val="dk1"/>
              </a:lnRef>
              <a:fillRef idx="0">
                <a:schemeClr val="dk1"/>
              </a:fillRef>
              <a:effectRef idx="0">
                <a:schemeClr val="dk1"/>
              </a:effectRef>
              <a:fontRef idx="minor">
                <a:schemeClr val="tx1"/>
              </a:fontRef>
            </p:style>
          </p:cxnSp>
          <p:cxnSp>
            <p:nvCxnSpPr>
              <p:cNvPr id="154" name="Straight Connector 153">
                <a:extLst>
                  <a:ext uri="{FF2B5EF4-FFF2-40B4-BE49-F238E27FC236}">
                    <a16:creationId xmlns:a16="http://schemas.microsoft.com/office/drawing/2014/main" id="{A4F6BD55-2D68-47EE-A86D-98780AE2B4D2}"/>
                  </a:ext>
                </a:extLst>
              </p:cNvPr>
              <p:cNvCxnSpPr/>
              <p:nvPr/>
            </p:nvCxnSpPr>
            <p:spPr>
              <a:xfrm flipH="1" flipV="1">
                <a:off x="8340775" y="3676650"/>
                <a:ext cx="638254" cy="171434"/>
              </a:xfrm>
              <a:prstGeom prst="line">
                <a:avLst/>
              </a:prstGeom>
            </p:spPr>
            <p:style>
              <a:lnRef idx="1">
                <a:schemeClr val="dk1"/>
              </a:lnRef>
              <a:fillRef idx="0">
                <a:schemeClr val="dk1"/>
              </a:fillRef>
              <a:effectRef idx="0">
                <a:schemeClr val="dk1"/>
              </a:effectRef>
              <a:fontRef idx="minor">
                <a:schemeClr val="tx1"/>
              </a:fontRef>
            </p:style>
          </p:cxnSp>
          <p:cxnSp>
            <p:nvCxnSpPr>
              <p:cNvPr id="155" name="Straight Connector 154">
                <a:extLst>
                  <a:ext uri="{FF2B5EF4-FFF2-40B4-BE49-F238E27FC236}">
                    <a16:creationId xmlns:a16="http://schemas.microsoft.com/office/drawing/2014/main" id="{14A34513-0A47-4230-A72B-E1BBBD8F9717}"/>
                  </a:ext>
                </a:extLst>
              </p:cNvPr>
              <p:cNvCxnSpPr/>
              <p:nvPr/>
            </p:nvCxnSpPr>
            <p:spPr>
              <a:xfrm flipH="1" flipV="1">
                <a:off x="7468640" y="3429000"/>
                <a:ext cx="755195" cy="213334"/>
              </a:xfrm>
              <a:prstGeom prst="line">
                <a:avLst/>
              </a:prstGeom>
            </p:spPr>
            <p:style>
              <a:lnRef idx="1">
                <a:schemeClr val="dk1"/>
              </a:lnRef>
              <a:fillRef idx="0">
                <a:schemeClr val="dk1"/>
              </a:fillRef>
              <a:effectRef idx="0">
                <a:schemeClr val="dk1"/>
              </a:effectRef>
              <a:fontRef idx="minor">
                <a:schemeClr val="tx1"/>
              </a:fontRef>
            </p:style>
          </p:cxnSp>
          <p:cxnSp>
            <p:nvCxnSpPr>
              <p:cNvPr id="156" name="Straight Connector 155">
                <a:extLst>
                  <a:ext uri="{FF2B5EF4-FFF2-40B4-BE49-F238E27FC236}">
                    <a16:creationId xmlns:a16="http://schemas.microsoft.com/office/drawing/2014/main" id="{B09EB889-083F-41A4-80EE-E640C6C1756C}"/>
                  </a:ext>
                </a:extLst>
              </p:cNvPr>
              <p:cNvCxnSpPr>
                <a:cxnSpLocks/>
              </p:cNvCxnSpPr>
              <p:nvPr/>
            </p:nvCxnSpPr>
            <p:spPr>
              <a:xfrm flipH="1">
                <a:off x="7806347" y="3848084"/>
                <a:ext cx="1172682" cy="377206"/>
              </a:xfrm>
              <a:prstGeom prst="line">
                <a:avLst/>
              </a:prstGeom>
            </p:spPr>
            <p:style>
              <a:lnRef idx="1">
                <a:schemeClr val="dk1"/>
              </a:lnRef>
              <a:fillRef idx="0">
                <a:schemeClr val="dk1"/>
              </a:fillRef>
              <a:effectRef idx="0">
                <a:schemeClr val="dk1"/>
              </a:effectRef>
              <a:fontRef idx="minor">
                <a:schemeClr val="tx1"/>
              </a:fontRef>
            </p:style>
          </p:cxnSp>
        </p:grpSp>
      </p:grpSp>
      <p:cxnSp>
        <p:nvCxnSpPr>
          <p:cNvPr id="233" name="Straight Connector 232">
            <a:extLst>
              <a:ext uri="{FF2B5EF4-FFF2-40B4-BE49-F238E27FC236}">
                <a16:creationId xmlns:a16="http://schemas.microsoft.com/office/drawing/2014/main" id="{DA576CB7-F2E5-41CF-A555-30A6F6CD9939}"/>
              </a:ext>
            </a:extLst>
          </p:cNvPr>
          <p:cNvCxnSpPr>
            <a:cxnSpLocks/>
          </p:cNvCxnSpPr>
          <p:nvPr/>
        </p:nvCxnSpPr>
        <p:spPr>
          <a:xfrm>
            <a:off x="3011221" y="6379618"/>
            <a:ext cx="4850991"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1" name="Rectangle 10">
            <a:extLst>
              <a:ext uri="{FF2B5EF4-FFF2-40B4-BE49-F238E27FC236}">
                <a16:creationId xmlns:a16="http://schemas.microsoft.com/office/drawing/2014/main" id="{73AA571F-19EE-4D1A-B135-B12DF6659055}"/>
              </a:ext>
            </a:extLst>
          </p:cNvPr>
          <p:cNvSpPr/>
          <p:nvPr/>
        </p:nvSpPr>
        <p:spPr>
          <a:xfrm>
            <a:off x="2945764" y="2765508"/>
            <a:ext cx="535723" cy="923330"/>
          </a:xfrm>
          <a:prstGeom prst="rect">
            <a:avLst/>
          </a:prstGeom>
          <a:noFill/>
        </p:spPr>
        <p:txBody>
          <a:bodyPr wrap="none" lIns="91440" tIns="45720" rIns="91440" bIns="45720">
            <a:spAutoFit/>
          </a:bodyPr>
          <a:lstStyle/>
          <a:p>
            <a:pPr algn="ctr"/>
            <a:r>
              <a:rPr lang="en-US" sz="5400" b="0" cap="none" spc="0" dirty="0">
                <a:ln w="0"/>
                <a:solidFill>
                  <a:srgbClr val="5A3A06"/>
                </a:solidFill>
                <a:effectLst>
                  <a:outerShdw blurRad="38100" dist="19050" dir="2700000" algn="tl" rotWithShape="0">
                    <a:schemeClr val="dk1">
                      <a:alpha val="40000"/>
                    </a:schemeClr>
                  </a:outerShdw>
                </a:effectLst>
              </a:rPr>
              <a:t>1</a:t>
            </a:r>
          </a:p>
        </p:txBody>
      </p:sp>
      <p:sp>
        <p:nvSpPr>
          <p:cNvPr id="234" name="Rectangle 233">
            <a:extLst>
              <a:ext uri="{FF2B5EF4-FFF2-40B4-BE49-F238E27FC236}">
                <a16:creationId xmlns:a16="http://schemas.microsoft.com/office/drawing/2014/main" id="{D89FC9D4-F748-4E0D-948F-C241ED96A2A9}"/>
              </a:ext>
            </a:extLst>
          </p:cNvPr>
          <p:cNvSpPr/>
          <p:nvPr/>
        </p:nvSpPr>
        <p:spPr>
          <a:xfrm>
            <a:off x="2946333" y="3951089"/>
            <a:ext cx="535724" cy="923330"/>
          </a:xfrm>
          <a:prstGeom prst="rect">
            <a:avLst/>
          </a:prstGeom>
          <a:noFill/>
        </p:spPr>
        <p:txBody>
          <a:bodyPr wrap="none" lIns="91440" tIns="45720" rIns="91440" bIns="45720">
            <a:spAutoFit/>
          </a:bodyPr>
          <a:lstStyle/>
          <a:p>
            <a:pPr algn="ctr"/>
            <a:r>
              <a:rPr lang="en-US" sz="5400" dirty="0">
                <a:ln w="0"/>
                <a:solidFill>
                  <a:srgbClr val="5A3A06"/>
                </a:solidFill>
                <a:effectLst>
                  <a:outerShdw blurRad="38100" dist="19050" dir="2700000" algn="tl" rotWithShape="0">
                    <a:schemeClr val="dk1">
                      <a:alpha val="40000"/>
                    </a:schemeClr>
                  </a:outerShdw>
                </a:effectLst>
              </a:rPr>
              <a:t>2</a:t>
            </a:r>
            <a:endParaRPr lang="en-US" sz="5400" b="0" cap="none" spc="0" dirty="0">
              <a:ln w="0"/>
              <a:solidFill>
                <a:srgbClr val="5A3A06"/>
              </a:solidFill>
              <a:effectLst>
                <a:outerShdw blurRad="38100" dist="19050" dir="2700000" algn="tl" rotWithShape="0">
                  <a:schemeClr val="dk1">
                    <a:alpha val="40000"/>
                  </a:schemeClr>
                </a:outerShdw>
              </a:effectLst>
            </a:endParaRPr>
          </a:p>
        </p:txBody>
      </p:sp>
      <p:sp>
        <p:nvSpPr>
          <p:cNvPr id="235" name="Rectangle 234">
            <a:extLst>
              <a:ext uri="{FF2B5EF4-FFF2-40B4-BE49-F238E27FC236}">
                <a16:creationId xmlns:a16="http://schemas.microsoft.com/office/drawing/2014/main" id="{CEE83A31-92FD-4831-A918-A54876CACC39}"/>
              </a:ext>
            </a:extLst>
          </p:cNvPr>
          <p:cNvSpPr/>
          <p:nvPr/>
        </p:nvSpPr>
        <p:spPr>
          <a:xfrm>
            <a:off x="2945762" y="5089093"/>
            <a:ext cx="535724" cy="923330"/>
          </a:xfrm>
          <a:prstGeom prst="rect">
            <a:avLst/>
          </a:prstGeom>
          <a:noFill/>
        </p:spPr>
        <p:txBody>
          <a:bodyPr wrap="none" lIns="91440" tIns="45720" rIns="91440" bIns="45720">
            <a:spAutoFit/>
          </a:bodyPr>
          <a:lstStyle/>
          <a:p>
            <a:pPr algn="ctr"/>
            <a:r>
              <a:rPr lang="en-US" sz="5400" dirty="0">
                <a:ln w="0"/>
                <a:solidFill>
                  <a:srgbClr val="5A3A06"/>
                </a:solidFill>
                <a:effectLst>
                  <a:outerShdw blurRad="38100" dist="19050" dir="2700000" algn="tl" rotWithShape="0">
                    <a:schemeClr val="dk1">
                      <a:alpha val="40000"/>
                    </a:schemeClr>
                  </a:outerShdw>
                </a:effectLst>
              </a:rPr>
              <a:t>3</a:t>
            </a:r>
            <a:endParaRPr lang="en-US" sz="5400" b="0" cap="none" spc="0" dirty="0">
              <a:ln w="0"/>
              <a:solidFill>
                <a:srgbClr val="5A3A06"/>
              </a:solidFill>
              <a:effectLst>
                <a:outerShdw blurRad="38100" dist="19050" dir="2700000" algn="tl" rotWithShape="0">
                  <a:schemeClr val="dk1">
                    <a:alpha val="40000"/>
                  </a:schemeClr>
                </a:outerShdw>
              </a:effectLst>
            </a:endParaRPr>
          </a:p>
        </p:txBody>
      </p:sp>
      <p:sp>
        <p:nvSpPr>
          <p:cNvPr id="12" name="Rectangle 11">
            <a:extLst>
              <a:ext uri="{FF2B5EF4-FFF2-40B4-BE49-F238E27FC236}">
                <a16:creationId xmlns:a16="http://schemas.microsoft.com/office/drawing/2014/main" id="{1959128A-664B-4221-BD6F-1FF4BF187EA1}"/>
              </a:ext>
            </a:extLst>
          </p:cNvPr>
          <p:cNvSpPr/>
          <p:nvPr/>
        </p:nvSpPr>
        <p:spPr>
          <a:xfrm>
            <a:off x="3874062" y="6061551"/>
            <a:ext cx="2153154" cy="400110"/>
          </a:xfrm>
          <a:prstGeom prst="rect">
            <a:avLst/>
          </a:prstGeom>
          <a:noFill/>
        </p:spPr>
        <p:txBody>
          <a:bodyPr wrap="none" lIns="91440" tIns="45720" rIns="91440" bIns="45720">
            <a:spAutoFit/>
          </a:bodyPr>
          <a:lstStyle/>
          <a:p>
            <a:pPr algn="ctr"/>
            <a:r>
              <a:rPr lang="en-US" sz="2000" b="0" cap="none" spc="0" dirty="0">
                <a:ln w="0"/>
                <a:solidFill>
                  <a:srgbClr val="5A3A06"/>
                </a:solidFill>
                <a:effectLst>
                  <a:outerShdw blurRad="38100" dist="19050" dir="2700000" algn="tl" rotWithShape="0">
                    <a:schemeClr val="dk1">
                      <a:alpha val="40000"/>
                    </a:schemeClr>
                  </a:outerShdw>
                </a:effectLst>
              </a:rPr>
              <a:t>Not less than 3mm</a:t>
            </a:r>
          </a:p>
        </p:txBody>
      </p:sp>
      <p:cxnSp>
        <p:nvCxnSpPr>
          <p:cNvPr id="229" name="Straight Connector 228">
            <a:extLst>
              <a:ext uri="{FF2B5EF4-FFF2-40B4-BE49-F238E27FC236}">
                <a16:creationId xmlns:a16="http://schemas.microsoft.com/office/drawing/2014/main" id="{2245CEB2-DE37-4469-87B0-1C30EF589E73}"/>
              </a:ext>
            </a:extLst>
          </p:cNvPr>
          <p:cNvCxnSpPr>
            <a:cxnSpLocks/>
          </p:cNvCxnSpPr>
          <p:nvPr/>
        </p:nvCxnSpPr>
        <p:spPr>
          <a:xfrm>
            <a:off x="3011221" y="6158532"/>
            <a:ext cx="4850991"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1A0CFC48-DFB5-42C5-9C0C-112A1588A561}"/>
              </a:ext>
            </a:extLst>
          </p:cNvPr>
          <p:cNvCxnSpPr/>
          <p:nvPr/>
        </p:nvCxnSpPr>
        <p:spPr>
          <a:xfrm>
            <a:off x="6651494" y="6158532"/>
            <a:ext cx="0" cy="221086"/>
          </a:xfrm>
          <a:prstGeom prst="line">
            <a:avLst/>
          </a:prstGeom>
          <a:ln>
            <a:solidFill>
              <a:srgbClr val="FF000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651D503D-1E58-5A40-E013-AC8FC8AE5EF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4711" y="6412869"/>
            <a:ext cx="360178" cy="360000"/>
          </a:xfrm>
          <a:prstGeom prst="rect">
            <a:avLst/>
          </a:prstGeom>
        </p:spPr>
      </p:pic>
    </p:spTree>
    <p:extLst>
      <p:ext uri="{BB962C8B-B14F-4D97-AF65-F5344CB8AC3E}">
        <p14:creationId xmlns:p14="http://schemas.microsoft.com/office/powerpoint/2010/main" val="6224926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51C9B307-AEAA-4B7E-B1F7-014CA786071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6223000" cy="830997"/>
          </a:xfrm>
          <a:prstGeom prst="rect">
            <a:avLst/>
          </a:prstGeom>
          <a:noFill/>
        </p:spPr>
        <p:txBody>
          <a:bodyPr wrap="square" lIns="91440" tIns="45720" rIns="91440" bIns="45720">
            <a:spAutoFit/>
          </a:bodyPr>
          <a:lstStyle/>
          <a:p>
            <a:r>
              <a:rPr lang="en-US" sz="4800" b="0" cap="none" spc="0" dirty="0">
                <a:ln w="0"/>
                <a:solidFill>
                  <a:schemeClr val="bg1"/>
                </a:solidFill>
                <a:effectLst>
                  <a:outerShdw blurRad="38100" dist="19050" dir="2700000" algn="tl" rotWithShape="0">
                    <a:schemeClr val="dk1">
                      <a:alpha val="40000"/>
                    </a:schemeClr>
                  </a:outerShdw>
                </a:effectLst>
              </a:rPr>
              <a:t>Hardware - Screws.</a:t>
            </a:r>
          </a:p>
        </p:txBody>
      </p:sp>
      <p:sp>
        <p:nvSpPr>
          <p:cNvPr id="6" name="Rectangle 5">
            <a:extLst>
              <a:ext uri="{FF2B5EF4-FFF2-40B4-BE49-F238E27FC236}">
                <a16:creationId xmlns:a16="http://schemas.microsoft.com/office/drawing/2014/main" id="{A92D2099-27FC-4CA6-9556-BD4B9434114C}"/>
              </a:ext>
            </a:extLst>
          </p:cNvPr>
          <p:cNvSpPr/>
          <p:nvPr/>
        </p:nvSpPr>
        <p:spPr>
          <a:xfrm>
            <a:off x="0" y="1191987"/>
            <a:ext cx="6912726" cy="923330"/>
          </a:xfrm>
          <a:prstGeom prst="rect">
            <a:avLst/>
          </a:prstGeom>
          <a:noFill/>
        </p:spPr>
        <p:txBody>
          <a:bodyPr wrap="none" lIns="91440" tIns="45720" rIns="91440" bIns="45720">
            <a:spAutoFit/>
          </a:bodyPr>
          <a:lstStyle/>
          <a:p>
            <a:r>
              <a:rPr lang="en-US" sz="5400" b="0" cap="none" spc="0" dirty="0">
                <a:ln w="0"/>
                <a:solidFill>
                  <a:srgbClr val="5A3A06"/>
                </a:solidFill>
                <a:effectLst>
                  <a:outerShdw blurRad="38100" dist="19050" dir="2700000" algn="tl" rotWithShape="0">
                    <a:schemeClr val="dk1">
                      <a:alpha val="40000"/>
                    </a:schemeClr>
                  </a:outerShdw>
                </a:effectLst>
              </a:rPr>
              <a:t>Clearance &amp; Pilot Holes.</a:t>
            </a:r>
          </a:p>
        </p:txBody>
      </p:sp>
      <p:graphicFrame>
        <p:nvGraphicFramePr>
          <p:cNvPr id="7" name="Table 9">
            <a:extLst>
              <a:ext uri="{FF2B5EF4-FFF2-40B4-BE49-F238E27FC236}">
                <a16:creationId xmlns:a16="http://schemas.microsoft.com/office/drawing/2014/main" id="{9E6AEA05-18DB-4C0A-8D84-5EECF61535B9}"/>
              </a:ext>
            </a:extLst>
          </p:cNvPr>
          <p:cNvGraphicFramePr>
            <a:graphicFrameLocks noGrp="1"/>
          </p:cNvGraphicFramePr>
          <p:nvPr>
            <p:extLst>
              <p:ext uri="{D42A27DB-BD31-4B8C-83A1-F6EECF244321}">
                <p14:modId xmlns:p14="http://schemas.microsoft.com/office/powerpoint/2010/main" val="1897081769"/>
              </p:ext>
            </p:extLst>
          </p:nvPr>
        </p:nvGraphicFramePr>
        <p:xfrm>
          <a:off x="5895832" y="2138328"/>
          <a:ext cx="5984928" cy="4382203"/>
        </p:xfrm>
        <a:graphic>
          <a:graphicData uri="http://schemas.openxmlformats.org/drawingml/2006/table">
            <a:tbl>
              <a:tblPr firstRow="1" bandRow="1">
                <a:tableStyleId>{5C22544A-7EE6-4342-B048-85BDC9FD1C3A}</a:tableStyleId>
              </a:tblPr>
              <a:tblGrid>
                <a:gridCol w="1496232">
                  <a:extLst>
                    <a:ext uri="{9D8B030D-6E8A-4147-A177-3AD203B41FA5}">
                      <a16:colId xmlns:a16="http://schemas.microsoft.com/office/drawing/2014/main" val="2862267866"/>
                    </a:ext>
                  </a:extLst>
                </a:gridCol>
                <a:gridCol w="1496232">
                  <a:extLst>
                    <a:ext uri="{9D8B030D-6E8A-4147-A177-3AD203B41FA5}">
                      <a16:colId xmlns:a16="http://schemas.microsoft.com/office/drawing/2014/main" val="685997539"/>
                    </a:ext>
                  </a:extLst>
                </a:gridCol>
                <a:gridCol w="1496232">
                  <a:extLst>
                    <a:ext uri="{9D8B030D-6E8A-4147-A177-3AD203B41FA5}">
                      <a16:colId xmlns:a16="http://schemas.microsoft.com/office/drawing/2014/main" val="1161144827"/>
                    </a:ext>
                  </a:extLst>
                </a:gridCol>
                <a:gridCol w="1496232">
                  <a:extLst>
                    <a:ext uri="{9D8B030D-6E8A-4147-A177-3AD203B41FA5}">
                      <a16:colId xmlns:a16="http://schemas.microsoft.com/office/drawing/2014/main" val="3147694152"/>
                    </a:ext>
                  </a:extLst>
                </a:gridCol>
              </a:tblGrid>
              <a:tr h="534589">
                <a:tc>
                  <a:txBody>
                    <a:bodyPr/>
                    <a:lstStyle/>
                    <a:p>
                      <a:pPr algn="ctr"/>
                      <a:r>
                        <a:rPr lang="en-US" dirty="0"/>
                        <a:t>Gauge</a:t>
                      </a:r>
                      <a:endParaRPr lang="en-GB"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5A3A06"/>
                    </a:solidFill>
                  </a:tcPr>
                </a:tc>
                <a:tc>
                  <a:txBody>
                    <a:bodyPr/>
                    <a:lstStyle/>
                    <a:p>
                      <a:pPr algn="ctr"/>
                      <a:r>
                        <a:rPr lang="en-US" dirty="0"/>
                        <a:t>Screw Size</a:t>
                      </a:r>
                      <a:endParaRPr lang="en-GB"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5A3A06"/>
                    </a:solidFill>
                  </a:tcPr>
                </a:tc>
                <a:tc>
                  <a:txBody>
                    <a:bodyPr/>
                    <a:lstStyle/>
                    <a:p>
                      <a:pPr algn="ctr"/>
                      <a:r>
                        <a:rPr lang="en-US" dirty="0"/>
                        <a:t>Clearance Hole</a:t>
                      </a:r>
                      <a:endParaRPr lang="en-GB"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5A3A06"/>
                    </a:solidFill>
                  </a:tcPr>
                </a:tc>
                <a:tc>
                  <a:txBody>
                    <a:bodyPr/>
                    <a:lstStyle/>
                    <a:p>
                      <a:pPr algn="ctr"/>
                      <a:r>
                        <a:rPr lang="en-US" dirty="0"/>
                        <a:t>Pilot hole</a:t>
                      </a:r>
                      <a:endParaRPr lang="en-GB"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5A3A06"/>
                    </a:solidFill>
                  </a:tcPr>
                </a:tc>
                <a:extLst>
                  <a:ext uri="{0D108BD9-81ED-4DB2-BD59-A6C34878D82A}">
                    <a16:rowId xmlns:a16="http://schemas.microsoft.com/office/drawing/2014/main" val="3170695690"/>
                  </a:ext>
                </a:extLst>
              </a:tr>
              <a:tr h="534589">
                <a:tc>
                  <a:txBody>
                    <a:bodyPr/>
                    <a:lstStyle/>
                    <a:p>
                      <a:pPr algn="ctr"/>
                      <a:r>
                        <a:rPr lang="en-US" dirty="0"/>
                        <a:t>3</a:t>
                      </a:r>
                      <a:endParaRPr lang="en-GB" dirty="0"/>
                    </a:p>
                  </a:txBody>
                  <a:tcPr anchor="ctr">
                    <a:lnL w="12700" cap="flat" cmpd="sng" algn="ctr">
                      <a:solidFill>
                        <a:srgbClr val="5A3A06"/>
                      </a:solidFill>
                      <a:prstDash val="solid"/>
                      <a:round/>
                      <a:headEnd type="none" w="med" len="med"/>
                      <a:tailEnd type="none" w="med" len="med"/>
                    </a:lnL>
                    <a:lnR w="12700" cap="flat" cmpd="sng" algn="ctr">
                      <a:solidFill>
                        <a:srgbClr val="5A3A06"/>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5A3A06"/>
                      </a:solidFill>
                      <a:prstDash val="solid"/>
                      <a:round/>
                      <a:headEnd type="none" w="med" len="med"/>
                      <a:tailEnd type="none" w="med" len="med"/>
                    </a:lnB>
                    <a:solidFill>
                      <a:srgbClr val="FBE3BD"/>
                    </a:solidFill>
                  </a:tcPr>
                </a:tc>
                <a:tc>
                  <a:txBody>
                    <a:bodyPr/>
                    <a:lstStyle/>
                    <a:p>
                      <a:pPr algn="ctr"/>
                      <a:r>
                        <a:rPr lang="en-US" dirty="0"/>
                        <a:t>2.5mm</a:t>
                      </a:r>
                      <a:endParaRPr lang="en-GB" dirty="0"/>
                    </a:p>
                  </a:txBody>
                  <a:tcPr anchor="ctr">
                    <a:lnL w="12700" cap="flat" cmpd="sng" algn="ctr">
                      <a:solidFill>
                        <a:srgbClr val="5A3A06"/>
                      </a:solidFill>
                      <a:prstDash val="solid"/>
                      <a:round/>
                      <a:headEnd type="none" w="med" len="med"/>
                      <a:tailEnd type="none" w="med" len="med"/>
                    </a:lnL>
                    <a:lnR w="12700" cap="flat" cmpd="sng" algn="ctr">
                      <a:solidFill>
                        <a:srgbClr val="5A3A06"/>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5A3A06"/>
                      </a:solidFill>
                      <a:prstDash val="solid"/>
                      <a:round/>
                      <a:headEnd type="none" w="med" len="med"/>
                      <a:tailEnd type="none" w="med" len="med"/>
                    </a:lnB>
                    <a:solidFill>
                      <a:srgbClr val="FBE3BD"/>
                    </a:solidFill>
                  </a:tcPr>
                </a:tc>
                <a:tc>
                  <a:txBody>
                    <a:bodyPr/>
                    <a:lstStyle/>
                    <a:p>
                      <a:pPr algn="ctr"/>
                      <a:r>
                        <a:rPr lang="en-US" dirty="0"/>
                        <a:t>3.0mm</a:t>
                      </a:r>
                      <a:endParaRPr lang="en-GB" dirty="0"/>
                    </a:p>
                  </a:txBody>
                  <a:tcPr anchor="ctr">
                    <a:lnL w="12700" cap="flat" cmpd="sng" algn="ctr">
                      <a:solidFill>
                        <a:srgbClr val="5A3A06"/>
                      </a:solidFill>
                      <a:prstDash val="solid"/>
                      <a:round/>
                      <a:headEnd type="none" w="med" len="med"/>
                      <a:tailEnd type="none" w="med" len="med"/>
                    </a:lnL>
                    <a:lnR w="12700" cap="flat" cmpd="sng" algn="ctr">
                      <a:solidFill>
                        <a:srgbClr val="5A3A06"/>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5A3A06"/>
                      </a:solidFill>
                      <a:prstDash val="solid"/>
                      <a:round/>
                      <a:headEnd type="none" w="med" len="med"/>
                      <a:tailEnd type="none" w="med" len="med"/>
                    </a:lnB>
                    <a:solidFill>
                      <a:srgbClr val="FBE3BD"/>
                    </a:solidFill>
                  </a:tcPr>
                </a:tc>
                <a:tc>
                  <a:txBody>
                    <a:bodyPr/>
                    <a:lstStyle/>
                    <a:p>
                      <a:pPr algn="ctr"/>
                      <a:r>
                        <a:rPr lang="en-US" dirty="0"/>
                        <a:t>1.0mm</a:t>
                      </a:r>
                      <a:endParaRPr lang="en-GB" dirty="0"/>
                    </a:p>
                  </a:txBody>
                  <a:tcPr anchor="ctr">
                    <a:lnL w="12700" cap="flat" cmpd="sng" algn="ctr">
                      <a:solidFill>
                        <a:srgbClr val="5A3A06"/>
                      </a:solidFill>
                      <a:prstDash val="solid"/>
                      <a:round/>
                      <a:headEnd type="none" w="med" len="med"/>
                      <a:tailEnd type="none" w="med" len="med"/>
                    </a:lnL>
                    <a:lnR w="12700" cap="flat" cmpd="sng" algn="ctr">
                      <a:solidFill>
                        <a:srgbClr val="5A3A06"/>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5A3A06"/>
                      </a:solidFill>
                      <a:prstDash val="solid"/>
                      <a:round/>
                      <a:headEnd type="none" w="med" len="med"/>
                      <a:tailEnd type="none" w="med" len="med"/>
                    </a:lnB>
                    <a:solidFill>
                      <a:srgbClr val="FBE3BD"/>
                    </a:solidFill>
                  </a:tcPr>
                </a:tc>
                <a:extLst>
                  <a:ext uri="{0D108BD9-81ED-4DB2-BD59-A6C34878D82A}">
                    <a16:rowId xmlns:a16="http://schemas.microsoft.com/office/drawing/2014/main" val="942462911"/>
                  </a:ext>
                </a:extLst>
              </a:tr>
              <a:tr h="534589">
                <a:tc>
                  <a:txBody>
                    <a:bodyPr/>
                    <a:lstStyle/>
                    <a:p>
                      <a:pPr algn="ctr"/>
                      <a:r>
                        <a:rPr lang="en-US" dirty="0"/>
                        <a:t>4</a:t>
                      </a:r>
                      <a:endParaRPr lang="en-GB" dirty="0"/>
                    </a:p>
                  </a:txBody>
                  <a:tcPr anchor="ctr">
                    <a:lnL w="12700" cap="flat" cmpd="sng" algn="ctr">
                      <a:solidFill>
                        <a:srgbClr val="5A3A06"/>
                      </a:solidFill>
                      <a:prstDash val="solid"/>
                      <a:round/>
                      <a:headEnd type="none" w="med" len="med"/>
                      <a:tailEnd type="none" w="med" len="med"/>
                    </a:lnL>
                    <a:lnR w="12700" cap="flat" cmpd="sng" algn="ctr">
                      <a:solidFill>
                        <a:srgbClr val="5A3A06"/>
                      </a:solidFill>
                      <a:prstDash val="solid"/>
                      <a:round/>
                      <a:headEnd type="none" w="med" len="med"/>
                      <a:tailEnd type="none" w="med" len="med"/>
                    </a:lnR>
                    <a:lnT w="12700" cap="flat" cmpd="sng" algn="ctr">
                      <a:solidFill>
                        <a:srgbClr val="5A3A06"/>
                      </a:solidFill>
                      <a:prstDash val="solid"/>
                      <a:round/>
                      <a:headEnd type="none" w="med" len="med"/>
                      <a:tailEnd type="none" w="med" len="med"/>
                    </a:lnT>
                    <a:lnB w="12700" cap="flat" cmpd="sng" algn="ctr">
                      <a:solidFill>
                        <a:srgbClr val="5A3A06"/>
                      </a:solidFill>
                      <a:prstDash val="solid"/>
                      <a:round/>
                      <a:headEnd type="none" w="med" len="med"/>
                      <a:tailEnd type="none" w="med" len="med"/>
                    </a:lnB>
                    <a:solidFill>
                      <a:srgbClr val="FBE3BD"/>
                    </a:solidFill>
                  </a:tcPr>
                </a:tc>
                <a:tc>
                  <a:txBody>
                    <a:bodyPr/>
                    <a:lstStyle/>
                    <a:p>
                      <a:pPr algn="ctr"/>
                      <a:r>
                        <a:rPr lang="en-US" dirty="0"/>
                        <a:t>3.0mm</a:t>
                      </a:r>
                      <a:endParaRPr lang="en-GB" dirty="0"/>
                    </a:p>
                  </a:txBody>
                  <a:tcPr anchor="ctr">
                    <a:lnL w="12700" cap="flat" cmpd="sng" algn="ctr">
                      <a:solidFill>
                        <a:srgbClr val="5A3A06"/>
                      </a:solidFill>
                      <a:prstDash val="solid"/>
                      <a:round/>
                      <a:headEnd type="none" w="med" len="med"/>
                      <a:tailEnd type="none" w="med" len="med"/>
                    </a:lnL>
                    <a:lnR w="12700" cap="flat" cmpd="sng" algn="ctr">
                      <a:solidFill>
                        <a:srgbClr val="5A3A06"/>
                      </a:solidFill>
                      <a:prstDash val="solid"/>
                      <a:round/>
                      <a:headEnd type="none" w="med" len="med"/>
                      <a:tailEnd type="none" w="med" len="med"/>
                    </a:lnR>
                    <a:lnT w="12700" cap="flat" cmpd="sng" algn="ctr">
                      <a:solidFill>
                        <a:srgbClr val="5A3A06"/>
                      </a:solidFill>
                      <a:prstDash val="solid"/>
                      <a:round/>
                      <a:headEnd type="none" w="med" len="med"/>
                      <a:tailEnd type="none" w="med" len="med"/>
                    </a:lnT>
                    <a:lnB w="12700" cap="flat" cmpd="sng" algn="ctr">
                      <a:solidFill>
                        <a:srgbClr val="5A3A06"/>
                      </a:solidFill>
                      <a:prstDash val="solid"/>
                      <a:round/>
                      <a:headEnd type="none" w="med" len="med"/>
                      <a:tailEnd type="none" w="med" len="med"/>
                    </a:lnB>
                    <a:solidFill>
                      <a:srgbClr val="FBE3BD"/>
                    </a:solidFill>
                  </a:tcPr>
                </a:tc>
                <a:tc>
                  <a:txBody>
                    <a:bodyPr/>
                    <a:lstStyle/>
                    <a:p>
                      <a:pPr algn="ctr"/>
                      <a:r>
                        <a:rPr lang="en-US" dirty="0"/>
                        <a:t>3.5mm</a:t>
                      </a:r>
                      <a:endParaRPr lang="en-GB" dirty="0"/>
                    </a:p>
                  </a:txBody>
                  <a:tcPr anchor="ctr">
                    <a:lnL w="12700" cap="flat" cmpd="sng" algn="ctr">
                      <a:solidFill>
                        <a:srgbClr val="5A3A06"/>
                      </a:solidFill>
                      <a:prstDash val="solid"/>
                      <a:round/>
                      <a:headEnd type="none" w="med" len="med"/>
                      <a:tailEnd type="none" w="med" len="med"/>
                    </a:lnL>
                    <a:lnR w="12700" cap="flat" cmpd="sng" algn="ctr">
                      <a:solidFill>
                        <a:srgbClr val="5A3A06"/>
                      </a:solidFill>
                      <a:prstDash val="solid"/>
                      <a:round/>
                      <a:headEnd type="none" w="med" len="med"/>
                      <a:tailEnd type="none" w="med" len="med"/>
                    </a:lnR>
                    <a:lnT w="12700" cap="flat" cmpd="sng" algn="ctr">
                      <a:solidFill>
                        <a:srgbClr val="5A3A06"/>
                      </a:solidFill>
                      <a:prstDash val="solid"/>
                      <a:round/>
                      <a:headEnd type="none" w="med" len="med"/>
                      <a:tailEnd type="none" w="med" len="med"/>
                    </a:lnT>
                    <a:lnB w="12700" cap="flat" cmpd="sng" algn="ctr">
                      <a:solidFill>
                        <a:srgbClr val="5A3A06"/>
                      </a:solidFill>
                      <a:prstDash val="solid"/>
                      <a:round/>
                      <a:headEnd type="none" w="med" len="med"/>
                      <a:tailEnd type="none" w="med" len="med"/>
                    </a:lnB>
                    <a:solidFill>
                      <a:srgbClr val="FBE3BD"/>
                    </a:solidFill>
                  </a:tcPr>
                </a:tc>
                <a:tc>
                  <a:txBody>
                    <a:bodyPr/>
                    <a:lstStyle/>
                    <a:p>
                      <a:pPr algn="ctr"/>
                      <a:r>
                        <a:rPr lang="en-US" dirty="0"/>
                        <a:t>1.5mm</a:t>
                      </a:r>
                      <a:endParaRPr lang="en-GB" dirty="0"/>
                    </a:p>
                  </a:txBody>
                  <a:tcPr anchor="ctr">
                    <a:lnL w="12700" cap="flat" cmpd="sng" algn="ctr">
                      <a:solidFill>
                        <a:srgbClr val="5A3A06"/>
                      </a:solidFill>
                      <a:prstDash val="solid"/>
                      <a:round/>
                      <a:headEnd type="none" w="med" len="med"/>
                      <a:tailEnd type="none" w="med" len="med"/>
                    </a:lnL>
                    <a:lnR w="12700" cap="flat" cmpd="sng" algn="ctr">
                      <a:solidFill>
                        <a:srgbClr val="5A3A06"/>
                      </a:solidFill>
                      <a:prstDash val="solid"/>
                      <a:round/>
                      <a:headEnd type="none" w="med" len="med"/>
                      <a:tailEnd type="none" w="med" len="med"/>
                    </a:lnR>
                    <a:lnT w="12700" cap="flat" cmpd="sng" algn="ctr">
                      <a:solidFill>
                        <a:srgbClr val="5A3A06"/>
                      </a:solidFill>
                      <a:prstDash val="solid"/>
                      <a:round/>
                      <a:headEnd type="none" w="med" len="med"/>
                      <a:tailEnd type="none" w="med" len="med"/>
                    </a:lnT>
                    <a:lnB w="12700" cap="flat" cmpd="sng" algn="ctr">
                      <a:solidFill>
                        <a:srgbClr val="5A3A06"/>
                      </a:solidFill>
                      <a:prstDash val="solid"/>
                      <a:round/>
                      <a:headEnd type="none" w="med" len="med"/>
                      <a:tailEnd type="none" w="med" len="med"/>
                    </a:lnB>
                    <a:solidFill>
                      <a:srgbClr val="FBE3BD"/>
                    </a:solidFill>
                  </a:tcPr>
                </a:tc>
                <a:extLst>
                  <a:ext uri="{0D108BD9-81ED-4DB2-BD59-A6C34878D82A}">
                    <a16:rowId xmlns:a16="http://schemas.microsoft.com/office/drawing/2014/main" val="394532583"/>
                  </a:ext>
                </a:extLst>
              </a:tr>
              <a:tr h="534589">
                <a:tc>
                  <a:txBody>
                    <a:bodyPr/>
                    <a:lstStyle/>
                    <a:p>
                      <a:pPr algn="ctr"/>
                      <a:r>
                        <a:rPr lang="en-US" dirty="0"/>
                        <a:t>6</a:t>
                      </a:r>
                      <a:endParaRPr lang="en-GB" dirty="0"/>
                    </a:p>
                  </a:txBody>
                  <a:tcPr anchor="ctr">
                    <a:lnL w="12700" cap="flat" cmpd="sng" algn="ctr">
                      <a:solidFill>
                        <a:srgbClr val="5A3A06"/>
                      </a:solidFill>
                      <a:prstDash val="solid"/>
                      <a:round/>
                      <a:headEnd type="none" w="med" len="med"/>
                      <a:tailEnd type="none" w="med" len="med"/>
                    </a:lnL>
                    <a:lnR w="12700" cap="flat" cmpd="sng" algn="ctr">
                      <a:solidFill>
                        <a:srgbClr val="5A3A06"/>
                      </a:solidFill>
                      <a:prstDash val="solid"/>
                      <a:round/>
                      <a:headEnd type="none" w="med" len="med"/>
                      <a:tailEnd type="none" w="med" len="med"/>
                    </a:lnR>
                    <a:lnT w="12700" cap="flat" cmpd="sng" algn="ctr">
                      <a:solidFill>
                        <a:srgbClr val="5A3A06"/>
                      </a:solidFill>
                      <a:prstDash val="solid"/>
                      <a:round/>
                      <a:headEnd type="none" w="med" len="med"/>
                      <a:tailEnd type="none" w="med" len="med"/>
                    </a:lnT>
                    <a:lnB w="12700" cap="flat" cmpd="sng" algn="ctr">
                      <a:solidFill>
                        <a:srgbClr val="5A3A06"/>
                      </a:solidFill>
                      <a:prstDash val="solid"/>
                      <a:round/>
                      <a:headEnd type="none" w="med" len="med"/>
                      <a:tailEnd type="none" w="med" len="med"/>
                    </a:lnB>
                    <a:solidFill>
                      <a:srgbClr val="FBE3BD"/>
                    </a:solidFill>
                  </a:tcPr>
                </a:tc>
                <a:tc>
                  <a:txBody>
                    <a:bodyPr/>
                    <a:lstStyle/>
                    <a:p>
                      <a:pPr algn="ctr"/>
                      <a:r>
                        <a:rPr lang="en-US" dirty="0"/>
                        <a:t>3.5mm</a:t>
                      </a:r>
                      <a:endParaRPr lang="en-GB" dirty="0"/>
                    </a:p>
                  </a:txBody>
                  <a:tcPr anchor="ctr">
                    <a:lnL w="12700" cap="flat" cmpd="sng" algn="ctr">
                      <a:solidFill>
                        <a:srgbClr val="5A3A06"/>
                      </a:solidFill>
                      <a:prstDash val="solid"/>
                      <a:round/>
                      <a:headEnd type="none" w="med" len="med"/>
                      <a:tailEnd type="none" w="med" len="med"/>
                    </a:lnL>
                    <a:lnR w="12700" cap="flat" cmpd="sng" algn="ctr">
                      <a:solidFill>
                        <a:srgbClr val="5A3A06"/>
                      </a:solidFill>
                      <a:prstDash val="solid"/>
                      <a:round/>
                      <a:headEnd type="none" w="med" len="med"/>
                      <a:tailEnd type="none" w="med" len="med"/>
                    </a:lnR>
                    <a:lnT w="12700" cap="flat" cmpd="sng" algn="ctr">
                      <a:solidFill>
                        <a:srgbClr val="5A3A06"/>
                      </a:solidFill>
                      <a:prstDash val="solid"/>
                      <a:round/>
                      <a:headEnd type="none" w="med" len="med"/>
                      <a:tailEnd type="none" w="med" len="med"/>
                    </a:lnT>
                    <a:lnB w="12700" cap="flat" cmpd="sng" algn="ctr">
                      <a:solidFill>
                        <a:srgbClr val="5A3A06"/>
                      </a:solidFill>
                      <a:prstDash val="solid"/>
                      <a:round/>
                      <a:headEnd type="none" w="med" len="med"/>
                      <a:tailEnd type="none" w="med" len="med"/>
                    </a:lnB>
                    <a:solidFill>
                      <a:srgbClr val="FBE3BD"/>
                    </a:solidFill>
                  </a:tcPr>
                </a:tc>
                <a:tc>
                  <a:txBody>
                    <a:bodyPr/>
                    <a:lstStyle/>
                    <a:p>
                      <a:pPr algn="ctr"/>
                      <a:r>
                        <a:rPr lang="en-US" dirty="0"/>
                        <a:t>4.0mm</a:t>
                      </a:r>
                      <a:endParaRPr lang="en-GB" dirty="0"/>
                    </a:p>
                  </a:txBody>
                  <a:tcPr anchor="ctr">
                    <a:lnL w="12700" cap="flat" cmpd="sng" algn="ctr">
                      <a:solidFill>
                        <a:srgbClr val="5A3A06"/>
                      </a:solidFill>
                      <a:prstDash val="solid"/>
                      <a:round/>
                      <a:headEnd type="none" w="med" len="med"/>
                      <a:tailEnd type="none" w="med" len="med"/>
                    </a:lnL>
                    <a:lnR w="12700" cap="flat" cmpd="sng" algn="ctr">
                      <a:solidFill>
                        <a:srgbClr val="5A3A06"/>
                      </a:solidFill>
                      <a:prstDash val="solid"/>
                      <a:round/>
                      <a:headEnd type="none" w="med" len="med"/>
                      <a:tailEnd type="none" w="med" len="med"/>
                    </a:lnR>
                    <a:lnT w="12700" cap="flat" cmpd="sng" algn="ctr">
                      <a:solidFill>
                        <a:srgbClr val="5A3A06"/>
                      </a:solidFill>
                      <a:prstDash val="solid"/>
                      <a:round/>
                      <a:headEnd type="none" w="med" len="med"/>
                      <a:tailEnd type="none" w="med" len="med"/>
                    </a:lnT>
                    <a:lnB w="12700" cap="flat" cmpd="sng" algn="ctr">
                      <a:solidFill>
                        <a:srgbClr val="5A3A06"/>
                      </a:solidFill>
                      <a:prstDash val="solid"/>
                      <a:round/>
                      <a:headEnd type="none" w="med" len="med"/>
                      <a:tailEnd type="none" w="med" len="med"/>
                    </a:lnB>
                    <a:solidFill>
                      <a:srgbClr val="FBE3BD"/>
                    </a:solidFill>
                  </a:tcPr>
                </a:tc>
                <a:tc>
                  <a:txBody>
                    <a:bodyPr/>
                    <a:lstStyle/>
                    <a:p>
                      <a:pPr algn="ctr"/>
                      <a:r>
                        <a:rPr lang="en-US" dirty="0"/>
                        <a:t>2.0mm</a:t>
                      </a:r>
                      <a:endParaRPr lang="en-GB" dirty="0"/>
                    </a:p>
                  </a:txBody>
                  <a:tcPr anchor="ctr">
                    <a:lnL w="12700" cap="flat" cmpd="sng" algn="ctr">
                      <a:solidFill>
                        <a:srgbClr val="5A3A06"/>
                      </a:solidFill>
                      <a:prstDash val="solid"/>
                      <a:round/>
                      <a:headEnd type="none" w="med" len="med"/>
                      <a:tailEnd type="none" w="med" len="med"/>
                    </a:lnL>
                    <a:lnR w="12700" cap="flat" cmpd="sng" algn="ctr">
                      <a:solidFill>
                        <a:srgbClr val="5A3A06"/>
                      </a:solidFill>
                      <a:prstDash val="solid"/>
                      <a:round/>
                      <a:headEnd type="none" w="med" len="med"/>
                      <a:tailEnd type="none" w="med" len="med"/>
                    </a:lnR>
                    <a:lnT w="12700" cap="flat" cmpd="sng" algn="ctr">
                      <a:solidFill>
                        <a:srgbClr val="5A3A06"/>
                      </a:solidFill>
                      <a:prstDash val="solid"/>
                      <a:round/>
                      <a:headEnd type="none" w="med" len="med"/>
                      <a:tailEnd type="none" w="med" len="med"/>
                    </a:lnT>
                    <a:lnB w="12700" cap="flat" cmpd="sng" algn="ctr">
                      <a:solidFill>
                        <a:srgbClr val="5A3A06"/>
                      </a:solidFill>
                      <a:prstDash val="solid"/>
                      <a:round/>
                      <a:headEnd type="none" w="med" len="med"/>
                      <a:tailEnd type="none" w="med" len="med"/>
                    </a:lnB>
                    <a:solidFill>
                      <a:srgbClr val="FBE3BD"/>
                    </a:solidFill>
                  </a:tcPr>
                </a:tc>
                <a:extLst>
                  <a:ext uri="{0D108BD9-81ED-4DB2-BD59-A6C34878D82A}">
                    <a16:rowId xmlns:a16="http://schemas.microsoft.com/office/drawing/2014/main" val="1426237261"/>
                  </a:ext>
                </a:extLst>
              </a:tr>
              <a:tr h="534589">
                <a:tc>
                  <a:txBody>
                    <a:bodyPr/>
                    <a:lstStyle/>
                    <a:p>
                      <a:pPr algn="ctr"/>
                      <a:r>
                        <a:rPr lang="en-US" dirty="0"/>
                        <a:t>8</a:t>
                      </a:r>
                      <a:endParaRPr lang="en-GB" dirty="0"/>
                    </a:p>
                  </a:txBody>
                  <a:tcPr anchor="ctr">
                    <a:lnL w="12700" cap="flat" cmpd="sng" algn="ctr">
                      <a:solidFill>
                        <a:srgbClr val="5A3A06"/>
                      </a:solidFill>
                      <a:prstDash val="solid"/>
                      <a:round/>
                      <a:headEnd type="none" w="med" len="med"/>
                      <a:tailEnd type="none" w="med" len="med"/>
                    </a:lnL>
                    <a:lnR w="12700" cap="flat" cmpd="sng" algn="ctr">
                      <a:solidFill>
                        <a:srgbClr val="5A3A06"/>
                      </a:solidFill>
                      <a:prstDash val="solid"/>
                      <a:round/>
                      <a:headEnd type="none" w="med" len="med"/>
                      <a:tailEnd type="none" w="med" len="med"/>
                    </a:lnR>
                    <a:lnT w="12700" cap="flat" cmpd="sng" algn="ctr">
                      <a:solidFill>
                        <a:srgbClr val="5A3A06"/>
                      </a:solidFill>
                      <a:prstDash val="solid"/>
                      <a:round/>
                      <a:headEnd type="none" w="med" len="med"/>
                      <a:tailEnd type="none" w="med" len="med"/>
                    </a:lnT>
                    <a:lnB w="12700" cap="flat" cmpd="sng" algn="ctr">
                      <a:solidFill>
                        <a:srgbClr val="5A3A06"/>
                      </a:solidFill>
                      <a:prstDash val="solid"/>
                      <a:round/>
                      <a:headEnd type="none" w="med" len="med"/>
                      <a:tailEnd type="none" w="med" len="med"/>
                    </a:lnB>
                    <a:solidFill>
                      <a:srgbClr val="FBE3BD"/>
                    </a:solidFill>
                  </a:tcPr>
                </a:tc>
                <a:tc>
                  <a:txBody>
                    <a:bodyPr/>
                    <a:lstStyle/>
                    <a:p>
                      <a:pPr algn="ctr"/>
                      <a:r>
                        <a:rPr lang="en-US" dirty="0"/>
                        <a:t>4.0mm</a:t>
                      </a:r>
                      <a:endParaRPr lang="en-GB" dirty="0"/>
                    </a:p>
                  </a:txBody>
                  <a:tcPr anchor="ctr">
                    <a:lnL w="12700" cap="flat" cmpd="sng" algn="ctr">
                      <a:solidFill>
                        <a:srgbClr val="5A3A06"/>
                      </a:solidFill>
                      <a:prstDash val="solid"/>
                      <a:round/>
                      <a:headEnd type="none" w="med" len="med"/>
                      <a:tailEnd type="none" w="med" len="med"/>
                    </a:lnL>
                    <a:lnR w="12700" cap="flat" cmpd="sng" algn="ctr">
                      <a:solidFill>
                        <a:srgbClr val="5A3A06"/>
                      </a:solidFill>
                      <a:prstDash val="solid"/>
                      <a:round/>
                      <a:headEnd type="none" w="med" len="med"/>
                      <a:tailEnd type="none" w="med" len="med"/>
                    </a:lnR>
                    <a:lnT w="12700" cap="flat" cmpd="sng" algn="ctr">
                      <a:solidFill>
                        <a:srgbClr val="5A3A06"/>
                      </a:solidFill>
                      <a:prstDash val="solid"/>
                      <a:round/>
                      <a:headEnd type="none" w="med" len="med"/>
                      <a:tailEnd type="none" w="med" len="med"/>
                    </a:lnT>
                    <a:lnB w="12700" cap="flat" cmpd="sng" algn="ctr">
                      <a:solidFill>
                        <a:srgbClr val="5A3A06"/>
                      </a:solidFill>
                      <a:prstDash val="solid"/>
                      <a:round/>
                      <a:headEnd type="none" w="med" len="med"/>
                      <a:tailEnd type="none" w="med" len="med"/>
                    </a:lnB>
                    <a:solidFill>
                      <a:srgbClr val="FBE3BD"/>
                    </a:solidFill>
                  </a:tcPr>
                </a:tc>
                <a:tc>
                  <a:txBody>
                    <a:bodyPr/>
                    <a:lstStyle/>
                    <a:p>
                      <a:pPr algn="ctr"/>
                      <a:r>
                        <a:rPr lang="en-US" dirty="0"/>
                        <a:t>4.5mm</a:t>
                      </a:r>
                      <a:endParaRPr lang="en-GB" dirty="0"/>
                    </a:p>
                  </a:txBody>
                  <a:tcPr anchor="ctr">
                    <a:lnL w="12700" cap="flat" cmpd="sng" algn="ctr">
                      <a:solidFill>
                        <a:srgbClr val="5A3A06"/>
                      </a:solidFill>
                      <a:prstDash val="solid"/>
                      <a:round/>
                      <a:headEnd type="none" w="med" len="med"/>
                      <a:tailEnd type="none" w="med" len="med"/>
                    </a:lnL>
                    <a:lnR w="12700" cap="flat" cmpd="sng" algn="ctr">
                      <a:solidFill>
                        <a:srgbClr val="5A3A06"/>
                      </a:solidFill>
                      <a:prstDash val="solid"/>
                      <a:round/>
                      <a:headEnd type="none" w="med" len="med"/>
                      <a:tailEnd type="none" w="med" len="med"/>
                    </a:lnR>
                    <a:lnT w="12700" cap="flat" cmpd="sng" algn="ctr">
                      <a:solidFill>
                        <a:srgbClr val="5A3A06"/>
                      </a:solidFill>
                      <a:prstDash val="solid"/>
                      <a:round/>
                      <a:headEnd type="none" w="med" len="med"/>
                      <a:tailEnd type="none" w="med" len="med"/>
                    </a:lnT>
                    <a:lnB w="12700" cap="flat" cmpd="sng" algn="ctr">
                      <a:solidFill>
                        <a:srgbClr val="5A3A06"/>
                      </a:solidFill>
                      <a:prstDash val="solid"/>
                      <a:round/>
                      <a:headEnd type="none" w="med" len="med"/>
                      <a:tailEnd type="none" w="med" len="med"/>
                    </a:lnB>
                    <a:solidFill>
                      <a:srgbClr val="FBE3BD"/>
                    </a:solidFill>
                  </a:tcPr>
                </a:tc>
                <a:tc>
                  <a:txBody>
                    <a:bodyPr/>
                    <a:lstStyle/>
                    <a:p>
                      <a:pPr algn="ctr"/>
                      <a:r>
                        <a:rPr lang="en-US" dirty="0"/>
                        <a:t>2.5mm</a:t>
                      </a:r>
                      <a:endParaRPr lang="en-GB" dirty="0"/>
                    </a:p>
                  </a:txBody>
                  <a:tcPr anchor="ctr">
                    <a:lnL w="12700" cap="flat" cmpd="sng" algn="ctr">
                      <a:solidFill>
                        <a:srgbClr val="5A3A06"/>
                      </a:solidFill>
                      <a:prstDash val="solid"/>
                      <a:round/>
                      <a:headEnd type="none" w="med" len="med"/>
                      <a:tailEnd type="none" w="med" len="med"/>
                    </a:lnL>
                    <a:lnR w="12700" cap="flat" cmpd="sng" algn="ctr">
                      <a:solidFill>
                        <a:srgbClr val="5A3A06"/>
                      </a:solidFill>
                      <a:prstDash val="solid"/>
                      <a:round/>
                      <a:headEnd type="none" w="med" len="med"/>
                      <a:tailEnd type="none" w="med" len="med"/>
                    </a:lnR>
                    <a:lnT w="12700" cap="flat" cmpd="sng" algn="ctr">
                      <a:solidFill>
                        <a:srgbClr val="5A3A06"/>
                      </a:solidFill>
                      <a:prstDash val="solid"/>
                      <a:round/>
                      <a:headEnd type="none" w="med" len="med"/>
                      <a:tailEnd type="none" w="med" len="med"/>
                    </a:lnT>
                    <a:lnB w="12700" cap="flat" cmpd="sng" algn="ctr">
                      <a:solidFill>
                        <a:srgbClr val="5A3A06"/>
                      </a:solidFill>
                      <a:prstDash val="solid"/>
                      <a:round/>
                      <a:headEnd type="none" w="med" len="med"/>
                      <a:tailEnd type="none" w="med" len="med"/>
                    </a:lnB>
                    <a:solidFill>
                      <a:srgbClr val="FBE3BD"/>
                    </a:solidFill>
                  </a:tcPr>
                </a:tc>
                <a:extLst>
                  <a:ext uri="{0D108BD9-81ED-4DB2-BD59-A6C34878D82A}">
                    <a16:rowId xmlns:a16="http://schemas.microsoft.com/office/drawing/2014/main" val="2736660931"/>
                  </a:ext>
                </a:extLst>
              </a:tr>
              <a:tr h="534589">
                <a:tc>
                  <a:txBody>
                    <a:bodyPr/>
                    <a:lstStyle/>
                    <a:p>
                      <a:pPr algn="ctr"/>
                      <a:r>
                        <a:rPr lang="en-US" dirty="0"/>
                        <a:t>10</a:t>
                      </a:r>
                      <a:endParaRPr lang="en-GB" dirty="0"/>
                    </a:p>
                  </a:txBody>
                  <a:tcPr anchor="ctr">
                    <a:lnL w="12700" cap="flat" cmpd="sng" algn="ctr">
                      <a:solidFill>
                        <a:srgbClr val="5A3A06"/>
                      </a:solidFill>
                      <a:prstDash val="solid"/>
                      <a:round/>
                      <a:headEnd type="none" w="med" len="med"/>
                      <a:tailEnd type="none" w="med" len="med"/>
                    </a:lnL>
                    <a:lnR w="12700" cap="flat" cmpd="sng" algn="ctr">
                      <a:solidFill>
                        <a:srgbClr val="5A3A06"/>
                      </a:solidFill>
                      <a:prstDash val="solid"/>
                      <a:round/>
                      <a:headEnd type="none" w="med" len="med"/>
                      <a:tailEnd type="none" w="med" len="med"/>
                    </a:lnR>
                    <a:lnT w="12700" cap="flat" cmpd="sng" algn="ctr">
                      <a:solidFill>
                        <a:srgbClr val="5A3A06"/>
                      </a:solidFill>
                      <a:prstDash val="solid"/>
                      <a:round/>
                      <a:headEnd type="none" w="med" len="med"/>
                      <a:tailEnd type="none" w="med" len="med"/>
                    </a:lnT>
                    <a:lnB w="12700" cap="flat" cmpd="sng" algn="ctr">
                      <a:solidFill>
                        <a:srgbClr val="5A3A06"/>
                      </a:solidFill>
                      <a:prstDash val="solid"/>
                      <a:round/>
                      <a:headEnd type="none" w="med" len="med"/>
                      <a:tailEnd type="none" w="med" len="med"/>
                    </a:lnB>
                    <a:solidFill>
                      <a:srgbClr val="FBE3BD"/>
                    </a:solidFill>
                  </a:tcPr>
                </a:tc>
                <a:tc>
                  <a:txBody>
                    <a:bodyPr/>
                    <a:lstStyle/>
                    <a:p>
                      <a:pPr algn="ctr"/>
                      <a:r>
                        <a:rPr lang="en-US" dirty="0"/>
                        <a:t>5.0mm</a:t>
                      </a:r>
                      <a:endParaRPr lang="en-GB" dirty="0"/>
                    </a:p>
                  </a:txBody>
                  <a:tcPr anchor="ctr">
                    <a:lnL w="12700" cap="flat" cmpd="sng" algn="ctr">
                      <a:solidFill>
                        <a:srgbClr val="5A3A06"/>
                      </a:solidFill>
                      <a:prstDash val="solid"/>
                      <a:round/>
                      <a:headEnd type="none" w="med" len="med"/>
                      <a:tailEnd type="none" w="med" len="med"/>
                    </a:lnL>
                    <a:lnR w="12700" cap="flat" cmpd="sng" algn="ctr">
                      <a:solidFill>
                        <a:srgbClr val="5A3A06"/>
                      </a:solidFill>
                      <a:prstDash val="solid"/>
                      <a:round/>
                      <a:headEnd type="none" w="med" len="med"/>
                      <a:tailEnd type="none" w="med" len="med"/>
                    </a:lnR>
                    <a:lnT w="12700" cap="flat" cmpd="sng" algn="ctr">
                      <a:solidFill>
                        <a:srgbClr val="5A3A06"/>
                      </a:solidFill>
                      <a:prstDash val="solid"/>
                      <a:round/>
                      <a:headEnd type="none" w="med" len="med"/>
                      <a:tailEnd type="none" w="med" len="med"/>
                    </a:lnT>
                    <a:lnB w="12700" cap="flat" cmpd="sng" algn="ctr">
                      <a:solidFill>
                        <a:srgbClr val="5A3A06"/>
                      </a:solidFill>
                      <a:prstDash val="solid"/>
                      <a:round/>
                      <a:headEnd type="none" w="med" len="med"/>
                      <a:tailEnd type="none" w="med" len="med"/>
                    </a:lnB>
                    <a:solidFill>
                      <a:srgbClr val="FBE3BD"/>
                    </a:solidFill>
                  </a:tcPr>
                </a:tc>
                <a:tc>
                  <a:txBody>
                    <a:bodyPr/>
                    <a:lstStyle/>
                    <a:p>
                      <a:pPr algn="ctr"/>
                      <a:r>
                        <a:rPr lang="en-US" dirty="0"/>
                        <a:t>5.5mm</a:t>
                      </a:r>
                      <a:endParaRPr lang="en-GB" dirty="0"/>
                    </a:p>
                  </a:txBody>
                  <a:tcPr anchor="ctr">
                    <a:lnL w="12700" cap="flat" cmpd="sng" algn="ctr">
                      <a:solidFill>
                        <a:srgbClr val="5A3A06"/>
                      </a:solidFill>
                      <a:prstDash val="solid"/>
                      <a:round/>
                      <a:headEnd type="none" w="med" len="med"/>
                      <a:tailEnd type="none" w="med" len="med"/>
                    </a:lnL>
                    <a:lnR w="12700" cap="flat" cmpd="sng" algn="ctr">
                      <a:solidFill>
                        <a:srgbClr val="5A3A06"/>
                      </a:solidFill>
                      <a:prstDash val="solid"/>
                      <a:round/>
                      <a:headEnd type="none" w="med" len="med"/>
                      <a:tailEnd type="none" w="med" len="med"/>
                    </a:lnR>
                    <a:lnT w="12700" cap="flat" cmpd="sng" algn="ctr">
                      <a:solidFill>
                        <a:srgbClr val="5A3A06"/>
                      </a:solidFill>
                      <a:prstDash val="solid"/>
                      <a:round/>
                      <a:headEnd type="none" w="med" len="med"/>
                      <a:tailEnd type="none" w="med" len="med"/>
                    </a:lnT>
                    <a:lnB w="12700" cap="flat" cmpd="sng" algn="ctr">
                      <a:solidFill>
                        <a:srgbClr val="5A3A06"/>
                      </a:solidFill>
                      <a:prstDash val="solid"/>
                      <a:round/>
                      <a:headEnd type="none" w="med" len="med"/>
                      <a:tailEnd type="none" w="med" len="med"/>
                    </a:lnB>
                    <a:solidFill>
                      <a:srgbClr val="FBE3BD"/>
                    </a:solidFill>
                  </a:tcPr>
                </a:tc>
                <a:tc>
                  <a:txBody>
                    <a:bodyPr/>
                    <a:lstStyle/>
                    <a:p>
                      <a:pPr algn="ctr"/>
                      <a:r>
                        <a:rPr lang="en-US" dirty="0"/>
                        <a:t>3.5mm</a:t>
                      </a:r>
                      <a:endParaRPr lang="en-GB" dirty="0"/>
                    </a:p>
                  </a:txBody>
                  <a:tcPr anchor="ctr">
                    <a:lnL w="12700" cap="flat" cmpd="sng" algn="ctr">
                      <a:solidFill>
                        <a:srgbClr val="5A3A06"/>
                      </a:solidFill>
                      <a:prstDash val="solid"/>
                      <a:round/>
                      <a:headEnd type="none" w="med" len="med"/>
                      <a:tailEnd type="none" w="med" len="med"/>
                    </a:lnL>
                    <a:lnR w="12700" cap="flat" cmpd="sng" algn="ctr">
                      <a:solidFill>
                        <a:srgbClr val="5A3A06"/>
                      </a:solidFill>
                      <a:prstDash val="solid"/>
                      <a:round/>
                      <a:headEnd type="none" w="med" len="med"/>
                      <a:tailEnd type="none" w="med" len="med"/>
                    </a:lnR>
                    <a:lnT w="12700" cap="flat" cmpd="sng" algn="ctr">
                      <a:solidFill>
                        <a:srgbClr val="5A3A06"/>
                      </a:solidFill>
                      <a:prstDash val="solid"/>
                      <a:round/>
                      <a:headEnd type="none" w="med" len="med"/>
                      <a:tailEnd type="none" w="med" len="med"/>
                    </a:lnT>
                    <a:lnB w="12700" cap="flat" cmpd="sng" algn="ctr">
                      <a:solidFill>
                        <a:srgbClr val="5A3A06"/>
                      </a:solidFill>
                      <a:prstDash val="solid"/>
                      <a:round/>
                      <a:headEnd type="none" w="med" len="med"/>
                      <a:tailEnd type="none" w="med" len="med"/>
                    </a:lnB>
                    <a:solidFill>
                      <a:srgbClr val="FBE3BD"/>
                    </a:solidFill>
                  </a:tcPr>
                </a:tc>
                <a:extLst>
                  <a:ext uri="{0D108BD9-81ED-4DB2-BD59-A6C34878D82A}">
                    <a16:rowId xmlns:a16="http://schemas.microsoft.com/office/drawing/2014/main" val="2593011312"/>
                  </a:ext>
                </a:extLst>
              </a:tr>
              <a:tr h="534589">
                <a:tc>
                  <a:txBody>
                    <a:bodyPr/>
                    <a:lstStyle/>
                    <a:p>
                      <a:pPr algn="ctr"/>
                      <a:r>
                        <a:rPr lang="en-US" dirty="0"/>
                        <a:t>12</a:t>
                      </a:r>
                      <a:endParaRPr lang="en-GB" dirty="0"/>
                    </a:p>
                  </a:txBody>
                  <a:tcPr anchor="ctr">
                    <a:lnL w="12700" cap="flat" cmpd="sng" algn="ctr">
                      <a:solidFill>
                        <a:srgbClr val="5A3A06"/>
                      </a:solidFill>
                      <a:prstDash val="solid"/>
                      <a:round/>
                      <a:headEnd type="none" w="med" len="med"/>
                      <a:tailEnd type="none" w="med" len="med"/>
                    </a:lnL>
                    <a:lnR w="12700" cap="flat" cmpd="sng" algn="ctr">
                      <a:solidFill>
                        <a:srgbClr val="5A3A06"/>
                      </a:solidFill>
                      <a:prstDash val="solid"/>
                      <a:round/>
                      <a:headEnd type="none" w="med" len="med"/>
                      <a:tailEnd type="none" w="med" len="med"/>
                    </a:lnR>
                    <a:lnT w="12700" cap="flat" cmpd="sng" algn="ctr">
                      <a:solidFill>
                        <a:srgbClr val="5A3A06"/>
                      </a:solidFill>
                      <a:prstDash val="solid"/>
                      <a:round/>
                      <a:headEnd type="none" w="med" len="med"/>
                      <a:tailEnd type="none" w="med" len="med"/>
                    </a:lnT>
                    <a:lnB w="12700" cap="flat" cmpd="sng" algn="ctr">
                      <a:solidFill>
                        <a:srgbClr val="5A3A06"/>
                      </a:solidFill>
                      <a:prstDash val="solid"/>
                      <a:round/>
                      <a:headEnd type="none" w="med" len="med"/>
                      <a:tailEnd type="none" w="med" len="med"/>
                    </a:lnB>
                    <a:solidFill>
                      <a:srgbClr val="FBE3BD"/>
                    </a:solidFill>
                  </a:tcPr>
                </a:tc>
                <a:tc>
                  <a:txBody>
                    <a:bodyPr/>
                    <a:lstStyle/>
                    <a:p>
                      <a:pPr algn="ctr"/>
                      <a:r>
                        <a:rPr lang="en-US" dirty="0"/>
                        <a:t>5.5mm</a:t>
                      </a:r>
                      <a:endParaRPr lang="en-GB" dirty="0"/>
                    </a:p>
                  </a:txBody>
                  <a:tcPr anchor="ctr">
                    <a:lnL w="12700" cap="flat" cmpd="sng" algn="ctr">
                      <a:solidFill>
                        <a:srgbClr val="5A3A06"/>
                      </a:solidFill>
                      <a:prstDash val="solid"/>
                      <a:round/>
                      <a:headEnd type="none" w="med" len="med"/>
                      <a:tailEnd type="none" w="med" len="med"/>
                    </a:lnL>
                    <a:lnR w="12700" cap="flat" cmpd="sng" algn="ctr">
                      <a:solidFill>
                        <a:srgbClr val="5A3A06"/>
                      </a:solidFill>
                      <a:prstDash val="solid"/>
                      <a:round/>
                      <a:headEnd type="none" w="med" len="med"/>
                      <a:tailEnd type="none" w="med" len="med"/>
                    </a:lnR>
                    <a:lnT w="12700" cap="flat" cmpd="sng" algn="ctr">
                      <a:solidFill>
                        <a:srgbClr val="5A3A06"/>
                      </a:solidFill>
                      <a:prstDash val="solid"/>
                      <a:round/>
                      <a:headEnd type="none" w="med" len="med"/>
                      <a:tailEnd type="none" w="med" len="med"/>
                    </a:lnT>
                    <a:lnB w="12700" cap="flat" cmpd="sng" algn="ctr">
                      <a:solidFill>
                        <a:srgbClr val="5A3A06"/>
                      </a:solidFill>
                      <a:prstDash val="solid"/>
                      <a:round/>
                      <a:headEnd type="none" w="med" len="med"/>
                      <a:tailEnd type="none" w="med" len="med"/>
                    </a:lnB>
                    <a:solidFill>
                      <a:srgbClr val="FBE3BD"/>
                    </a:solidFill>
                  </a:tcPr>
                </a:tc>
                <a:tc>
                  <a:txBody>
                    <a:bodyPr/>
                    <a:lstStyle/>
                    <a:p>
                      <a:pPr algn="ctr"/>
                      <a:r>
                        <a:rPr lang="en-US" dirty="0"/>
                        <a:t>6.0mm</a:t>
                      </a:r>
                      <a:endParaRPr lang="en-GB" dirty="0"/>
                    </a:p>
                  </a:txBody>
                  <a:tcPr anchor="ctr">
                    <a:lnL w="12700" cap="flat" cmpd="sng" algn="ctr">
                      <a:solidFill>
                        <a:srgbClr val="5A3A06"/>
                      </a:solidFill>
                      <a:prstDash val="solid"/>
                      <a:round/>
                      <a:headEnd type="none" w="med" len="med"/>
                      <a:tailEnd type="none" w="med" len="med"/>
                    </a:lnL>
                    <a:lnR w="12700" cap="flat" cmpd="sng" algn="ctr">
                      <a:solidFill>
                        <a:srgbClr val="5A3A06"/>
                      </a:solidFill>
                      <a:prstDash val="solid"/>
                      <a:round/>
                      <a:headEnd type="none" w="med" len="med"/>
                      <a:tailEnd type="none" w="med" len="med"/>
                    </a:lnR>
                    <a:lnT w="12700" cap="flat" cmpd="sng" algn="ctr">
                      <a:solidFill>
                        <a:srgbClr val="5A3A06"/>
                      </a:solidFill>
                      <a:prstDash val="solid"/>
                      <a:round/>
                      <a:headEnd type="none" w="med" len="med"/>
                      <a:tailEnd type="none" w="med" len="med"/>
                    </a:lnT>
                    <a:lnB w="12700" cap="flat" cmpd="sng" algn="ctr">
                      <a:solidFill>
                        <a:srgbClr val="5A3A06"/>
                      </a:solidFill>
                      <a:prstDash val="solid"/>
                      <a:round/>
                      <a:headEnd type="none" w="med" len="med"/>
                      <a:tailEnd type="none" w="med" len="med"/>
                    </a:lnB>
                    <a:solidFill>
                      <a:srgbClr val="FBE3BD"/>
                    </a:solidFill>
                  </a:tcPr>
                </a:tc>
                <a:tc>
                  <a:txBody>
                    <a:bodyPr/>
                    <a:lstStyle/>
                    <a:p>
                      <a:pPr algn="ctr"/>
                      <a:r>
                        <a:rPr lang="en-US" dirty="0"/>
                        <a:t>4.0mm</a:t>
                      </a:r>
                      <a:endParaRPr lang="en-GB" dirty="0"/>
                    </a:p>
                  </a:txBody>
                  <a:tcPr anchor="ctr">
                    <a:lnL w="12700" cap="flat" cmpd="sng" algn="ctr">
                      <a:solidFill>
                        <a:srgbClr val="5A3A06"/>
                      </a:solidFill>
                      <a:prstDash val="solid"/>
                      <a:round/>
                      <a:headEnd type="none" w="med" len="med"/>
                      <a:tailEnd type="none" w="med" len="med"/>
                    </a:lnL>
                    <a:lnR w="12700" cap="flat" cmpd="sng" algn="ctr">
                      <a:solidFill>
                        <a:srgbClr val="5A3A06"/>
                      </a:solidFill>
                      <a:prstDash val="solid"/>
                      <a:round/>
                      <a:headEnd type="none" w="med" len="med"/>
                      <a:tailEnd type="none" w="med" len="med"/>
                    </a:lnR>
                    <a:lnT w="12700" cap="flat" cmpd="sng" algn="ctr">
                      <a:solidFill>
                        <a:srgbClr val="5A3A06"/>
                      </a:solidFill>
                      <a:prstDash val="solid"/>
                      <a:round/>
                      <a:headEnd type="none" w="med" len="med"/>
                      <a:tailEnd type="none" w="med" len="med"/>
                    </a:lnT>
                    <a:lnB w="12700" cap="flat" cmpd="sng" algn="ctr">
                      <a:solidFill>
                        <a:srgbClr val="5A3A06"/>
                      </a:solidFill>
                      <a:prstDash val="solid"/>
                      <a:round/>
                      <a:headEnd type="none" w="med" len="med"/>
                      <a:tailEnd type="none" w="med" len="med"/>
                    </a:lnB>
                    <a:solidFill>
                      <a:srgbClr val="FBE3BD"/>
                    </a:solidFill>
                  </a:tcPr>
                </a:tc>
                <a:extLst>
                  <a:ext uri="{0D108BD9-81ED-4DB2-BD59-A6C34878D82A}">
                    <a16:rowId xmlns:a16="http://schemas.microsoft.com/office/drawing/2014/main" val="3271665277"/>
                  </a:ext>
                </a:extLst>
              </a:tr>
              <a:tr h="534589">
                <a:tc>
                  <a:txBody>
                    <a:bodyPr/>
                    <a:lstStyle/>
                    <a:p>
                      <a:pPr algn="ctr"/>
                      <a:r>
                        <a:rPr lang="en-US" dirty="0"/>
                        <a:t>14</a:t>
                      </a:r>
                      <a:endParaRPr lang="en-GB" dirty="0"/>
                    </a:p>
                  </a:txBody>
                  <a:tcPr anchor="ctr">
                    <a:lnL w="12700" cap="flat" cmpd="sng" algn="ctr">
                      <a:solidFill>
                        <a:srgbClr val="5A3A06"/>
                      </a:solidFill>
                      <a:prstDash val="solid"/>
                      <a:round/>
                      <a:headEnd type="none" w="med" len="med"/>
                      <a:tailEnd type="none" w="med" len="med"/>
                    </a:lnL>
                    <a:lnR w="12700" cap="flat" cmpd="sng" algn="ctr">
                      <a:solidFill>
                        <a:srgbClr val="5A3A06"/>
                      </a:solidFill>
                      <a:prstDash val="solid"/>
                      <a:round/>
                      <a:headEnd type="none" w="med" len="med"/>
                      <a:tailEnd type="none" w="med" len="med"/>
                    </a:lnR>
                    <a:lnT w="12700" cap="flat" cmpd="sng" algn="ctr">
                      <a:solidFill>
                        <a:srgbClr val="5A3A06"/>
                      </a:solidFill>
                      <a:prstDash val="solid"/>
                      <a:round/>
                      <a:headEnd type="none" w="med" len="med"/>
                      <a:tailEnd type="none" w="med" len="med"/>
                    </a:lnT>
                    <a:lnB w="12700" cap="flat" cmpd="sng" algn="ctr">
                      <a:solidFill>
                        <a:srgbClr val="5A3A06"/>
                      </a:solidFill>
                      <a:prstDash val="solid"/>
                      <a:round/>
                      <a:headEnd type="none" w="med" len="med"/>
                      <a:tailEnd type="none" w="med" len="med"/>
                    </a:lnB>
                    <a:solidFill>
                      <a:srgbClr val="FBE3BD"/>
                    </a:solidFill>
                  </a:tcPr>
                </a:tc>
                <a:tc>
                  <a:txBody>
                    <a:bodyPr/>
                    <a:lstStyle/>
                    <a:p>
                      <a:pPr algn="ctr"/>
                      <a:r>
                        <a:rPr lang="en-US" dirty="0"/>
                        <a:t>6.0mm</a:t>
                      </a:r>
                      <a:endParaRPr lang="en-GB" dirty="0"/>
                    </a:p>
                  </a:txBody>
                  <a:tcPr anchor="ctr">
                    <a:lnL w="12700" cap="flat" cmpd="sng" algn="ctr">
                      <a:solidFill>
                        <a:srgbClr val="5A3A06"/>
                      </a:solidFill>
                      <a:prstDash val="solid"/>
                      <a:round/>
                      <a:headEnd type="none" w="med" len="med"/>
                      <a:tailEnd type="none" w="med" len="med"/>
                    </a:lnL>
                    <a:lnR w="12700" cap="flat" cmpd="sng" algn="ctr">
                      <a:solidFill>
                        <a:srgbClr val="5A3A06"/>
                      </a:solidFill>
                      <a:prstDash val="solid"/>
                      <a:round/>
                      <a:headEnd type="none" w="med" len="med"/>
                      <a:tailEnd type="none" w="med" len="med"/>
                    </a:lnR>
                    <a:lnT w="12700" cap="flat" cmpd="sng" algn="ctr">
                      <a:solidFill>
                        <a:srgbClr val="5A3A06"/>
                      </a:solidFill>
                      <a:prstDash val="solid"/>
                      <a:round/>
                      <a:headEnd type="none" w="med" len="med"/>
                      <a:tailEnd type="none" w="med" len="med"/>
                    </a:lnT>
                    <a:lnB w="12700" cap="flat" cmpd="sng" algn="ctr">
                      <a:solidFill>
                        <a:srgbClr val="5A3A06"/>
                      </a:solidFill>
                      <a:prstDash val="solid"/>
                      <a:round/>
                      <a:headEnd type="none" w="med" len="med"/>
                      <a:tailEnd type="none" w="med" len="med"/>
                    </a:lnB>
                    <a:solidFill>
                      <a:srgbClr val="FBE3BD"/>
                    </a:solidFill>
                  </a:tcPr>
                </a:tc>
                <a:tc>
                  <a:txBody>
                    <a:bodyPr/>
                    <a:lstStyle/>
                    <a:p>
                      <a:pPr algn="ctr"/>
                      <a:r>
                        <a:rPr lang="en-US" dirty="0"/>
                        <a:t>6.5mm</a:t>
                      </a:r>
                      <a:endParaRPr lang="en-GB" dirty="0"/>
                    </a:p>
                  </a:txBody>
                  <a:tcPr anchor="ctr">
                    <a:lnL w="12700" cap="flat" cmpd="sng" algn="ctr">
                      <a:solidFill>
                        <a:srgbClr val="5A3A06"/>
                      </a:solidFill>
                      <a:prstDash val="solid"/>
                      <a:round/>
                      <a:headEnd type="none" w="med" len="med"/>
                      <a:tailEnd type="none" w="med" len="med"/>
                    </a:lnL>
                    <a:lnR w="12700" cap="flat" cmpd="sng" algn="ctr">
                      <a:solidFill>
                        <a:srgbClr val="5A3A06"/>
                      </a:solidFill>
                      <a:prstDash val="solid"/>
                      <a:round/>
                      <a:headEnd type="none" w="med" len="med"/>
                      <a:tailEnd type="none" w="med" len="med"/>
                    </a:lnR>
                    <a:lnT w="12700" cap="flat" cmpd="sng" algn="ctr">
                      <a:solidFill>
                        <a:srgbClr val="5A3A06"/>
                      </a:solidFill>
                      <a:prstDash val="solid"/>
                      <a:round/>
                      <a:headEnd type="none" w="med" len="med"/>
                      <a:tailEnd type="none" w="med" len="med"/>
                    </a:lnT>
                    <a:lnB w="12700" cap="flat" cmpd="sng" algn="ctr">
                      <a:solidFill>
                        <a:srgbClr val="5A3A06"/>
                      </a:solidFill>
                      <a:prstDash val="solid"/>
                      <a:round/>
                      <a:headEnd type="none" w="med" len="med"/>
                      <a:tailEnd type="none" w="med" len="med"/>
                    </a:lnB>
                    <a:solidFill>
                      <a:srgbClr val="FBE3BD"/>
                    </a:solidFill>
                  </a:tcPr>
                </a:tc>
                <a:tc>
                  <a:txBody>
                    <a:bodyPr/>
                    <a:lstStyle/>
                    <a:p>
                      <a:pPr algn="ctr"/>
                      <a:r>
                        <a:rPr lang="en-US" dirty="0"/>
                        <a:t>4.5mm</a:t>
                      </a:r>
                      <a:endParaRPr lang="en-GB" dirty="0"/>
                    </a:p>
                  </a:txBody>
                  <a:tcPr anchor="ctr">
                    <a:lnL w="12700" cap="flat" cmpd="sng" algn="ctr">
                      <a:solidFill>
                        <a:srgbClr val="5A3A06"/>
                      </a:solidFill>
                      <a:prstDash val="solid"/>
                      <a:round/>
                      <a:headEnd type="none" w="med" len="med"/>
                      <a:tailEnd type="none" w="med" len="med"/>
                    </a:lnL>
                    <a:lnR w="12700" cap="flat" cmpd="sng" algn="ctr">
                      <a:solidFill>
                        <a:srgbClr val="5A3A06"/>
                      </a:solidFill>
                      <a:prstDash val="solid"/>
                      <a:round/>
                      <a:headEnd type="none" w="med" len="med"/>
                      <a:tailEnd type="none" w="med" len="med"/>
                    </a:lnR>
                    <a:lnT w="12700" cap="flat" cmpd="sng" algn="ctr">
                      <a:solidFill>
                        <a:srgbClr val="5A3A06"/>
                      </a:solidFill>
                      <a:prstDash val="solid"/>
                      <a:round/>
                      <a:headEnd type="none" w="med" len="med"/>
                      <a:tailEnd type="none" w="med" len="med"/>
                    </a:lnT>
                    <a:lnB w="12700" cap="flat" cmpd="sng" algn="ctr">
                      <a:solidFill>
                        <a:srgbClr val="5A3A06"/>
                      </a:solidFill>
                      <a:prstDash val="solid"/>
                      <a:round/>
                      <a:headEnd type="none" w="med" len="med"/>
                      <a:tailEnd type="none" w="med" len="med"/>
                    </a:lnB>
                    <a:solidFill>
                      <a:srgbClr val="FBE3BD"/>
                    </a:solidFill>
                  </a:tcPr>
                </a:tc>
                <a:extLst>
                  <a:ext uri="{0D108BD9-81ED-4DB2-BD59-A6C34878D82A}">
                    <a16:rowId xmlns:a16="http://schemas.microsoft.com/office/drawing/2014/main" val="2640277743"/>
                  </a:ext>
                </a:extLst>
              </a:tr>
            </a:tbl>
          </a:graphicData>
        </a:graphic>
      </p:graphicFrame>
      <p:sp>
        <p:nvSpPr>
          <p:cNvPr id="13" name="TextBox 12">
            <a:extLst>
              <a:ext uri="{FF2B5EF4-FFF2-40B4-BE49-F238E27FC236}">
                <a16:creationId xmlns:a16="http://schemas.microsoft.com/office/drawing/2014/main" id="{16A73FE7-F468-4DC1-966C-632E11243062}"/>
              </a:ext>
            </a:extLst>
          </p:cNvPr>
          <p:cNvSpPr txBox="1"/>
          <p:nvPr/>
        </p:nvSpPr>
        <p:spPr>
          <a:xfrm>
            <a:off x="8666329" y="348339"/>
            <a:ext cx="3111689" cy="1477328"/>
          </a:xfrm>
          <a:prstGeom prst="rect">
            <a:avLst/>
          </a:prstGeom>
          <a:noFill/>
        </p:spPr>
        <p:txBody>
          <a:bodyPr wrap="square" rtlCol="0">
            <a:spAutoFit/>
          </a:bodyPr>
          <a:lstStyle/>
          <a:p>
            <a:r>
              <a:rPr lang="en-US" b="1" dirty="0">
                <a:solidFill>
                  <a:srgbClr val="5A3A06"/>
                </a:solidFill>
              </a:rPr>
              <a:t>Clearance holes </a:t>
            </a:r>
            <a:r>
              <a:rPr lang="en-US" dirty="0">
                <a:solidFill>
                  <a:srgbClr val="5A3A06"/>
                </a:solidFill>
              </a:rPr>
              <a:t>are always .5mm more than the screw size</a:t>
            </a:r>
          </a:p>
          <a:p>
            <a:endParaRPr lang="en-US" dirty="0">
              <a:solidFill>
                <a:srgbClr val="5A3A06"/>
              </a:solidFill>
            </a:endParaRPr>
          </a:p>
          <a:p>
            <a:r>
              <a:rPr lang="en-US" b="1" dirty="0">
                <a:solidFill>
                  <a:srgbClr val="5A3A06"/>
                </a:solidFill>
              </a:rPr>
              <a:t>Pilot holes </a:t>
            </a:r>
            <a:r>
              <a:rPr lang="en-US" dirty="0">
                <a:solidFill>
                  <a:srgbClr val="5A3A06"/>
                </a:solidFill>
              </a:rPr>
              <a:t>are always 2mm less than the clearance hole.</a:t>
            </a:r>
            <a:endParaRPr lang="en-GB" dirty="0">
              <a:solidFill>
                <a:srgbClr val="5A3A06"/>
              </a:solidFill>
            </a:endParaRPr>
          </a:p>
        </p:txBody>
      </p:sp>
      <p:sp>
        <p:nvSpPr>
          <p:cNvPr id="360" name="Rectangle 359">
            <a:extLst>
              <a:ext uri="{FF2B5EF4-FFF2-40B4-BE49-F238E27FC236}">
                <a16:creationId xmlns:a16="http://schemas.microsoft.com/office/drawing/2014/main" id="{E0130241-F173-4901-AA12-03315103F04E}"/>
              </a:ext>
            </a:extLst>
          </p:cNvPr>
          <p:cNvSpPr/>
          <p:nvPr/>
        </p:nvSpPr>
        <p:spPr>
          <a:xfrm>
            <a:off x="2991307" y="2591941"/>
            <a:ext cx="1326572" cy="1185028"/>
          </a:xfrm>
          <a:prstGeom prst="rect">
            <a:avLst/>
          </a:prstGeom>
          <a:solidFill>
            <a:srgbClr val="FBE3BD"/>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1" name="Rectangle 360">
            <a:extLst>
              <a:ext uri="{FF2B5EF4-FFF2-40B4-BE49-F238E27FC236}">
                <a16:creationId xmlns:a16="http://schemas.microsoft.com/office/drawing/2014/main" id="{2AF0F75E-F2D3-4942-A68A-40822D79741B}"/>
              </a:ext>
            </a:extLst>
          </p:cNvPr>
          <p:cNvSpPr/>
          <p:nvPr/>
        </p:nvSpPr>
        <p:spPr>
          <a:xfrm>
            <a:off x="967883" y="2595562"/>
            <a:ext cx="1326572" cy="1185028"/>
          </a:xfrm>
          <a:prstGeom prst="rect">
            <a:avLst/>
          </a:prstGeom>
          <a:solidFill>
            <a:srgbClr val="FBE3BD"/>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2" name="Rectangle 361">
            <a:extLst>
              <a:ext uri="{FF2B5EF4-FFF2-40B4-BE49-F238E27FC236}">
                <a16:creationId xmlns:a16="http://schemas.microsoft.com/office/drawing/2014/main" id="{477F65A2-FEDA-4908-8FCA-2213C97E3E4D}"/>
              </a:ext>
            </a:extLst>
          </p:cNvPr>
          <p:cNvSpPr/>
          <p:nvPr/>
        </p:nvSpPr>
        <p:spPr>
          <a:xfrm>
            <a:off x="2793077" y="3791012"/>
            <a:ext cx="2216706" cy="2909689"/>
          </a:xfrm>
          <a:prstGeom prst="rect">
            <a:avLst/>
          </a:prstGeom>
          <a:solidFill>
            <a:srgbClr val="FBE3BD"/>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3" name="Rectangle 362">
            <a:extLst>
              <a:ext uri="{FF2B5EF4-FFF2-40B4-BE49-F238E27FC236}">
                <a16:creationId xmlns:a16="http://schemas.microsoft.com/office/drawing/2014/main" id="{67AD53B3-0298-4CE7-9F04-55BC78B88901}"/>
              </a:ext>
            </a:extLst>
          </p:cNvPr>
          <p:cNvSpPr/>
          <p:nvPr/>
        </p:nvSpPr>
        <p:spPr>
          <a:xfrm>
            <a:off x="256410" y="3784252"/>
            <a:ext cx="2216706" cy="2909689"/>
          </a:xfrm>
          <a:prstGeom prst="rect">
            <a:avLst/>
          </a:prstGeom>
          <a:solidFill>
            <a:srgbClr val="FBE3BD"/>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37" name="Group 236">
            <a:extLst>
              <a:ext uri="{FF2B5EF4-FFF2-40B4-BE49-F238E27FC236}">
                <a16:creationId xmlns:a16="http://schemas.microsoft.com/office/drawing/2014/main" id="{5656BA1E-522C-437D-9814-1D30C111A3B1}"/>
              </a:ext>
            </a:extLst>
          </p:cNvPr>
          <p:cNvGrpSpPr/>
          <p:nvPr/>
        </p:nvGrpSpPr>
        <p:grpSpPr>
          <a:xfrm rot="5400000">
            <a:off x="859013" y="3501087"/>
            <a:ext cx="3548166" cy="1656685"/>
            <a:chOff x="2071158" y="2337682"/>
            <a:chExt cx="6907871" cy="3008135"/>
          </a:xfrm>
        </p:grpSpPr>
        <p:sp>
          <p:nvSpPr>
            <p:cNvPr id="238" name="Arc 237">
              <a:extLst>
                <a:ext uri="{FF2B5EF4-FFF2-40B4-BE49-F238E27FC236}">
                  <a16:creationId xmlns:a16="http://schemas.microsoft.com/office/drawing/2014/main" id="{1EDEC7DA-8A5F-4176-A76E-093894EAA186}"/>
                </a:ext>
              </a:extLst>
            </p:cNvPr>
            <p:cNvSpPr/>
            <p:nvPr/>
          </p:nvSpPr>
          <p:spPr>
            <a:xfrm rot="10800000">
              <a:off x="2287174" y="2337682"/>
              <a:ext cx="1091676" cy="1091317"/>
            </a:xfrm>
            <a:prstGeom prst="arc">
              <a:avLst>
                <a:gd name="adj1" fmla="val 16171011"/>
                <a:gd name="adj2" fmla="val 90584"/>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grpSp>
          <p:nvGrpSpPr>
            <p:cNvPr id="239" name="Group 238">
              <a:extLst>
                <a:ext uri="{FF2B5EF4-FFF2-40B4-BE49-F238E27FC236}">
                  <a16:creationId xmlns:a16="http://schemas.microsoft.com/office/drawing/2014/main" id="{C129874C-2402-4369-9DD1-29678BF24224}"/>
                </a:ext>
              </a:extLst>
            </p:cNvPr>
            <p:cNvGrpSpPr/>
            <p:nvPr/>
          </p:nvGrpSpPr>
          <p:grpSpPr>
            <a:xfrm>
              <a:off x="2071158" y="2843274"/>
              <a:ext cx="6907871" cy="2502543"/>
              <a:chOff x="2071158" y="2843274"/>
              <a:chExt cx="6907871" cy="2502543"/>
            </a:xfrm>
          </p:grpSpPr>
          <p:grpSp>
            <p:nvGrpSpPr>
              <p:cNvPr id="240" name="Group 239">
                <a:extLst>
                  <a:ext uri="{FF2B5EF4-FFF2-40B4-BE49-F238E27FC236}">
                    <a16:creationId xmlns:a16="http://schemas.microsoft.com/office/drawing/2014/main" id="{E47A6B28-B330-4DFB-9F7A-DDB264153208}"/>
                  </a:ext>
                </a:extLst>
              </p:cNvPr>
              <p:cNvGrpSpPr/>
              <p:nvPr/>
            </p:nvGrpSpPr>
            <p:grpSpPr>
              <a:xfrm>
                <a:off x="3053360" y="3254656"/>
                <a:ext cx="613468" cy="1204323"/>
                <a:chOff x="3666309" y="3239589"/>
                <a:chExt cx="613468" cy="1204323"/>
              </a:xfrm>
            </p:grpSpPr>
            <p:cxnSp>
              <p:nvCxnSpPr>
                <p:cNvPr id="338" name="Straight Connector 337">
                  <a:extLst>
                    <a:ext uri="{FF2B5EF4-FFF2-40B4-BE49-F238E27FC236}">
                      <a16:creationId xmlns:a16="http://schemas.microsoft.com/office/drawing/2014/main" id="{BEB7E3F2-A180-4521-A9C4-2A685EF0954B}"/>
                    </a:ext>
                  </a:extLst>
                </p:cNvPr>
                <p:cNvCxnSpPr/>
                <p:nvPr/>
              </p:nvCxnSpPr>
              <p:spPr>
                <a:xfrm>
                  <a:off x="3666309" y="3429000"/>
                  <a:ext cx="357051" cy="825500"/>
                </a:xfrm>
                <a:prstGeom prst="line">
                  <a:avLst/>
                </a:prstGeom>
              </p:spPr>
              <p:style>
                <a:lnRef idx="1">
                  <a:schemeClr val="dk1"/>
                </a:lnRef>
                <a:fillRef idx="0">
                  <a:schemeClr val="dk1"/>
                </a:fillRef>
                <a:effectRef idx="0">
                  <a:schemeClr val="dk1"/>
                </a:effectRef>
                <a:fontRef idx="minor">
                  <a:schemeClr val="tx1"/>
                </a:fontRef>
              </p:style>
            </p:cxnSp>
            <p:cxnSp>
              <p:nvCxnSpPr>
                <p:cNvPr id="339" name="Straight Connector 338">
                  <a:extLst>
                    <a:ext uri="{FF2B5EF4-FFF2-40B4-BE49-F238E27FC236}">
                      <a16:creationId xmlns:a16="http://schemas.microsoft.com/office/drawing/2014/main" id="{64AB51C8-F151-4131-AB3D-919D16FF60CB}"/>
                    </a:ext>
                  </a:extLst>
                </p:cNvPr>
                <p:cNvCxnSpPr/>
                <p:nvPr/>
              </p:nvCxnSpPr>
              <p:spPr>
                <a:xfrm>
                  <a:off x="3922726" y="3429000"/>
                  <a:ext cx="357051" cy="825500"/>
                </a:xfrm>
                <a:prstGeom prst="line">
                  <a:avLst/>
                </a:prstGeom>
              </p:spPr>
              <p:style>
                <a:lnRef idx="1">
                  <a:schemeClr val="dk1"/>
                </a:lnRef>
                <a:fillRef idx="0">
                  <a:schemeClr val="dk1"/>
                </a:fillRef>
                <a:effectRef idx="0">
                  <a:schemeClr val="dk1"/>
                </a:effectRef>
                <a:fontRef idx="minor">
                  <a:schemeClr val="tx1"/>
                </a:fontRef>
              </p:style>
            </p:cxnSp>
            <p:grpSp>
              <p:nvGrpSpPr>
                <p:cNvPr id="340" name="Group 339">
                  <a:extLst>
                    <a:ext uri="{FF2B5EF4-FFF2-40B4-BE49-F238E27FC236}">
                      <a16:creationId xmlns:a16="http://schemas.microsoft.com/office/drawing/2014/main" id="{B84ADAB2-967D-4178-AC4A-AEC728339C55}"/>
                    </a:ext>
                  </a:extLst>
                </p:cNvPr>
                <p:cNvGrpSpPr/>
                <p:nvPr/>
              </p:nvGrpSpPr>
              <p:grpSpPr>
                <a:xfrm>
                  <a:off x="3666309" y="3239589"/>
                  <a:ext cx="256417" cy="189411"/>
                  <a:chOff x="3666309" y="3239589"/>
                  <a:chExt cx="256417" cy="189411"/>
                </a:xfrm>
              </p:grpSpPr>
              <p:cxnSp>
                <p:nvCxnSpPr>
                  <p:cNvPr id="345" name="Straight Connector 344">
                    <a:extLst>
                      <a:ext uri="{FF2B5EF4-FFF2-40B4-BE49-F238E27FC236}">
                        <a16:creationId xmlns:a16="http://schemas.microsoft.com/office/drawing/2014/main" id="{1177AB18-86A4-4C94-906B-873C514F5FA8}"/>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346" name="Straight Connector 345">
                    <a:extLst>
                      <a:ext uri="{FF2B5EF4-FFF2-40B4-BE49-F238E27FC236}">
                        <a16:creationId xmlns:a16="http://schemas.microsoft.com/office/drawing/2014/main" id="{548C0918-97A2-40F0-9C59-27EF0D38747B}"/>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grpSp>
              <p:nvGrpSpPr>
                <p:cNvPr id="341" name="Group 340">
                  <a:extLst>
                    <a:ext uri="{FF2B5EF4-FFF2-40B4-BE49-F238E27FC236}">
                      <a16:creationId xmlns:a16="http://schemas.microsoft.com/office/drawing/2014/main" id="{6BD28A26-31EE-463D-BD3A-7F1492D3027F}"/>
                    </a:ext>
                  </a:extLst>
                </p:cNvPr>
                <p:cNvGrpSpPr/>
                <p:nvPr/>
              </p:nvGrpSpPr>
              <p:grpSpPr>
                <a:xfrm rot="10800000">
                  <a:off x="4023360" y="4254500"/>
                  <a:ext cx="256417" cy="189411"/>
                  <a:chOff x="3666309" y="3239589"/>
                  <a:chExt cx="256417" cy="189411"/>
                </a:xfrm>
              </p:grpSpPr>
              <p:cxnSp>
                <p:nvCxnSpPr>
                  <p:cNvPr id="343" name="Straight Connector 342">
                    <a:extLst>
                      <a:ext uri="{FF2B5EF4-FFF2-40B4-BE49-F238E27FC236}">
                        <a16:creationId xmlns:a16="http://schemas.microsoft.com/office/drawing/2014/main" id="{8A3659D2-E740-4AEE-81FE-D7587ACCE47E}"/>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344" name="Straight Connector 343">
                    <a:extLst>
                      <a:ext uri="{FF2B5EF4-FFF2-40B4-BE49-F238E27FC236}">
                        <a16:creationId xmlns:a16="http://schemas.microsoft.com/office/drawing/2014/main" id="{42AC598E-85F6-420F-82DE-910E4BD875A4}"/>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cxnSp>
              <p:nvCxnSpPr>
                <p:cNvPr id="342" name="Straight Connector 341">
                  <a:extLst>
                    <a:ext uri="{FF2B5EF4-FFF2-40B4-BE49-F238E27FC236}">
                      <a16:creationId xmlns:a16="http://schemas.microsoft.com/office/drawing/2014/main" id="{B6121D91-EE90-45E2-A47C-6FFA901FE8F3}"/>
                    </a:ext>
                  </a:extLst>
                </p:cNvPr>
                <p:cNvCxnSpPr/>
                <p:nvPr/>
              </p:nvCxnSpPr>
              <p:spPr>
                <a:xfrm>
                  <a:off x="3770811" y="3239589"/>
                  <a:ext cx="404463" cy="1204323"/>
                </a:xfrm>
                <a:prstGeom prst="line">
                  <a:avLst/>
                </a:prstGeom>
              </p:spPr>
              <p:style>
                <a:lnRef idx="1">
                  <a:schemeClr val="dk1"/>
                </a:lnRef>
                <a:fillRef idx="0">
                  <a:schemeClr val="dk1"/>
                </a:fillRef>
                <a:effectRef idx="0">
                  <a:schemeClr val="dk1"/>
                </a:effectRef>
                <a:fontRef idx="minor">
                  <a:schemeClr val="tx1"/>
                </a:fontRef>
              </p:style>
            </p:cxnSp>
          </p:grpSp>
          <p:grpSp>
            <p:nvGrpSpPr>
              <p:cNvPr id="241" name="Group 240">
                <a:extLst>
                  <a:ext uri="{FF2B5EF4-FFF2-40B4-BE49-F238E27FC236}">
                    <a16:creationId xmlns:a16="http://schemas.microsoft.com/office/drawing/2014/main" id="{D7B5F874-F121-47DD-AEBD-876403338E68}"/>
                  </a:ext>
                </a:extLst>
              </p:cNvPr>
              <p:cNvGrpSpPr/>
              <p:nvPr/>
            </p:nvGrpSpPr>
            <p:grpSpPr>
              <a:xfrm>
                <a:off x="3647483" y="3254656"/>
                <a:ext cx="613468" cy="1204323"/>
                <a:chOff x="3666309" y="3239589"/>
                <a:chExt cx="613468" cy="1204323"/>
              </a:xfrm>
            </p:grpSpPr>
            <p:cxnSp>
              <p:nvCxnSpPr>
                <p:cNvPr id="329" name="Straight Connector 328">
                  <a:extLst>
                    <a:ext uri="{FF2B5EF4-FFF2-40B4-BE49-F238E27FC236}">
                      <a16:creationId xmlns:a16="http://schemas.microsoft.com/office/drawing/2014/main" id="{A9CEC90E-3DE6-44CA-9D0C-CEF8430FFD73}"/>
                    </a:ext>
                  </a:extLst>
                </p:cNvPr>
                <p:cNvCxnSpPr/>
                <p:nvPr/>
              </p:nvCxnSpPr>
              <p:spPr>
                <a:xfrm>
                  <a:off x="3666309" y="3429000"/>
                  <a:ext cx="357051" cy="825500"/>
                </a:xfrm>
                <a:prstGeom prst="line">
                  <a:avLst/>
                </a:prstGeom>
              </p:spPr>
              <p:style>
                <a:lnRef idx="1">
                  <a:schemeClr val="dk1"/>
                </a:lnRef>
                <a:fillRef idx="0">
                  <a:schemeClr val="dk1"/>
                </a:fillRef>
                <a:effectRef idx="0">
                  <a:schemeClr val="dk1"/>
                </a:effectRef>
                <a:fontRef idx="minor">
                  <a:schemeClr val="tx1"/>
                </a:fontRef>
              </p:style>
            </p:cxnSp>
            <p:cxnSp>
              <p:nvCxnSpPr>
                <p:cNvPr id="330" name="Straight Connector 329">
                  <a:extLst>
                    <a:ext uri="{FF2B5EF4-FFF2-40B4-BE49-F238E27FC236}">
                      <a16:creationId xmlns:a16="http://schemas.microsoft.com/office/drawing/2014/main" id="{D3201F20-101F-4330-A720-1170879F6C85}"/>
                    </a:ext>
                  </a:extLst>
                </p:cNvPr>
                <p:cNvCxnSpPr/>
                <p:nvPr/>
              </p:nvCxnSpPr>
              <p:spPr>
                <a:xfrm>
                  <a:off x="3922726" y="3429000"/>
                  <a:ext cx="357051" cy="825500"/>
                </a:xfrm>
                <a:prstGeom prst="line">
                  <a:avLst/>
                </a:prstGeom>
              </p:spPr>
              <p:style>
                <a:lnRef idx="1">
                  <a:schemeClr val="dk1"/>
                </a:lnRef>
                <a:fillRef idx="0">
                  <a:schemeClr val="dk1"/>
                </a:fillRef>
                <a:effectRef idx="0">
                  <a:schemeClr val="dk1"/>
                </a:effectRef>
                <a:fontRef idx="minor">
                  <a:schemeClr val="tx1"/>
                </a:fontRef>
              </p:style>
            </p:cxnSp>
            <p:grpSp>
              <p:nvGrpSpPr>
                <p:cNvPr id="331" name="Group 330">
                  <a:extLst>
                    <a:ext uri="{FF2B5EF4-FFF2-40B4-BE49-F238E27FC236}">
                      <a16:creationId xmlns:a16="http://schemas.microsoft.com/office/drawing/2014/main" id="{98EF4716-AA9C-4FD7-A234-5D06A06AAA18}"/>
                    </a:ext>
                  </a:extLst>
                </p:cNvPr>
                <p:cNvGrpSpPr/>
                <p:nvPr/>
              </p:nvGrpSpPr>
              <p:grpSpPr>
                <a:xfrm>
                  <a:off x="3666309" y="3239589"/>
                  <a:ext cx="256417" cy="189411"/>
                  <a:chOff x="3666309" y="3239589"/>
                  <a:chExt cx="256417" cy="189411"/>
                </a:xfrm>
              </p:grpSpPr>
              <p:cxnSp>
                <p:nvCxnSpPr>
                  <p:cNvPr id="336" name="Straight Connector 335">
                    <a:extLst>
                      <a:ext uri="{FF2B5EF4-FFF2-40B4-BE49-F238E27FC236}">
                        <a16:creationId xmlns:a16="http://schemas.microsoft.com/office/drawing/2014/main" id="{0684AFA0-3B0F-461B-A831-5B6E66479FC8}"/>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337" name="Straight Connector 336">
                    <a:extLst>
                      <a:ext uri="{FF2B5EF4-FFF2-40B4-BE49-F238E27FC236}">
                        <a16:creationId xmlns:a16="http://schemas.microsoft.com/office/drawing/2014/main" id="{344C3282-A3C5-46F7-89D4-9323ABD9F9E5}"/>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grpSp>
              <p:nvGrpSpPr>
                <p:cNvPr id="332" name="Group 331">
                  <a:extLst>
                    <a:ext uri="{FF2B5EF4-FFF2-40B4-BE49-F238E27FC236}">
                      <a16:creationId xmlns:a16="http://schemas.microsoft.com/office/drawing/2014/main" id="{32B32703-752F-4F8D-88C7-E9E5B4CFC498}"/>
                    </a:ext>
                  </a:extLst>
                </p:cNvPr>
                <p:cNvGrpSpPr/>
                <p:nvPr/>
              </p:nvGrpSpPr>
              <p:grpSpPr>
                <a:xfrm rot="10800000">
                  <a:off x="4023360" y="4254500"/>
                  <a:ext cx="256417" cy="189411"/>
                  <a:chOff x="3666309" y="3239589"/>
                  <a:chExt cx="256417" cy="189411"/>
                </a:xfrm>
              </p:grpSpPr>
              <p:cxnSp>
                <p:nvCxnSpPr>
                  <p:cNvPr id="334" name="Straight Connector 333">
                    <a:extLst>
                      <a:ext uri="{FF2B5EF4-FFF2-40B4-BE49-F238E27FC236}">
                        <a16:creationId xmlns:a16="http://schemas.microsoft.com/office/drawing/2014/main" id="{0AA36243-EF29-45AA-843F-8773871D24CF}"/>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335" name="Straight Connector 334">
                    <a:extLst>
                      <a:ext uri="{FF2B5EF4-FFF2-40B4-BE49-F238E27FC236}">
                        <a16:creationId xmlns:a16="http://schemas.microsoft.com/office/drawing/2014/main" id="{D23AF958-88AC-4C76-B370-6D675F33893D}"/>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cxnSp>
              <p:nvCxnSpPr>
                <p:cNvPr id="333" name="Straight Connector 332">
                  <a:extLst>
                    <a:ext uri="{FF2B5EF4-FFF2-40B4-BE49-F238E27FC236}">
                      <a16:creationId xmlns:a16="http://schemas.microsoft.com/office/drawing/2014/main" id="{FA485F86-E63C-4E20-9421-1786E239E232}"/>
                    </a:ext>
                  </a:extLst>
                </p:cNvPr>
                <p:cNvCxnSpPr/>
                <p:nvPr/>
              </p:nvCxnSpPr>
              <p:spPr>
                <a:xfrm>
                  <a:off x="3770811" y="3239589"/>
                  <a:ext cx="404463" cy="1204323"/>
                </a:xfrm>
                <a:prstGeom prst="line">
                  <a:avLst/>
                </a:prstGeom>
              </p:spPr>
              <p:style>
                <a:lnRef idx="1">
                  <a:schemeClr val="dk1"/>
                </a:lnRef>
                <a:fillRef idx="0">
                  <a:schemeClr val="dk1"/>
                </a:fillRef>
                <a:effectRef idx="0">
                  <a:schemeClr val="dk1"/>
                </a:effectRef>
                <a:fontRef idx="minor">
                  <a:schemeClr val="tx1"/>
                </a:fontRef>
              </p:style>
            </p:cxnSp>
          </p:grpSp>
          <p:grpSp>
            <p:nvGrpSpPr>
              <p:cNvPr id="242" name="Group 241">
                <a:extLst>
                  <a:ext uri="{FF2B5EF4-FFF2-40B4-BE49-F238E27FC236}">
                    <a16:creationId xmlns:a16="http://schemas.microsoft.com/office/drawing/2014/main" id="{2AA5E3B9-95FD-4CB2-B65E-9C639742C74A}"/>
                  </a:ext>
                </a:extLst>
              </p:cNvPr>
              <p:cNvGrpSpPr/>
              <p:nvPr/>
            </p:nvGrpSpPr>
            <p:grpSpPr>
              <a:xfrm>
                <a:off x="4241606" y="3254656"/>
                <a:ext cx="613468" cy="1204323"/>
                <a:chOff x="3666309" y="3239589"/>
                <a:chExt cx="613468" cy="1204323"/>
              </a:xfrm>
            </p:grpSpPr>
            <p:cxnSp>
              <p:nvCxnSpPr>
                <p:cNvPr id="320" name="Straight Connector 319">
                  <a:extLst>
                    <a:ext uri="{FF2B5EF4-FFF2-40B4-BE49-F238E27FC236}">
                      <a16:creationId xmlns:a16="http://schemas.microsoft.com/office/drawing/2014/main" id="{B5462AB4-4B1C-4852-8544-BB003D6D4A07}"/>
                    </a:ext>
                  </a:extLst>
                </p:cNvPr>
                <p:cNvCxnSpPr/>
                <p:nvPr/>
              </p:nvCxnSpPr>
              <p:spPr>
                <a:xfrm>
                  <a:off x="3666309" y="3429000"/>
                  <a:ext cx="357051" cy="825500"/>
                </a:xfrm>
                <a:prstGeom prst="line">
                  <a:avLst/>
                </a:prstGeom>
              </p:spPr>
              <p:style>
                <a:lnRef idx="1">
                  <a:schemeClr val="dk1"/>
                </a:lnRef>
                <a:fillRef idx="0">
                  <a:schemeClr val="dk1"/>
                </a:fillRef>
                <a:effectRef idx="0">
                  <a:schemeClr val="dk1"/>
                </a:effectRef>
                <a:fontRef idx="minor">
                  <a:schemeClr val="tx1"/>
                </a:fontRef>
              </p:style>
            </p:cxnSp>
            <p:cxnSp>
              <p:nvCxnSpPr>
                <p:cNvPr id="321" name="Straight Connector 320">
                  <a:extLst>
                    <a:ext uri="{FF2B5EF4-FFF2-40B4-BE49-F238E27FC236}">
                      <a16:creationId xmlns:a16="http://schemas.microsoft.com/office/drawing/2014/main" id="{3219A586-65BF-491F-9697-FC4E8FE2C215}"/>
                    </a:ext>
                  </a:extLst>
                </p:cNvPr>
                <p:cNvCxnSpPr/>
                <p:nvPr/>
              </p:nvCxnSpPr>
              <p:spPr>
                <a:xfrm>
                  <a:off x="3922726" y="3429000"/>
                  <a:ext cx="357051" cy="825500"/>
                </a:xfrm>
                <a:prstGeom prst="line">
                  <a:avLst/>
                </a:prstGeom>
              </p:spPr>
              <p:style>
                <a:lnRef idx="1">
                  <a:schemeClr val="dk1"/>
                </a:lnRef>
                <a:fillRef idx="0">
                  <a:schemeClr val="dk1"/>
                </a:fillRef>
                <a:effectRef idx="0">
                  <a:schemeClr val="dk1"/>
                </a:effectRef>
                <a:fontRef idx="minor">
                  <a:schemeClr val="tx1"/>
                </a:fontRef>
              </p:style>
            </p:cxnSp>
            <p:grpSp>
              <p:nvGrpSpPr>
                <p:cNvPr id="322" name="Group 321">
                  <a:extLst>
                    <a:ext uri="{FF2B5EF4-FFF2-40B4-BE49-F238E27FC236}">
                      <a16:creationId xmlns:a16="http://schemas.microsoft.com/office/drawing/2014/main" id="{472C2F72-DAE7-460D-9740-5BB9A9546006}"/>
                    </a:ext>
                  </a:extLst>
                </p:cNvPr>
                <p:cNvGrpSpPr/>
                <p:nvPr/>
              </p:nvGrpSpPr>
              <p:grpSpPr>
                <a:xfrm>
                  <a:off x="3666309" y="3239589"/>
                  <a:ext cx="256417" cy="189411"/>
                  <a:chOff x="3666309" y="3239589"/>
                  <a:chExt cx="256417" cy="189411"/>
                </a:xfrm>
              </p:grpSpPr>
              <p:cxnSp>
                <p:nvCxnSpPr>
                  <p:cNvPr id="327" name="Straight Connector 326">
                    <a:extLst>
                      <a:ext uri="{FF2B5EF4-FFF2-40B4-BE49-F238E27FC236}">
                        <a16:creationId xmlns:a16="http://schemas.microsoft.com/office/drawing/2014/main" id="{55FB84E6-29C8-424C-A19F-E4C214E919BE}"/>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328" name="Straight Connector 327">
                    <a:extLst>
                      <a:ext uri="{FF2B5EF4-FFF2-40B4-BE49-F238E27FC236}">
                        <a16:creationId xmlns:a16="http://schemas.microsoft.com/office/drawing/2014/main" id="{2DC1F8A7-7920-4564-A373-A013F06C1322}"/>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grpSp>
              <p:nvGrpSpPr>
                <p:cNvPr id="323" name="Group 322">
                  <a:extLst>
                    <a:ext uri="{FF2B5EF4-FFF2-40B4-BE49-F238E27FC236}">
                      <a16:creationId xmlns:a16="http://schemas.microsoft.com/office/drawing/2014/main" id="{10AEC67B-3725-4C1E-BC2C-C3B6B50DFF18}"/>
                    </a:ext>
                  </a:extLst>
                </p:cNvPr>
                <p:cNvGrpSpPr/>
                <p:nvPr/>
              </p:nvGrpSpPr>
              <p:grpSpPr>
                <a:xfrm rot="10800000">
                  <a:off x="4023360" y="4254500"/>
                  <a:ext cx="256417" cy="189411"/>
                  <a:chOff x="3666309" y="3239589"/>
                  <a:chExt cx="256417" cy="189411"/>
                </a:xfrm>
              </p:grpSpPr>
              <p:cxnSp>
                <p:nvCxnSpPr>
                  <p:cNvPr id="325" name="Straight Connector 324">
                    <a:extLst>
                      <a:ext uri="{FF2B5EF4-FFF2-40B4-BE49-F238E27FC236}">
                        <a16:creationId xmlns:a16="http://schemas.microsoft.com/office/drawing/2014/main" id="{A7450935-A78D-4015-87A6-DFFC10398A0C}"/>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326" name="Straight Connector 325">
                    <a:extLst>
                      <a:ext uri="{FF2B5EF4-FFF2-40B4-BE49-F238E27FC236}">
                        <a16:creationId xmlns:a16="http://schemas.microsoft.com/office/drawing/2014/main" id="{BF17C6F6-634F-4861-950B-A19AE7AF5C81}"/>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cxnSp>
              <p:nvCxnSpPr>
                <p:cNvPr id="324" name="Straight Connector 323">
                  <a:extLst>
                    <a:ext uri="{FF2B5EF4-FFF2-40B4-BE49-F238E27FC236}">
                      <a16:creationId xmlns:a16="http://schemas.microsoft.com/office/drawing/2014/main" id="{BDC520A6-8219-4821-95BF-67F5888973D7}"/>
                    </a:ext>
                  </a:extLst>
                </p:cNvPr>
                <p:cNvCxnSpPr/>
                <p:nvPr/>
              </p:nvCxnSpPr>
              <p:spPr>
                <a:xfrm>
                  <a:off x="3770811" y="3239589"/>
                  <a:ext cx="404463" cy="1204323"/>
                </a:xfrm>
                <a:prstGeom prst="line">
                  <a:avLst/>
                </a:prstGeom>
              </p:spPr>
              <p:style>
                <a:lnRef idx="1">
                  <a:schemeClr val="dk1"/>
                </a:lnRef>
                <a:fillRef idx="0">
                  <a:schemeClr val="dk1"/>
                </a:fillRef>
                <a:effectRef idx="0">
                  <a:schemeClr val="dk1"/>
                </a:effectRef>
                <a:fontRef idx="minor">
                  <a:schemeClr val="tx1"/>
                </a:fontRef>
              </p:style>
            </p:cxnSp>
          </p:grpSp>
          <p:grpSp>
            <p:nvGrpSpPr>
              <p:cNvPr id="243" name="Group 242">
                <a:extLst>
                  <a:ext uri="{FF2B5EF4-FFF2-40B4-BE49-F238E27FC236}">
                    <a16:creationId xmlns:a16="http://schemas.microsoft.com/office/drawing/2014/main" id="{4787DBD0-E539-4008-9A62-31E2EC36B9BC}"/>
                  </a:ext>
                </a:extLst>
              </p:cNvPr>
              <p:cNvGrpSpPr/>
              <p:nvPr/>
            </p:nvGrpSpPr>
            <p:grpSpPr>
              <a:xfrm>
                <a:off x="4835729" y="3254656"/>
                <a:ext cx="613468" cy="1204323"/>
                <a:chOff x="3666309" y="3239589"/>
                <a:chExt cx="613468" cy="1204323"/>
              </a:xfrm>
            </p:grpSpPr>
            <p:cxnSp>
              <p:nvCxnSpPr>
                <p:cNvPr id="311" name="Straight Connector 310">
                  <a:extLst>
                    <a:ext uri="{FF2B5EF4-FFF2-40B4-BE49-F238E27FC236}">
                      <a16:creationId xmlns:a16="http://schemas.microsoft.com/office/drawing/2014/main" id="{F9912959-453B-4506-9DA1-FBCEFF571894}"/>
                    </a:ext>
                  </a:extLst>
                </p:cNvPr>
                <p:cNvCxnSpPr/>
                <p:nvPr/>
              </p:nvCxnSpPr>
              <p:spPr>
                <a:xfrm>
                  <a:off x="3666309" y="3429000"/>
                  <a:ext cx="357051" cy="825500"/>
                </a:xfrm>
                <a:prstGeom prst="line">
                  <a:avLst/>
                </a:prstGeom>
              </p:spPr>
              <p:style>
                <a:lnRef idx="1">
                  <a:schemeClr val="dk1"/>
                </a:lnRef>
                <a:fillRef idx="0">
                  <a:schemeClr val="dk1"/>
                </a:fillRef>
                <a:effectRef idx="0">
                  <a:schemeClr val="dk1"/>
                </a:effectRef>
                <a:fontRef idx="minor">
                  <a:schemeClr val="tx1"/>
                </a:fontRef>
              </p:style>
            </p:cxnSp>
            <p:cxnSp>
              <p:nvCxnSpPr>
                <p:cNvPr id="312" name="Straight Connector 311">
                  <a:extLst>
                    <a:ext uri="{FF2B5EF4-FFF2-40B4-BE49-F238E27FC236}">
                      <a16:creationId xmlns:a16="http://schemas.microsoft.com/office/drawing/2014/main" id="{678FF08F-20CC-4A1A-9319-D95504EA9AAF}"/>
                    </a:ext>
                  </a:extLst>
                </p:cNvPr>
                <p:cNvCxnSpPr/>
                <p:nvPr/>
              </p:nvCxnSpPr>
              <p:spPr>
                <a:xfrm>
                  <a:off x="3922726" y="3429000"/>
                  <a:ext cx="357051" cy="825500"/>
                </a:xfrm>
                <a:prstGeom prst="line">
                  <a:avLst/>
                </a:prstGeom>
              </p:spPr>
              <p:style>
                <a:lnRef idx="1">
                  <a:schemeClr val="dk1"/>
                </a:lnRef>
                <a:fillRef idx="0">
                  <a:schemeClr val="dk1"/>
                </a:fillRef>
                <a:effectRef idx="0">
                  <a:schemeClr val="dk1"/>
                </a:effectRef>
                <a:fontRef idx="minor">
                  <a:schemeClr val="tx1"/>
                </a:fontRef>
              </p:style>
            </p:cxnSp>
            <p:grpSp>
              <p:nvGrpSpPr>
                <p:cNvPr id="313" name="Group 312">
                  <a:extLst>
                    <a:ext uri="{FF2B5EF4-FFF2-40B4-BE49-F238E27FC236}">
                      <a16:creationId xmlns:a16="http://schemas.microsoft.com/office/drawing/2014/main" id="{82E5A2AC-AD4C-4B4A-9B03-6F5951D27EEF}"/>
                    </a:ext>
                  </a:extLst>
                </p:cNvPr>
                <p:cNvGrpSpPr/>
                <p:nvPr/>
              </p:nvGrpSpPr>
              <p:grpSpPr>
                <a:xfrm>
                  <a:off x="3666309" y="3239589"/>
                  <a:ext cx="256417" cy="189411"/>
                  <a:chOff x="3666309" y="3239589"/>
                  <a:chExt cx="256417" cy="189411"/>
                </a:xfrm>
              </p:grpSpPr>
              <p:cxnSp>
                <p:nvCxnSpPr>
                  <p:cNvPr id="318" name="Straight Connector 317">
                    <a:extLst>
                      <a:ext uri="{FF2B5EF4-FFF2-40B4-BE49-F238E27FC236}">
                        <a16:creationId xmlns:a16="http://schemas.microsoft.com/office/drawing/2014/main" id="{26B3C9BE-BA40-4F97-9D08-D9BF88B0B3E0}"/>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319" name="Straight Connector 318">
                    <a:extLst>
                      <a:ext uri="{FF2B5EF4-FFF2-40B4-BE49-F238E27FC236}">
                        <a16:creationId xmlns:a16="http://schemas.microsoft.com/office/drawing/2014/main" id="{73E3D06A-928E-487C-9D0B-72DBFC1BDE31}"/>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grpSp>
              <p:nvGrpSpPr>
                <p:cNvPr id="314" name="Group 313">
                  <a:extLst>
                    <a:ext uri="{FF2B5EF4-FFF2-40B4-BE49-F238E27FC236}">
                      <a16:creationId xmlns:a16="http://schemas.microsoft.com/office/drawing/2014/main" id="{5D897CB3-779E-4A71-A545-99CEA6F04D8A}"/>
                    </a:ext>
                  </a:extLst>
                </p:cNvPr>
                <p:cNvGrpSpPr/>
                <p:nvPr/>
              </p:nvGrpSpPr>
              <p:grpSpPr>
                <a:xfrm rot="10800000">
                  <a:off x="4023360" y="4254500"/>
                  <a:ext cx="256417" cy="189411"/>
                  <a:chOff x="3666309" y="3239589"/>
                  <a:chExt cx="256417" cy="189411"/>
                </a:xfrm>
              </p:grpSpPr>
              <p:cxnSp>
                <p:nvCxnSpPr>
                  <p:cNvPr id="316" name="Straight Connector 315">
                    <a:extLst>
                      <a:ext uri="{FF2B5EF4-FFF2-40B4-BE49-F238E27FC236}">
                        <a16:creationId xmlns:a16="http://schemas.microsoft.com/office/drawing/2014/main" id="{0C700C7C-8AEC-45E1-84D7-79775DF58579}"/>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317" name="Straight Connector 316">
                    <a:extLst>
                      <a:ext uri="{FF2B5EF4-FFF2-40B4-BE49-F238E27FC236}">
                        <a16:creationId xmlns:a16="http://schemas.microsoft.com/office/drawing/2014/main" id="{EFA5F243-062D-4175-8506-2C1C78E25CD5}"/>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cxnSp>
              <p:nvCxnSpPr>
                <p:cNvPr id="315" name="Straight Connector 314">
                  <a:extLst>
                    <a:ext uri="{FF2B5EF4-FFF2-40B4-BE49-F238E27FC236}">
                      <a16:creationId xmlns:a16="http://schemas.microsoft.com/office/drawing/2014/main" id="{8637D35B-E2A7-4FAF-8B51-8FD15B694F61}"/>
                    </a:ext>
                  </a:extLst>
                </p:cNvPr>
                <p:cNvCxnSpPr/>
                <p:nvPr/>
              </p:nvCxnSpPr>
              <p:spPr>
                <a:xfrm>
                  <a:off x="3770811" y="3239589"/>
                  <a:ext cx="404463" cy="1204323"/>
                </a:xfrm>
                <a:prstGeom prst="line">
                  <a:avLst/>
                </a:prstGeom>
              </p:spPr>
              <p:style>
                <a:lnRef idx="1">
                  <a:schemeClr val="dk1"/>
                </a:lnRef>
                <a:fillRef idx="0">
                  <a:schemeClr val="dk1"/>
                </a:fillRef>
                <a:effectRef idx="0">
                  <a:schemeClr val="dk1"/>
                </a:effectRef>
                <a:fontRef idx="minor">
                  <a:schemeClr val="tx1"/>
                </a:fontRef>
              </p:style>
            </p:cxnSp>
          </p:grpSp>
          <p:grpSp>
            <p:nvGrpSpPr>
              <p:cNvPr id="244" name="Group 243">
                <a:extLst>
                  <a:ext uri="{FF2B5EF4-FFF2-40B4-BE49-F238E27FC236}">
                    <a16:creationId xmlns:a16="http://schemas.microsoft.com/office/drawing/2014/main" id="{32E08122-23CE-45D6-9163-918336D128C8}"/>
                  </a:ext>
                </a:extLst>
              </p:cNvPr>
              <p:cNvGrpSpPr/>
              <p:nvPr/>
            </p:nvGrpSpPr>
            <p:grpSpPr>
              <a:xfrm>
                <a:off x="5429852" y="3254656"/>
                <a:ext cx="613468" cy="1204323"/>
                <a:chOff x="3666309" y="3239589"/>
                <a:chExt cx="613468" cy="1204323"/>
              </a:xfrm>
            </p:grpSpPr>
            <p:cxnSp>
              <p:nvCxnSpPr>
                <p:cNvPr id="302" name="Straight Connector 301">
                  <a:extLst>
                    <a:ext uri="{FF2B5EF4-FFF2-40B4-BE49-F238E27FC236}">
                      <a16:creationId xmlns:a16="http://schemas.microsoft.com/office/drawing/2014/main" id="{EFA49FDC-0A52-4A6E-B297-E06B3BDE0518}"/>
                    </a:ext>
                  </a:extLst>
                </p:cNvPr>
                <p:cNvCxnSpPr/>
                <p:nvPr/>
              </p:nvCxnSpPr>
              <p:spPr>
                <a:xfrm>
                  <a:off x="3666309" y="3429000"/>
                  <a:ext cx="357051" cy="825500"/>
                </a:xfrm>
                <a:prstGeom prst="line">
                  <a:avLst/>
                </a:prstGeom>
              </p:spPr>
              <p:style>
                <a:lnRef idx="1">
                  <a:schemeClr val="dk1"/>
                </a:lnRef>
                <a:fillRef idx="0">
                  <a:schemeClr val="dk1"/>
                </a:fillRef>
                <a:effectRef idx="0">
                  <a:schemeClr val="dk1"/>
                </a:effectRef>
                <a:fontRef idx="minor">
                  <a:schemeClr val="tx1"/>
                </a:fontRef>
              </p:style>
            </p:cxnSp>
            <p:cxnSp>
              <p:nvCxnSpPr>
                <p:cNvPr id="303" name="Straight Connector 302">
                  <a:extLst>
                    <a:ext uri="{FF2B5EF4-FFF2-40B4-BE49-F238E27FC236}">
                      <a16:creationId xmlns:a16="http://schemas.microsoft.com/office/drawing/2014/main" id="{CB92FFDB-77E9-490B-A4F5-A8059292BEDC}"/>
                    </a:ext>
                  </a:extLst>
                </p:cNvPr>
                <p:cNvCxnSpPr/>
                <p:nvPr/>
              </p:nvCxnSpPr>
              <p:spPr>
                <a:xfrm>
                  <a:off x="3922726" y="3429000"/>
                  <a:ext cx="357051" cy="825500"/>
                </a:xfrm>
                <a:prstGeom prst="line">
                  <a:avLst/>
                </a:prstGeom>
              </p:spPr>
              <p:style>
                <a:lnRef idx="1">
                  <a:schemeClr val="dk1"/>
                </a:lnRef>
                <a:fillRef idx="0">
                  <a:schemeClr val="dk1"/>
                </a:fillRef>
                <a:effectRef idx="0">
                  <a:schemeClr val="dk1"/>
                </a:effectRef>
                <a:fontRef idx="minor">
                  <a:schemeClr val="tx1"/>
                </a:fontRef>
              </p:style>
            </p:cxnSp>
            <p:grpSp>
              <p:nvGrpSpPr>
                <p:cNvPr id="304" name="Group 303">
                  <a:extLst>
                    <a:ext uri="{FF2B5EF4-FFF2-40B4-BE49-F238E27FC236}">
                      <a16:creationId xmlns:a16="http://schemas.microsoft.com/office/drawing/2014/main" id="{E29578B0-376E-4383-AA77-ECF914B3CE0D}"/>
                    </a:ext>
                  </a:extLst>
                </p:cNvPr>
                <p:cNvGrpSpPr/>
                <p:nvPr/>
              </p:nvGrpSpPr>
              <p:grpSpPr>
                <a:xfrm>
                  <a:off x="3666309" y="3239589"/>
                  <a:ext cx="256417" cy="189411"/>
                  <a:chOff x="3666309" y="3239589"/>
                  <a:chExt cx="256417" cy="189411"/>
                </a:xfrm>
              </p:grpSpPr>
              <p:cxnSp>
                <p:nvCxnSpPr>
                  <p:cNvPr id="309" name="Straight Connector 308">
                    <a:extLst>
                      <a:ext uri="{FF2B5EF4-FFF2-40B4-BE49-F238E27FC236}">
                        <a16:creationId xmlns:a16="http://schemas.microsoft.com/office/drawing/2014/main" id="{4B61CA00-1758-4B98-A76A-C53CDEA58B90}"/>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310" name="Straight Connector 309">
                    <a:extLst>
                      <a:ext uri="{FF2B5EF4-FFF2-40B4-BE49-F238E27FC236}">
                        <a16:creationId xmlns:a16="http://schemas.microsoft.com/office/drawing/2014/main" id="{3DE532F1-5E84-4C75-813B-80836BA89652}"/>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grpSp>
              <p:nvGrpSpPr>
                <p:cNvPr id="305" name="Group 304">
                  <a:extLst>
                    <a:ext uri="{FF2B5EF4-FFF2-40B4-BE49-F238E27FC236}">
                      <a16:creationId xmlns:a16="http://schemas.microsoft.com/office/drawing/2014/main" id="{66FA71FB-B5F2-4846-A62C-D4D79361DDFF}"/>
                    </a:ext>
                  </a:extLst>
                </p:cNvPr>
                <p:cNvGrpSpPr/>
                <p:nvPr/>
              </p:nvGrpSpPr>
              <p:grpSpPr>
                <a:xfrm rot="10800000">
                  <a:off x="4023360" y="4254500"/>
                  <a:ext cx="256417" cy="189411"/>
                  <a:chOff x="3666309" y="3239589"/>
                  <a:chExt cx="256417" cy="189411"/>
                </a:xfrm>
              </p:grpSpPr>
              <p:cxnSp>
                <p:nvCxnSpPr>
                  <p:cNvPr id="307" name="Straight Connector 306">
                    <a:extLst>
                      <a:ext uri="{FF2B5EF4-FFF2-40B4-BE49-F238E27FC236}">
                        <a16:creationId xmlns:a16="http://schemas.microsoft.com/office/drawing/2014/main" id="{106C0E54-C30C-4028-83C2-950C1BBC3AD4}"/>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308" name="Straight Connector 307">
                    <a:extLst>
                      <a:ext uri="{FF2B5EF4-FFF2-40B4-BE49-F238E27FC236}">
                        <a16:creationId xmlns:a16="http://schemas.microsoft.com/office/drawing/2014/main" id="{CA593447-4A5D-4069-AAB7-FE5BF1F5274F}"/>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cxnSp>
              <p:nvCxnSpPr>
                <p:cNvPr id="306" name="Straight Connector 305">
                  <a:extLst>
                    <a:ext uri="{FF2B5EF4-FFF2-40B4-BE49-F238E27FC236}">
                      <a16:creationId xmlns:a16="http://schemas.microsoft.com/office/drawing/2014/main" id="{02741803-6801-4A5E-8CDA-2ED8E1AE37AD}"/>
                    </a:ext>
                  </a:extLst>
                </p:cNvPr>
                <p:cNvCxnSpPr/>
                <p:nvPr/>
              </p:nvCxnSpPr>
              <p:spPr>
                <a:xfrm>
                  <a:off x="3770811" y="3239589"/>
                  <a:ext cx="404463" cy="1204323"/>
                </a:xfrm>
                <a:prstGeom prst="line">
                  <a:avLst/>
                </a:prstGeom>
              </p:spPr>
              <p:style>
                <a:lnRef idx="1">
                  <a:schemeClr val="dk1"/>
                </a:lnRef>
                <a:fillRef idx="0">
                  <a:schemeClr val="dk1"/>
                </a:fillRef>
                <a:effectRef idx="0">
                  <a:schemeClr val="dk1"/>
                </a:effectRef>
                <a:fontRef idx="minor">
                  <a:schemeClr val="tx1"/>
                </a:fontRef>
              </p:style>
            </p:cxnSp>
          </p:grpSp>
          <p:grpSp>
            <p:nvGrpSpPr>
              <p:cNvPr id="245" name="Group 244">
                <a:extLst>
                  <a:ext uri="{FF2B5EF4-FFF2-40B4-BE49-F238E27FC236}">
                    <a16:creationId xmlns:a16="http://schemas.microsoft.com/office/drawing/2014/main" id="{941DAD19-DE87-4BD0-9334-2C182DC447F6}"/>
                  </a:ext>
                </a:extLst>
              </p:cNvPr>
              <p:cNvGrpSpPr/>
              <p:nvPr/>
            </p:nvGrpSpPr>
            <p:grpSpPr>
              <a:xfrm>
                <a:off x="6023975" y="3254656"/>
                <a:ext cx="613468" cy="1204323"/>
                <a:chOff x="3666309" y="3239589"/>
                <a:chExt cx="613468" cy="1204323"/>
              </a:xfrm>
            </p:grpSpPr>
            <p:cxnSp>
              <p:nvCxnSpPr>
                <p:cNvPr id="293" name="Straight Connector 292">
                  <a:extLst>
                    <a:ext uri="{FF2B5EF4-FFF2-40B4-BE49-F238E27FC236}">
                      <a16:creationId xmlns:a16="http://schemas.microsoft.com/office/drawing/2014/main" id="{6586E351-41D9-453A-8700-267FE3472352}"/>
                    </a:ext>
                  </a:extLst>
                </p:cNvPr>
                <p:cNvCxnSpPr/>
                <p:nvPr/>
              </p:nvCxnSpPr>
              <p:spPr>
                <a:xfrm>
                  <a:off x="3666309" y="3429000"/>
                  <a:ext cx="357051" cy="825500"/>
                </a:xfrm>
                <a:prstGeom prst="line">
                  <a:avLst/>
                </a:prstGeom>
              </p:spPr>
              <p:style>
                <a:lnRef idx="1">
                  <a:schemeClr val="dk1"/>
                </a:lnRef>
                <a:fillRef idx="0">
                  <a:schemeClr val="dk1"/>
                </a:fillRef>
                <a:effectRef idx="0">
                  <a:schemeClr val="dk1"/>
                </a:effectRef>
                <a:fontRef idx="minor">
                  <a:schemeClr val="tx1"/>
                </a:fontRef>
              </p:style>
            </p:cxnSp>
            <p:cxnSp>
              <p:nvCxnSpPr>
                <p:cNvPr id="294" name="Straight Connector 293">
                  <a:extLst>
                    <a:ext uri="{FF2B5EF4-FFF2-40B4-BE49-F238E27FC236}">
                      <a16:creationId xmlns:a16="http://schemas.microsoft.com/office/drawing/2014/main" id="{32807BBA-0575-4BD6-8E2E-457B000F2674}"/>
                    </a:ext>
                  </a:extLst>
                </p:cNvPr>
                <p:cNvCxnSpPr/>
                <p:nvPr/>
              </p:nvCxnSpPr>
              <p:spPr>
                <a:xfrm>
                  <a:off x="3922726" y="3429000"/>
                  <a:ext cx="357051" cy="825500"/>
                </a:xfrm>
                <a:prstGeom prst="line">
                  <a:avLst/>
                </a:prstGeom>
              </p:spPr>
              <p:style>
                <a:lnRef idx="1">
                  <a:schemeClr val="dk1"/>
                </a:lnRef>
                <a:fillRef idx="0">
                  <a:schemeClr val="dk1"/>
                </a:fillRef>
                <a:effectRef idx="0">
                  <a:schemeClr val="dk1"/>
                </a:effectRef>
                <a:fontRef idx="minor">
                  <a:schemeClr val="tx1"/>
                </a:fontRef>
              </p:style>
            </p:cxnSp>
            <p:grpSp>
              <p:nvGrpSpPr>
                <p:cNvPr id="295" name="Group 294">
                  <a:extLst>
                    <a:ext uri="{FF2B5EF4-FFF2-40B4-BE49-F238E27FC236}">
                      <a16:creationId xmlns:a16="http://schemas.microsoft.com/office/drawing/2014/main" id="{6EC9CDE5-6AFD-40F4-9E9A-60BF52E4A0A2}"/>
                    </a:ext>
                  </a:extLst>
                </p:cNvPr>
                <p:cNvGrpSpPr/>
                <p:nvPr/>
              </p:nvGrpSpPr>
              <p:grpSpPr>
                <a:xfrm>
                  <a:off x="3666309" y="3239589"/>
                  <a:ext cx="256417" cy="189411"/>
                  <a:chOff x="3666309" y="3239589"/>
                  <a:chExt cx="256417" cy="189411"/>
                </a:xfrm>
              </p:grpSpPr>
              <p:cxnSp>
                <p:nvCxnSpPr>
                  <p:cNvPr id="300" name="Straight Connector 299">
                    <a:extLst>
                      <a:ext uri="{FF2B5EF4-FFF2-40B4-BE49-F238E27FC236}">
                        <a16:creationId xmlns:a16="http://schemas.microsoft.com/office/drawing/2014/main" id="{EAF7B018-F67E-44AD-BD81-216DC4EAB25F}"/>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301" name="Straight Connector 300">
                    <a:extLst>
                      <a:ext uri="{FF2B5EF4-FFF2-40B4-BE49-F238E27FC236}">
                        <a16:creationId xmlns:a16="http://schemas.microsoft.com/office/drawing/2014/main" id="{44C14A47-C909-46B2-A334-675E6BB258C8}"/>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grpSp>
              <p:nvGrpSpPr>
                <p:cNvPr id="296" name="Group 295">
                  <a:extLst>
                    <a:ext uri="{FF2B5EF4-FFF2-40B4-BE49-F238E27FC236}">
                      <a16:creationId xmlns:a16="http://schemas.microsoft.com/office/drawing/2014/main" id="{15EBE4CC-8CFC-447A-A543-FC4A0639CD95}"/>
                    </a:ext>
                  </a:extLst>
                </p:cNvPr>
                <p:cNvGrpSpPr/>
                <p:nvPr/>
              </p:nvGrpSpPr>
              <p:grpSpPr>
                <a:xfrm rot="10800000">
                  <a:off x="4023360" y="4254500"/>
                  <a:ext cx="256417" cy="189411"/>
                  <a:chOff x="3666309" y="3239589"/>
                  <a:chExt cx="256417" cy="189411"/>
                </a:xfrm>
              </p:grpSpPr>
              <p:cxnSp>
                <p:nvCxnSpPr>
                  <p:cNvPr id="298" name="Straight Connector 297">
                    <a:extLst>
                      <a:ext uri="{FF2B5EF4-FFF2-40B4-BE49-F238E27FC236}">
                        <a16:creationId xmlns:a16="http://schemas.microsoft.com/office/drawing/2014/main" id="{6ACB97A9-5AD2-4270-8DED-67DA09C0FF4F}"/>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299" name="Straight Connector 298">
                    <a:extLst>
                      <a:ext uri="{FF2B5EF4-FFF2-40B4-BE49-F238E27FC236}">
                        <a16:creationId xmlns:a16="http://schemas.microsoft.com/office/drawing/2014/main" id="{2285A373-9A7A-4DE0-9FC3-D1DB2BF18BA7}"/>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cxnSp>
              <p:nvCxnSpPr>
                <p:cNvPr id="297" name="Straight Connector 296">
                  <a:extLst>
                    <a:ext uri="{FF2B5EF4-FFF2-40B4-BE49-F238E27FC236}">
                      <a16:creationId xmlns:a16="http://schemas.microsoft.com/office/drawing/2014/main" id="{1DE25BDE-821E-4956-99B8-F2AFE44A99DE}"/>
                    </a:ext>
                  </a:extLst>
                </p:cNvPr>
                <p:cNvCxnSpPr/>
                <p:nvPr/>
              </p:nvCxnSpPr>
              <p:spPr>
                <a:xfrm>
                  <a:off x="3770811" y="3239589"/>
                  <a:ext cx="404463" cy="1204323"/>
                </a:xfrm>
                <a:prstGeom prst="line">
                  <a:avLst/>
                </a:prstGeom>
              </p:spPr>
              <p:style>
                <a:lnRef idx="1">
                  <a:schemeClr val="dk1"/>
                </a:lnRef>
                <a:fillRef idx="0">
                  <a:schemeClr val="dk1"/>
                </a:fillRef>
                <a:effectRef idx="0">
                  <a:schemeClr val="dk1"/>
                </a:effectRef>
                <a:fontRef idx="minor">
                  <a:schemeClr val="tx1"/>
                </a:fontRef>
              </p:style>
            </p:cxnSp>
          </p:grpSp>
          <p:grpSp>
            <p:nvGrpSpPr>
              <p:cNvPr id="246" name="Group 245">
                <a:extLst>
                  <a:ext uri="{FF2B5EF4-FFF2-40B4-BE49-F238E27FC236}">
                    <a16:creationId xmlns:a16="http://schemas.microsoft.com/office/drawing/2014/main" id="{484E580F-63DD-4575-A17B-0C5A6B06357B}"/>
                  </a:ext>
                </a:extLst>
              </p:cNvPr>
              <p:cNvGrpSpPr/>
              <p:nvPr/>
            </p:nvGrpSpPr>
            <p:grpSpPr>
              <a:xfrm>
                <a:off x="6618098" y="3254656"/>
                <a:ext cx="613468" cy="1204323"/>
                <a:chOff x="3666309" y="3239589"/>
                <a:chExt cx="613468" cy="1204323"/>
              </a:xfrm>
            </p:grpSpPr>
            <p:cxnSp>
              <p:nvCxnSpPr>
                <p:cNvPr id="284" name="Straight Connector 283">
                  <a:extLst>
                    <a:ext uri="{FF2B5EF4-FFF2-40B4-BE49-F238E27FC236}">
                      <a16:creationId xmlns:a16="http://schemas.microsoft.com/office/drawing/2014/main" id="{A1F9516D-90D4-4E9E-BB51-91E0DC7131F4}"/>
                    </a:ext>
                  </a:extLst>
                </p:cNvPr>
                <p:cNvCxnSpPr/>
                <p:nvPr/>
              </p:nvCxnSpPr>
              <p:spPr>
                <a:xfrm>
                  <a:off x="3666309" y="3429000"/>
                  <a:ext cx="357051" cy="825500"/>
                </a:xfrm>
                <a:prstGeom prst="line">
                  <a:avLst/>
                </a:prstGeom>
              </p:spPr>
              <p:style>
                <a:lnRef idx="1">
                  <a:schemeClr val="dk1"/>
                </a:lnRef>
                <a:fillRef idx="0">
                  <a:schemeClr val="dk1"/>
                </a:fillRef>
                <a:effectRef idx="0">
                  <a:schemeClr val="dk1"/>
                </a:effectRef>
                <a:fontRef idx="minor">
                  <a:schemeClr val="tx1"/>
                </a:fontRef>
              </p:style>
            </p:cxnSp>
            <p:cxnSp>
              <p:nvCxnSpPr>
                <p:cNvPr id="285" name="Straight Connector 284">
                  <a:extLst>
                    <a:ext uri="{FF2B5EF4-FFF2-40B4-BE49-F238E27FC236}">
                      <a16:creationId xmlns:a16="http://schemas.microsoft.com/office/drawing/2014/main" id="{DC716242-52B5-42D0-8592-335E0A6A03D6}"/>
                    </a:ext>
                  </a:extLst>
                </p:cNvPr>
                <p:cNvCxnSpPr/>
                <p:nvPr/>
              </p:nvCxnSpPr>
              <p:spPr>
                <a:xfrm>
                  <a:off x="3922726" y="3429000"/>
                  <a:ext cx="357051" cy="825500"/>
                </a:xfrm>
                <a:prstGeom prst="line">
                  <a:avLst/>
                </a:prstGeom>
              </p:spPr>
              <p:style>
                <a:lnRef idx="1">
                  <a:schemeClr val="dk1"/>
                </a:lnRef>
                <a:fillRef idx="0">
                  <a:schemeClr val="dk1"/>
                </a:fillRef>
                <a:effectRef idx="0">
                  <a:schemeClr val="dk1"/>
                </a:effectRef>
                <a:fontRef idx="minor">
                  <a:schemeClr val="tx1"/>
                </a:fontRef>
              </p:style>
            </p:cxnSp>
            <p:grpSp>
              <p:nvGrpSpPr>
                <p:cNvPr id="286" name="Group 285">
                  <a:extLst>
                    <a:ext uri="{FF2B5EF4-FFF2-40B4-BE49-F238E27FC236}">
                      <a16:creationId xmlns:a16="http://schemas.microsoft.com/office/drawing/2014/main" id="{B62DBE89-A38D-4594-9628-9934A1EAE76D}"/>
                    </a:ext>
                  </a:extLst>
                </p:cNvPr>
                <p:cNvGrpSpPr/>
                <p:nvPr/>
              </p:nvGrpSpPr>
              <p:grpSpPr>
                <a:xfrm>
                  <a:off x="3666309" y="3239589"/>
                  <a:ext cx="256417" cy="189411"/>
                  <a:chOff x="3666309" y="3239589"/>
                  <a:chExt cx="256417" cy="189411"/>
                </a:xfrm>
              </p:grpSpPr>
              <p:cxnSp>
                <p:nvCxnSpPr>
                  <p:cNvPr id="291" name="Straight Connector 290">
                    <a:extLst>
                      <a:ext uri="{FF2B5EF4-FFF2-40B4-BE49-F238E27FC236}">
                        <a16:creationId xmlns:a16="http://schemas.microsoft.com/office/drawing/2014/main" id="{A59D5FAF-ED09-43F7-A3DE-AEFA46682FAE}"/>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292" name="Straight Connector 291">
                    <a:extLst>
                      <a:ext uri="{FF2B5EF4-FFF2-40B4-BE49-F238E27FC236}">
                        <a16:creationId xmlns:a16="http://schemas.microsoft.com/office/drawing/2014/main" id="{97DD964A-7F85-49EE-9FDA-330ECE57CF8C}"/>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grpSp>
              <p:nvGrpSpPr>
                <p:cNvPr id="287" name="Group 286">
                  <a:extLst>
                    <a:ext uri="{FF2B5EF4-FFF2-40B4-BE49-F238E27FC236}">
                      <a16:creationId xmlns:a16="http://schemas.microsoft.com/office/drawing/2014/main" id="{6D76AF5E-CD4E-4CFD-A8DB-831A03D5A3BD}"/>
                    </a:ext>
                  </a:extLst>
                </p:cNvPr>
                <p:cNvGrpSpPr/>
                <p:nvPr/>
              </p:nvGrpSpPr>
              <p:grpSpPr>
                <a:xfrm rot="10800000">
                  <a:off x="4023360" y="4254500"/>
                  <a:ext cx="256417" cy="189411"/>
                  <a:chOff x="3666309" y="3239589"/>
                  <a:chExt cx="256417" cy="189411"/>
                </a:xfrm>
              </p:grpSpPr>
              <p:cxnSp>
                <p:nvCxnSpPr>
                  <p:cNvPr id="289" name="Straight Connector 288">
                    <a:extLst>
                      <a:ext uri="{FF2B5EF4-FFF2-40B4-BE49-F238E27FC236}">
                        <a16:creationId xmlns:a16="http://schemas.microsoft.com/office/drawing/2014/main" id="{FEA4426B-E1C0-42AB-88B5-852D06EF6D5C}"/>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290" name="Straight Connector 289">
                    <a:extLst>
                      <a:ext uri="{FF2B5EF4-FFF2-40B4-BE49-F238E27FC236}">
                        <a16:creationId xmlns:a16="http://schemas.microsoft.com/office/drawing/2014/main" id="{99498340-F483-4328-B119-9D4719F44B81}"/>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cxnSp>
              <p:nvCxnSpPr>
                <p:cNvPr id="288" name="Straight Connector 287">
                  <a:extLst>
                    <a:ext uri="{FF2B5EF4-FFF2-40B4-BE49-F238E27FC236}">
                      <a16:creationId xmlns:a16="http://schemas.microsoft.com/office/drawing/2014/main" id="{A3BDC8DB-2683-4369-A601-38FC6A6CB2D1}"/>
                    </a:ext>
                  </a:extLst>
                </p:cNvPr>
                <p:cNvCxnSpPr/>
                <p:nvPr/>
              </p:nvCxnSpPr>
              <p:spPr>
                <a:xfrm>
                  <a:off x="3770811" y="3239589"/>
                  <a:ext cx="404463" cy="1204323"/>
                </a:xfrm>
                <a:prstGeom prst="line">
                  <a:avLst/>
                </a:prstGeom>
              </p:spPr>
              <p:style>
                <a:lnRef idx="1">
                  <a:schemeClr val="dk1"/>
                </a:lnRef>
                <a:fillRef idx="0">
                  <a:schemeClr val="dk1"/>
                </a:fillRef>
                <a:effectRef idx="0">
                  <a:schemeClr val="dk1"/>
                </a:effectRef>
                <a:fontRef idx="minor">
                  <a:schemeClr val="tx1"/>
                </a:fontRef>
              </p:style>
            </p:cxnSp>
          </p:grpSp>
          <p:grpSp>
            <p:nvGrpSpPr>
              <p:cNvPr id="247" name="Group 246">
                <a:extLst>
                  <a:ext uri="{FF2B5EF4-FFF2-40B4-BE49-F238E27FC236}">
                    <a16:creationId xmlns:a16="http://schemas.microsoft.com/office/drawing/2014/main" id="{6E5E0C8F-B0C7-407A-B76C-F143794483EE}"/>
                  </a:ext>
                </a:extLst>
              </p:cNvPr>
              <p:cNvGrpSpPr/>
              <p:nvPr/>
            </p:nvGrpSpPr>
            <p:grpSpPr>
              <a:xfrm>
                <a:off x="7212223" y="3254656"/>
                <a:ext cx="613468" cy="1204323"/>
                <a:chOff x="3666309" y="3239589"/>
                <a:chExt cx="613468" cy="1204323"/>
              </a:xfrm>
            </p:grpSpPr>
            <p:cxnSp>
              <p:nvCxnSpPr>
                <p:cNvPr id="275" name="Straight Connector 274">
                  <a:extLst>
                    <a:ext uri="{FF2B5EF4-FFF2-40B4-BE49-F238E27FC236}">
                      <a16:creationId xmlns:a16="http://schemas.microsoft.com/office/drawing/2014/main" id="{BEE25265-223A-46C2-A06F-E7F5F4F16B83}"/>
                    </a:ext>
                  </a:extLst>
                </p:cNvPr>
                <p:cNvCxnSpPr/>
                <p:nvPr/>
              </p:nvCxnSpPr>
              <p:spPr>
                <a:xfrm>
                  <a:off x="3666309" y="3429000"/>
                  <a:ext cx="357051" cy="825500"/>
                </a:xfrm>
                <a:prstGeom prst="line">
                  <a:avLst/>
                </a:prstGeom>
              </p:spPr>
              <p:style>
                <a:lnRef idx="1">
                  <a:schemeClr val="dk1"/>
                </a:lnRef>
                <a:fillRef idx="0">
                  <a:schemeClr val="dk1"/>
                </a:fillRef>
                <a:effectRef idx="0">
                  <a:schemeClr val="dk1"/>
                </a:effectRef>
                <a:fontRef idx="minor">
                  <a:schemeClr val="tx1"/>
                </a:fontRef>
              </p:style>
            </p:cxnSp>
            <p:cxnSp>
              <p:nvCxnSpPr>
                <p:cNvPr id="276" name="Straight Connector 275">
                  <a:extLst>
                    <a:ext uri="{FF2B5EF4-FFF2-40B4-BE49-F238E27FC236}">
                      <a16:creationId xmlns:a16="http://schemas.microsoft.com/office/drawing/2014/main" id="{241AF5D1-A22D-4F2D-8D3A-38EBCBACDC44}"/>
                    </a:ext>
                  </a:extLst>
                </p:cNvPr>
                <p:cNvCxnSpPr/>
                <p:nvPr/>
              </p:nvCxnSpPr>
              <p:spPr>
                <a:xfrm>
                  <a:off x="3922726" y="3429000"/>
                  <a:ext cx="357051" cy="825500"/>
                </a:xfrm>
                <a:prstGeom prst="line">
                  <a:avLst/>
                </a:prstGeom>
              </p:spPr>
              <p:style>
                <a:lnRef idx="1">
                  <a:schemeClr val="dk1"/>
                </a:lnRef>
                <a:fillRef idx="0">
                  <a:schemeClr val="dk1"/>
                </a:fillRef>
                <a:effectRef idx="0">
                  <a:schemeClr val="dk1"/>
                </a:effectRef>
                <a:fontRef idx="minor">
                  <a:schemeClr val="tx1"/>
                </a:fontRef>
              </p:style>
            </p:cxnSp>
            <p:grpSp>
              <p:nvGrpSpPr>
                <p:cNvPr id="277" name="Group 276">
                  <a:extLst>
                    <a:ext uri="{FF2B5EF4-FFF2-40B4-BE49-F238E27FC236}">
                      <a16:creationId xmlns:a16="http://schemas.microsoft.com/office/drawing/2014/main" id="{DF3D9938-4794-4881-98F3-E8A449AA695C}"/>
                    </a:ext>
                  </a:extLst>
                </p:cNvPr>
                <p:cNvGrpSpPr/>
                <p:nvPr/>
              </p:nvGrpSpPr>
              <p:grpSpPr>
                <a:xfrm>
                  <a:off x="3666309" y="3239589"/>
                  <a:ext cx="256417" cy="189411"/>
                  <a:chOff x="3666309" y="3239589"/>
                  <a:chExt cx="256417" cy="189411"/>
                </a:xfrm>
              </p:grpSpPr>
              <p:cxnSp>
                <p:nvCxnSpPr>
                  <p:cNvPr id="282" name="Straight Connector 281">
                    <a:extLst>
                      <a:ext uri="{FF2B5EF4-FFF2-40B4-BE49-F238E27FC236}">
                        <a16:creationId xmlns:a16="http://schemas.microsoft.com/office/drawing/2014/main" id="{D8A73D16-7E8D-4735-A5C5-DF0467A0D226}"/>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283" name="Straight Connector 282">
                    <a:extLst>
                      <a:ext uri="{FF2B5EF4-FFF2-40B4-BE49-F238E27FC236}">
                        <a16:creationId xmlns:a16="http://schemas.microsoft.com/office/drawing/2014/main" id="{BDCE14B2-F23E-49E9-817B-9E3FDB104E34}"/>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grpSp>
              <p:nvGrpSpPr>
                <p:cNvPr id="278" name="Group 277">
                  <a:extLst>
                    <a:ext uri="{FF2B5EF4-FFF2-40B4-BE49-F238E27FC236}">
                      <a16:creationId xmlns:a16="http://schemas.microsoft.com/office/drawing/2014/main" id="{7BD71DF3-CF92-4D1B-B75D-E7CD4ACA5870}"/>
                    </a:ext>
                  </a:extLst>
                </p:cNvPr>
                <p:cNvGrpSpPr/>
                <p:nvPr/>
              </p:nvGrpSpPr>
              <p:grpSpPr>
                <a:xfrm rot="10800000">
                  <a:off x="4023360" y="4254500"/>
                  <a:ext cx="256417" cy="189411"/>
                  <a:chOff x="3666309" y="3239589"/>
                  <a:chExt cx="256417" cy="189411"/>
                </a:xfrm>
              </p:grpSpPr>
              <p:cxnSp>
                <p:nvCxnSpPr>
                  <p:cNvPr id="280" name="Straight Connector 279">
                    <a:extLst>
                      <a:ext uri="{FF2B5EF4-FFF2-40B4-BE49-F238E27FC236}">
                        <a16:creationId xmlns:a16="http://schemas.microsoft.com/office/drawing/2014/main" id="{704307A3-9BD0-4F23-83E8-7D6CC127C493}"/>
                      </a:ext>
                    </a:extLst>
                  </p:cNvPr>
                  <p:cNvCxnSpPr>
                    <a:cxnSpLocks/>
                  </p:cNvCxnSpPr>
                  <p:nvPr/>
                </p:nvCxnSpPr>
                <p:spPr>
                  <a:xfrm flipH="1" flipV="1">
                    <a:off x="3770812" y="3239589"/>
                    <a:ext cx="151914" cy="189410"/>
                  </a:xfrm>
                  <a:prstGeom prst="line">
                    <a:avLst/>
                  </a:prstGeom>
                </p:spPr>
                <p:style>
                  <a:lnRef idx="1">
                    <a:schemeClr val="dk1"/>
                  </a:lnRef>
                  <a:fillRef idx="0">
                    <a:schemeClr val="dk1"/>
                  </a:fillRef>
                  <a:effectRef idx="0">
                    <a:schemeClr val="dk1"/>
                  </a:effectRef>
                  <a:fontRef idx="minor">
                    <a:schemeClr val="tx1"/>
                  </a:fontRef>
                </p:style>
              </p:cxnSp>
              <p:cxnSp>
                <p:nvCxnSpPr>
                  <p:cNvPr id="281" name="Straight Connector 280">
                    <a:extLst>
                      <a:ext uri="{FF2B5EF4-FFF2-40B4-BE49-F238E27FC236}">
                        <a16:creationId xmlns:a16="http://schemas.microsoft.com/office/drawing/2014/main" id="{A6ADFEEC-639C-4BBF-952F-C602A5F5BA87}"/>
                      </a:ext>
                    </a:extLst>
                  </p:cNvPr>
                  <p:cNvCxnSpPr/>
                  <p:nvPr/>
                </p:nvCxnSpPr>
                <p:spPr>
                  <a:xfrm flipV="1">
                    <a:off x="3666309" y="3239589"/>
                    <a:ext cx="104502" cy="189411"/>
                  </a:xfrm>
                  <a:prstGeom prst="line">
                    <a:avLst/>
                  </a:prstGeom>
                </p:spPr>
                <p:style>
                  <a:lnRef idx="1">
                    <a:schemeClr val="dk1"/>
                  </a:lnRef>
                  <a:fillRef idx="0">
                    <a:schemeClr val="dk1"/>
                  </a:fillRef>
                  <a:effectRef idx="0">
                    <a:schemeClr val="dk1"/>
                  </a:effectRef>
                  <a:fontRef idx="minor">
                    <a:schemeClr val="tx1"/>
                  </a:fontRef>
                </p:style>
              </p:cxnSp>
            </p:grpSp>
            <p:cxnSp>
              <p:nvCxnSpPr>
                <p:cNvPr id="279" name="Straight Connector 278">
                  <a:extLst>
                    <a:ext uri="{FF2B5EF4-FFF2-40B4-BE49-F238E27FC236}">
                      <a16:creationId xmlns:a16="http://schemas.microsoft.com/office/drawing/2014/main" id="{7CC51BB5-2127-4882-A7A9-F6C2EE7F6E3E}"/>
                    </a:ext>
                  </a:extLst>
                </p:cNvPr>
                <p:cNvCxnSpPr/>
                <p:nvPr/>
              </p:nvCxnSpPr>
              <p:spPr>
                <a:xfrm>
                  <a:off x="3770811" y="3239589"/>
                  <a:ext cx="404463" cy="1204323"/>
                </a:xfrm>
                <a:prstGeom prst="line">
                  <a:avLst/>
                </a:prstGeom>
              </p:spPr>
              <p:style>
                <a:lnRef idx="1">
                  <a:schemeClr val="dk1"/>
                </a:lnRef>
                <a:fillRef idx="0">
                  <a:schemeClr val="dk1"/>
                </a:fillRef>
                <a:effectRef idx="0">
                  <a:schemeClr val="dk1"/>
                </a:effectRef>
                <a:fontRef idx="minor">
                  <a:schemeClr val="tx1"/>
                </a:fontRef>
              </p:style>
            </p:cxnSp>
          </p:grpSp>
          <p:cxnSp>
            <p:nvCxnSpPr>
              <p:cNvPr id="248" name="Straight Connector 247">
                <a:extLst>
                  <a:ext uri="{FF2B5EF4-FFF2-40B4-BE49-F238E27FC236}">
                    <a16:creationId xmlns:a16="http://schemas.microsoft.com/office/drawing/2014/main" id="{3027586E-BC74-4466-89E9-637128A1A18C}"/>
                  </a:ext>
                </a:extLst>
              </p:cNvPr>
              <p:cNvCxnSpPr/>
              <p:nvPr/>
            </p:nvCxnSpPr>
            <p:spPr>
              <a:xfrm>
                <a:off x="4498023" y="3429000"/>
                <a:ext cx="337706" cy="0"/>
              </a:xfrm>
              <a:prstGeom prst="line">
                <a:avLst/>
              </a:prstGeom>
            </p:spPr>
            <p:style>
              <a:lnRef idx="1">
                <a:schemeClr val="dk1"/>
              </a:lnRef>
              <a:fillRef idx="0">
                <a:schemeClr val="dk1"/>
              </a:fillRef>
              <a:effectRef idx="0">
                <a:schemeClr val="dk1"/>
              </a:effectRef>
              <a:fontRef idx="minor">
                <a:schemeClr val="tx1"/>
              </a:fontRef>
            </p:style>
          </p:cxnSp>
          <p:cxnSp>
            <p:nvCxnSpPr>
              <p:cNvPr id="249" name="Straight Connector 248">
                <a:extLst>
                  <a:ext uri="{FF2B5EF4-FFF2-40B4-BE49-F238E27FC236}">
                    <a16:creationId xmlns:a16="http://schemas.microsoft.com/office/drawing/2014/main" id="{AEA077F0-242F-4559-B1CF-96010479B06E}"/>
                  </a:ext>
                </a:extLst>
              </p:cNvPr>
              <p:cNvCxnSpPr/>
              <p:nvPr/>
            </p:nvCxnSpPr>
            <p:spPr>
              <a:xfrm>
                <a:off x="5092146" y="3429000"/>
                <a:ext cx="357051" cy="0"/>
              </a:xfrm>
              <a:prstGeom prst="line">
                <a:avLst/>
              </a:prstGeom>
            </p:spPr>
            <p:style>
              <a:lnRef idx="1">
                <a:schemeClr val="dk1"/>
              </a:lnRef>
              <a:fillRef idx="0">
                <a:schemeClr val="dk1"/>
              </a:fillRef>
              <a:effectRef idx="0">
                <a:schemeClr val="dk1"/>
              </a:effectRef>
              <a:fontRef idx="minor">
                <a:schemeClr val="tx1"/>
              </a:fontRef>
            </p:style>
          </p:cxnSp>
          <p:cxnSp>
            <p:nvCxnSpPr>
              <p:cNvPr id="250" name="Straight Connector 249">
                <a:extLst>
                  <a:ext uri="{FF2B5EF4-FFF2-40B4-BE49-F238E27FC236}">
                    <a16:creationId xmlns:a16="http://schemas.microsoft.com/office/drawing/2014/main" id="{835C7091-6749-4A1A-847A-47C4C710D7AE}"/>
                  </a:ext>
                </a:extLst>
              </p:cNvPr>
              <p:cNvCxnSpPr/>
              <p:nvPr/>
            </p:nvCxnSpPr>
            <p:spPr>
              <a:xfrm>
                <a:off x="5686269" y="3429000"/>
                <a:ext cx="357051" cy="0"/>
              </a:xfrm>
              <a:prstGeom prst="line">
                <a:avLst/>
              </a:prstGeom>
            </p:spPr>
            <p:style>
              <a:lnRef idx="1">
                <a:schemeClr val="dk1"/>
              </a:lnRef>
              <a:fillRef idx="0">
                <a:schemeClr val="dk1"/>
              </a:fillRef>
              <a:effectRef idx="0">
                <a:schemeClr val="dk1"/>
              </a:effectRef>
              <a:fontRef idx="minor">
                <a:schemeClr val="tx1"/>
              </a:fontRef>
            </p:style>
          </p:cxnSp>
          <p:cxnSp>
            <p:nvCxnSpPr>
              <p:cNvPr id="251" name="Straight Connector 250">
                <a:extLst>
                  <a:ext uri="{FF2B5EF4-FFF2-40B4-BE49-F238E27FC236}">
                    <a16:creationId xmlns:a16="http://schemas.microsoft.com/office/drawing/2014/main" id="{60880C44-940B-4F53-8860-39AC70EA9B85}"/>
                  </a:ext>
                </a:extLst>
              </p:cNvPr>
              <p:cNvCxnSpPr/>
              <p:nvPr/>
            </p:nvCxnSpPr>
            <p:spPr>
              <a:xfrm>
                <a:off x="3903900" y="3429000"/>
                <a:ext cx="357051" cy="0"/>
              </a:xfrm>
              <a:prstGeom prst="line">
                <a:avLst/>
              </a:prstGeom>
            </p:spPr>
            <p:style>
              <a:lnRef idx="1">
                <a:schemeClr val="dk1"/>
              </a:lnRef>
              <a:fillRef idx="0">
                <a:schemeClr val="dk1"/>
              </a:fillRef>
              <a:effectRef idx="0">
                <a:schemeClr val="dk1"/>
              </a:effectRef>
              <a:fontRef idx="minor">
                <a:schemeClr val="tx1"/>
              </a:fontRef>
            </p:style>
          </p:cxnSp>
          <p:cxnSp>
            <p:nvCxnSpPr>
              <p:cNvPr id="252" name="Straight Connector 251">
                <a:extLst>
                  <a:ext uri="{FF2B5EF4-FFF2-40B4-BE49-F238E27FC236}">
                    <a16:creationId xmlns:a16="http://schemas.microsoft.com/office/drawing/2014/main" id="{F0A7BDF6-397B-4422-8414-A55615A6DB7D}"/>
                  </a:ext>
                </a:extLst>
              </p:cNvPr>
              <p:cNvCxnSpPr/>
              <p:nvPr/>
            </p:nvCxnSpPr>
            <p:spPr>
              <a:xfrm>
                <a:off x="3309777" y="3429000"/>
                <a:ext cx="357051" cy="0"/>
              </a:xfrm>
              <a:prstGeom prst="line">
                <a:avLst/>
              </a:prstGeom>
            </p:spPr>
            <p:style>
              <a:lnRef idx="1">
                <a:schemeClr val="dk1"/>
              </a:lnRef>
              <a:fillRef idx="0">
                <a:schemeClr val="dk1"/>
              </a:fillRef>
              <a:effectRef idx="0">
                <a:schemeClr val="dk1"/>
              </a:effectRef>
              <a:fontRef idx="minor">
                <a:schemeClr val="tx1"/>
              </a:fontRef>
            </p:style>
          </p:cxnSp>
          <p:cxnSp>
            <p:nvCxnSpPr>
              <p:cNvPr id="253" name="Straight Connector 252">
                <a:extLst>
                  <a:ext uri="{FF2B5EF4-FFF2-40B4-BE49-F238E27FC236}">
                    <a16:creationId xmlns:a16="http://schemas.microsoft.com/office/drawing/2014/main" id="{6CA013F1-0D37-4C4B-8225-A334E65497E4}"/>
                  </a:ext>
                </a:extLst>
              </p:cNvPr>
              <p:cNvCxnSpPr>
                <a:cxnSpLocks/>
              </p:cNvCxnSpPr>
              <p:nvPr/>
            </p:nvCxnSpPr>
            <p:spPr>
              <a:xfrm>
                <a:off x="6273013" y="3429000"/>
                <a:ext cx="364430" cy="0"/>
              </a:xfrm>
              <a:prstGeom prst="line">
                <a:avLst/>
              </a:prstGeom>
            </p:spPr>
            <p:style>
              <a:lnRef idx="1">
                <a:schemeClr val="dk1"/>
              </a:lnRef>
              <a:fillRef idx="0">
                <a:schemeClr val="dk1"/>
              </a:fillRef>
              <a:effectRef idx="0">
                <a:schemeClr val="dk1"/>
              </a:effectRef>
              <a:fontRef idx="minor">
                <a:schemeClr val="tx1"/>
              </a:fontRef>
            </p:style>
          </p:cxnSp>
          <p:cxnSp>
            <p:nvCxnSpPr>
              <p:cNvPr id="254" name="Straight Connector 253">
                <a:extLst>
                  <a:ext uri="{FF2B5EF4-FFF2-40B4-BE49-F238E27FC236}">
                    <a16:creationId xmlns:a16="http://schemas.microsoft.com/office/drawing/2014/main" id="{C5D5EC1A-FE10-4F5F-AD06-7D4E03920B2E}"/>
                  </a:ext>
                </a:extLst>
              </p:cNvPr>
              <p:cNvCxnSpPr/>
              <p:nvPr/>
            </p:nvCxnSpPr>
            <p:spPr>
              <a:xfrm>
                <a:off x="6856830" y="3429000"/>
                <a:ext cx="374736" cy="0"/>
              </a:xfrm>
              <a:prstGeom prst="line">
                <a:avLst/>
              </a:prstGeom>
            </p:spPr>
            <p:style>
              <a:lnRef idx="1">
                <a:schemeClr val="dk1"/>
              </a:lnRef>
              <a:fillRef idx="0">
                <a:schemeClr val="dk1"/>
              </a:fillRef>
              <a:effectRef idx="0">
                <a:schemeClr val="dk1"/>
              </a:effectRef>
              <a:fontRef idx="minor">
                <a:schemeClr val="tx1"/>
              </a:fontRef>
            </p:style>
          </p:cxnSp>
          <p:cxnSp>
            <p:nvCxnSpPr>
              <p:cNvPr id="255" name="Straight Connector 254">
                <a:extLst>
                  <a:ext uri="{FF2B5EF4-FFF2-40B4-BE49-F238E27FC236}">
                    <a16:creationId xmlns:a16="http://schemas.microsoft.com/office/drawing/2014/main" id="{CA3B37F3-95E4-4697-9F36-FFBFC176973F}"/>
                  </a:ext>
                </a:extLst>
              </p:cNvPr>
              <p:cNvCxnSpPr/>
              <p:nvPr/>
            </p:nvCxnSpPr>
            <p:spPr>
              <a:xfrm flipH="1">
                <a:off x="2833012" y="3429000"/>
                <a:ext cx="220348" cy="0"/>
              </a:xfrm>
              <a:prstGeom prst="line">
                <a:avLst/>
              </a:prstGeom>
            </p:spPr>
            <p:style>
              <a:lnRef idx="1">
                <a:schemeClr val="dk1"/>
              </a:lnRef>
              <a:fillRef idx="0">
                <a:schemeClr val="dk1"/>
              </a:fillRef>
              <a:effectRef idx="0">
                <a:schemeClr val="dk1"/>
              </a:effectRef>
              <a:fontRef idx="minor">
                <a:schemeClr val="tx1"/>
              </a:fontRef>
            </p:style>
          </p:cxnSp>
          <p:cxnSp>
            <p:nvCxnSpPr>
              <p:cNvPr id="256" name="Straight Connector 255">
                <a:extLst>
                  <a:ext uri="{FF2B5EF4-FFF2-40B4-BE49-F238E27FC236}">
                    <a16:creationId xmlns:a16="http://schemas.microsoft.com/office/drawing/2014/main" id="{D4BCA977-4866-4CC0-940A-B57201FCB4EB}"/>
                  </a:ext>
                </a:extLst>
              </p:cNvPr>
              <p:cNvCxnSpPr/>
              <p:nvPr/>
            </p:nvCxnSpPr>
            <p:spPr>
              <a:xfrm>
                <a:off x="2833012" y="4254500"/>
                <a:ext cx="577398" cy="0"/>
              </a:xfrm>
              <a:prstGeom prst="line">
                <a:avLst/>
              </a:prstGeom>
            </p:spPr>
            <p:style>
              <a:lnRef idx="1">
                <a:schemeClr val="dk1"/>
              </a:lnRef>
              <a:fillRef idx="0">
                <a:schemeClr val="dk1"/>
              </a:fillRef>
              <a:effectRef idx="0">
                <a:schemeClr val="dk1"/>
              </a:effectRef>
              <a:fontRef idx="minor">
                <a:schemeClr val="tx1"/>
              </a:fontRef>
            </p:style>
          </p:cxnSp>
          <p:cxnSp>
            <p:nvCxnSpPr>
              <p:cNvPr id="257" name="Straight Connector 256">
                <a:extLst>
                  <a:ext uri="{FF2B5EF4-FFF2-40B4-BE49-F238E27FC236}">
                    <a16:creationId xmlns:a16="http://schemas.microsoft.com/office/drawing/2014/main" id="{4CF93AEF-18DE-460C-A9FE-25B9719440C2}"/>
                  </a:ext>
                </a:extLst>
              </p:cNvPr>
              <p:cNvCxnSpPr/>
              <p:nvPr/>
            </p:nvCxnSpPr>
            <p:spPr>
              <a:xfrm>
                <a:off x="3666828" y="4254500"/>
                <a:ext cx="337705" cy="0"/>
              </a:xfrm>
              <a:prstGeom prst="line">
                <a:avLst/>
              </a:prstGeom>
            </p:spPr>
            <p:style>
              <a:lnRef idx="1">
                <a:schemeClr val="dk1"/>
              </a:lnRef>
              <a:fillRef idx="0">
                <a:schemeClr val="dk1"/>
              </a:fillRef>
              <a:effectRef idx="0">
                <a:schemeClr val="dk1"/>
              </a:effectRef>
              <a:fontRef idx="minor">
                <a:schemeClr val="tx1"/>
              </a:fontRef>
            </p:style>
          </p:cxnSp>
          <p:cxnSp>
            <p:nvCxnSpPr>
              <p:cNvPr id="258" name="Straight Connector 257">
                <a:extLst>
                  <a:ext uri="{FF2B5EF4-FFF2-40B4-BE49-F238E27FC236}">
                    <a16:creationId xmlns:a16="http://schemas.microsoft.com/office/drawing/2014/main" id="{463BBA82-931D-411C-B639-23F089A9926B}"/>
                  </a:ext>
                </a:extLst>
              </p:cNvPr>
              <p:cNvCxnSpPr/>
              <p:nvPr/>
            </p:nvCxnSpPr>
            <p:spPr>
              <a:xfrm>
                <a:off x="4260951" y="4254500"/>
                <a:ext cx="337705" cy="0"/>
              </a:xfrm>
              <a:prstGeom prst="line">
                <a:avLst/>
              </a:prstGeom>
            </p:spPr>
            <p:style>
              <a:lnRef idx="1">
                <a:schemeClr val="dk1"/>
              </a:lnRef>
              <a:fillRef idx="0">
                <a:schemeClr val="dk1"/>
              </a:fillRef>
              <a:effectRef idx="0">
                <a:schemeClr val="dk1"/>
              </a:effectRef>
              <a:fontRef idx="minor">
                <a:schemeClr val="tx1"/>
              </a:fontRef>
            </p:style>
          </p:cxnSp>
          <p:cxnSp>
            <p:nvCxnSpPr>
              <p:cNvPr id="259" name="Straight Connector 258">
                <a:extLst>
                  <a:ext uri="{FF2B5EF4-FFF2-40B4-BE49-F238E27FC236}">
                    <a16:creationId xmlns:a16="http://schemas.microsoft.com/office/drawing/2014/main" id="{B33CA3EA-C9B1-4282-98FE-50A43CCA4B06}"/>
                  </a:ext>
                </a:extLst>
              </p:cNvPr>
              <p:cNvCxnSpPr/>
              <p:nvPr/>
            </p:nvCxnSpPr>
            <p:spPr>
              <a:xfrm>
                <a:off x="4855074" y="4254500"/>
                <a:ext cx="337705" cy="0"/>
              </a:xfrm>
              <a:prstGeom prst="line">
                <a:avLst/>
              </a:prstGeom>
            </p:spPr>
            <p:style>
              <a:lnRef idx="1">
                <a:schemeClr val="dk1"/>
              </a:lnRef>
              <a:fillRef idx="0">
                <a:schemeClr val="dk1"/>
              </a:fillRef>
              <a:effectRef idx="0">
                <a:schemeClr val="dk1"/>
              </a:effectRef>
              <a:fontRef idx="minor">
                <a:schemeClr val="tx1"/>
              </a:fontRef>
            </p:style>
          </p:cxnSp>
          <p:cxnSp>
            <p:nvCxnSpPr>
              <p:cNvPr id="260" name="Straight Connector 259">
                <a:extLst>
                  <a:ext uri="{FF2B5EF4-FFF2-40B4-BE49-F238E27FC236}">
                    <a16:creationId xmlns:a16="http://schemas.microsoft.com/office/drawing/2014/main" id="{EE610D26-FEBA-4DCA-A957-D811E8B04A3B}"/>
                  </a:ext>
                </a:extLst>
              </p:cNvPr>
              <p:cNvCxnSpPr/>
              <p:nvPr/>
            </p:nvCxnSpPr>
            <p:spPr>
              <a:xfrm>
                <a:off x="5449197" y="4254500"/>
                <a:ext cx="337705" cy="0"/>
              </a:xfrm>
              <a:prstGeom prst="line">
                <a:avLst/>
              </a:prstGeom>
            </p:spPr>
            <p:style>
              <a:lnRef idx="1">
                <a:schemeClr val="dk1"/>
              </a:lnRef>
              <a:fillRef idx="0">
                <a:schemeClr val="dk1"/>
              </a:fillRef>
              <a:effectRef idx="0">
                <a:schemeClr val="dk1"/>
              </a:effectRef>
              <a:fontRef idx="minor">
                <a:schemeClr val="tx1"/>
              </a:fontRef>
            </p:style>
          </p:cxnSp>
          <p:cxnSp>
            <p:nvCxnSpPr>
              <p:cNvPr id="261" name="Straight Connector 260">
                <a:extLst>
                  <a:ext uri="{FF2B5EF4-FFF2-40B4-BE49-F238E27FC236}">
                    <a16:creationId xmlns:a16="http://schemas.microsoft.com/office/drawing/2014/main" id="{0BE53DAC-F3C2-41DF-8972-8C38ACC752A7}"/>
                  </a:ext>
                </a:extLst>
              </p:cNvPr>
              <p:cNvCxnSpPr/>
              <p:nvPr/>
            </p:nvCxnSpPr>
            <p:spPr>
              <a:xfrm>
                <a:off x="6043320" y="4254500"/>
                <a:ext cx="337705" cy="0"/>
              </a:xfrm>
              <a:prstGeom prst="line">
                <a:avLst/>
              </a:prstGeom>
            </p:spPr>
            <p:style>
              <a:lnRef idx="1">
                <a:schemeClr val="dk1"/>
              </a:lnRef>
              <a:fillRef idx="0">
                <a:schemeClr val="dk1"/>
              </a:fillRef>
              <a:effectRef idx="0">
                <a:schemeClr val="dk1"/>
              </a:effectRef>
              <a:fontRef idx="minor">
                <a:schemeClr val="tx1"/>
              </a:fontRef>
            </p:style>
          </p:cxnSp>
          <p:cxnSp>
            <p:nvCxnSpPr>
              <p:cNvPr id="262" name="Straight Connector 261">
                <a:extLst>
                  <a:ext uri="{FF2B5EF4-FFF2-40B4-BE49-F238E27FC236}">
                    <a16:creationId xmlns:a16="http://schemas.microsoft.com/office/drawing/2014/main" id="{92CDD9F6-EC72-4D25-B4E2-D66E4E7E3387}"/>
                  </a:ext>
                </a:extLst>
              </p:cNvPr>
              <p:cNvCxnSpPr/>
              <p:nvPr/>
            </p:nvCxnSpPr>
            <p:spPr>
              <a:xfrm>
                <a:off x="6637443" y="4254500"/>
                <a:ext cx="337705" cy="0"/>
              </a:xfrm>
              <a:prstGeom prst="line">
                <a:avLst/>
              </a:prstGeom>
            </p:spPr>
            <p:style>
              <a:lnRef idx="1">
                <a:schemeClr val="dk1"/>
              </a:lnRef>
              <a:fillRef idx="0">
                <a:schemeClr val="dk1"/>
              </a:fillRef>
              <a:effectRef idx="0">
                <a:schemeClr val="dk1"/>
              </a:effectRef>
              <a:fontRef idx="minor">
                <a:schemeClr val="tx1"/>
              </a:fontRef>
            </p:style>
          </p:cxnSp>
          <p:cxnSp>
            <p:nvCxnSpPr>
              <p:cNvPr id="263" name="Straight Connector 262">
                <a:extLst>
                  <a:ext uri="{FF2B5EF4-FFF2-40B4-BE49-F238E27FC236}">
                    <a16:creationId xmlns:a16="http://schemas.microsoft.com/office/drawing/2014/main" id="{722DADDA-7EBE-4208-A895-020DD7721BD2}"/>
                  </a:ext>
                </a:extLst>
              </p:cNvPr>
              <p:cNvCxnSpPr/>
              <p:nvPr/>
            </p:nvCxnSpPr>
            <p:spPr>
              <a:xfrm>
                <a:off x="7231566" y="4254500"/>
                <a:ext cx="337707" cy="0"/>
              </a:xfrm>
              <a:prstGeom prst="line">
                <a:avLst/>
              </a:prstGeom>
            </p:spPr>
            <p:style>
              <a:lnRef idx="1">
                <a:schemeClr val="dk1"/>
              </a:lnRef>
              <a:fillRef idx="0">
                <a:schemeClr val="dk1"/>
              </a:fillRef>
              <a:effectRef idx="0">
                <a:schemeClr val="dk1"/>
              </a:effectRef>
              <a:fontRef idx="minor">
                <a:schemeClr val="tx1"/>
              </a:fontRef>
            </p:style>
          </p:cxnSp>
          <p:sp>
            <p:nvSpPr>
              <p:cNvPr id="264" name="Arc 263">
                <a:extLst>
                  <a:ext uri="{FF2B5EF4-FFF2-40B4-BE49-F238E27FC236}">
                    <a16:creationId xmlns:a16="http://schemas.microsoft.com/office/drawing/2014/main" id="{7304E7D2-5AE5-4886-BBA8-6E6EF9B17F26}"/>
                  </a:ext>
                </a:extLst>
              </p:cNvPr>
              <p:cNvSpPr/>
              <p:nvPr/>
            </p:nvSpPr>
            <p:spPr>
              <a:xfrm rot="10800000" flipV="1">
                <a:off x="2291062" y="4254500"/>
                <a:ext cx="1091676" cy="1091317"/>
              </a:xfrm>
              <a:prstGeom prst="arc">
                <a:avLst>
                  <a:gd name="adj1" fmla="val 16200000"/>
                  <a:gd name="adj2" fmla="val 217953"/>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cxnSp>
            <p:nvCxnSpPr>
              <p:cNvPr id="265" name="Straight Connector 264">
                <a:extLst>
                  <a:ext uri="{FF2B5EF4-FFF2-40B4-BE49-F238E27FC236}">
                    <a16:creationId xmlns:a16="http://schemas.microsoft.com/office/drawing/2014/main" id="{D987FA18-CA62-4ED7-AE0F-720AD85DAA32}"/>
                  </a:ext>
                </a:extLst>
              </p:cNvPr>
              <p:cNvCxnSpPr>
                <a:stCxn id="238" idx="2"/>
                <a:endCxn id="264" idx="2"/>
              </p:cNvCxnSpPr>
              <p:nvPr/>
            </p:nvCxnSpPr>
            <p:spPr>
              <a:xfrm>
                <a:off x="2287364" y="2868959"/>
                <a:ext cx="4795" cy="1965782"/>
              </a:xfrm>
              <a:prstGeom prst="line">
                <a:avLst/>
              </a:prstGeom>
            </p:spPr>
            <p:style>
              <a:lnRef idx="1">
                <a:schemeClr val="dk1"/>
              </a:lnRef>
              <a:fillRef idx="0">
                <a:schemeClr val="dk1"/>
              </a:fillRef>
              <a:effectRef idx="0">
                <a:schemeClr val="dk1"/>
              </a:effectRef>
              <a:fontRef idx="minor">
                <a:schemeClr val="tx1"/>
              </a:fontRef>
            </p:style>
          </p:cxnSp>
          <p:cxnSp>
            <p:nvCxnSpPr>
              <p:cNvPr id="266" name="Straight Connector 265">
                <a:extLst>
                  <a:ext uri="{FF2B5EF4-FFF2-40B4-BE49-F238E27FC236}">
                    <a16:creationId xmlns:a16="http://schemas.microsoft.com/office/drawing/2014/main" id="{BAC6871D-B36E-4329-AB35-BA1B939A16C4}"/>
                  </a:ext>
                </a:extLst>
              </p:cNvPr>
              <p:cNvCxnSpPr>
                <a:cxnSpLocks/>
              </p:cNvCxnSpPr>
              <p:nvPr/>
            </p:nvCxnSpPr>
            <p:spPr>
              <a:xfrm>
                <a:off x="2147739" y="2861427"/>
                <a:ext cx="0" cy="1973314"/>
              </a:xfrm>
              <a:prstGeom prst="line">
                <a:avLst/>
              </a:prstGeom>
            </p:spPr>
            <p:style>
              <a:lnRef idx="1">
                <a:schemeClr val="dk1"/>
              </a:lnRef>
              <a:fillRef idx="0">
                <a:schemeClr val="dk1"/>
              </a:fillRef>
              <a:effectRef idx="0">
                <a:schemeClr val="dk1"/>
              </a:effectRef>
              <a:fontRef idx="minor">
                <a:schemeClr val="tx1"/>
              </a:fontRef>
            </p:style>
          </p:cxnSp>
          <p:sp>
            <p:nvSpPr>
              <p:cNvPr id="267" name="Arc 266">
                <a:extLst>
                  <a:ext uri="{FF2B5EF4-FFF2-40B4-BE49-F238E27FC236}">
                    <a16:creationId xmlns:a16="http://schemas.microsoft.com/office/drawing/2014/main" id="{8D8D564E-B98C-4036-A964-CF38CF329EB6}"/>
                  </a:ext>
                </a:extLst>
              </p:cNvPr>
              <p:cNvSpPr/>
              <p:nvPr/>
            </p:nvSpPr>
            <p:spPr>
              <a:xfrm rot="18819741">
                <a:off x="2077835" y="2836597"/>
                <a:ext cx="279244" cy="292598"/>
              </a:xfrm>
              <a:prstGeom prst="arc">
                <a:avLst>
                  <a:gd name="adj1" fmla="val 17124468"/>
                  <a:gd name="adj2" fmla="val 20809065"/>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sp>
            <p:nvSpPr>
              <p:cNvPr id="268" name="Arc 267">
                <a:extLst>
                  <a:ext uri="{FF2B5EF4-FFF2-40B4-BE49-F238E27FC236}">
                    <a16:creationId xmlns:a16="http://schemas.microsoft.com/office/drawing/2014/main" id="{5D4BFD5C-5FF5-4C9A-8398-1CB14AC64126}"/>
                  </a:ext>
                </a:extLst>
              </p:cNvPr>
              <p:cNvSpPr/>
              <p:nvPr/>
            </p:nvSpPr>
            <p:spPr>
              <a:xfrm rot="2780259" flipV="1">
                <a:off x="2078232" y="4566973"/>
                <a:ext cx="279244" cy="292598"/>
              </a:xfrm>
              <a:prstGeom prst="arc">
                <a:avLst>
                  <a:gd name="adj1" fmla="val 17124468"/>
                  <a:gd name="adj2" fmla="val 20809065"/>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cxnSp>
            <p:nvCxnSpPr>
              <p:cNvPr id="269" name="Straight Connector 268">
                <a:extLst>
                  <a:ext uri="{FF2B5EF4-FFF2-40B4-BE49-F238E27FC236}">
                    <a16:creationId xmlns:a16="http://schemas.microsoft.com/office/drawing/2014/main" id="{17B8B11F-CD3C-4A4E-8EBD-3BDAAEB4F8C0}"/>
                  </a:ext>
                </a:extLst>
              </p:cNvPr>
              <p:cNvCxnSpPr/>
              <p:nvPr/>
            </p:nvCxnSpPr>
            <p:spPr>
              <a:xfrm flipV="1">
                <a:off x="8223835" y="3554730"/>
                <a:ext cx="81965" cy="87604"/>
              </a:xfrm>
              <a:prstGeom prst="line">
                <a:avLst/>
              </a:prstGeom>
            </p:spPr>
            <p:style>
              <a:lnRef idx="1">
                <a:schemeClr val="dk1"/>
              </a:lnRef>
              <a:fillRef idx="0">
                <a:schemeClr val="dk1"/>
              </a:fillRef>
              <a:effectRef idx="0">
                <a:schemeClr val="dk1"/>
              </a:effectRef>
              <a:fontRef idx="minor">
                <a:schemeClr val="tx1"/>
              </a:fontRef>
            </p:style>
          </p:cxnSp>
          <p:cxnSp>
            <p:nvCxnSpPr>
              <p:cNvPr id="270" name="Straight Connector 269">
                <a:extLst>
                  <a:ext uri="{FF2B5EF4-FFF2-40B4-BE49-F238E27FC236}">
                    <a16:creationId xmlns:a16="http://schemas.microsoft.com/office/drawing/2014/main" id="{F6DC9E7C-3FB6-4F95-BC7B-D531A4C6074B}"/>
                  </a:ext>
                </a:extLst>
              </p:cNvPr>
              <p:cNvCxnSpPr/>
              <p:nvPr/>
            </p:nvCxnSpPr>
            <p:spPr>
              <a:xfrm>
                <a:off x="8309126" y="3550920"/>
                <a:ext cx="130024" cy="464728"/>
              </a:xfrm>
              <a:prstGeom prst="line">
                <a:avLst/>
              </a:prstGeom>
            </p:spPr>
            <p:style>
              <a:lnRef idx="1">
                <a:schemeClr val="dk1"/>
              </a:lnRef>
              <a:fillRef idx="0">
                <a:schemeClr val="dk1"/>
              </a:fillRef>
              <a:effectRef idx="0">
                <a:schemeClr val="dk1"/>
              </a:effectRef>
              <a:fontRef idx="minor">
                <a:schemeClr val="tx1"/>
              </a:fontRef>
            </p:style>
          </p:cxnSp>
          <p:cxnSp>
            <p:nvCxnSpPr>
              <p:cNvPr id="271" name="Straight Connector 270">
                <a:extLst>
                  <a:ext uri="{FF2B5EF4-FFF2-40B4-BE49-F238E27FC236}">
                    <a16:creationId xmlns:a16="http://schemas.microsoft.com/office/drawing/2014/main" id="{7322E831-DC1C-49BF-AC0A-F65095AD487D}"/>
                  </a:ext>
                </a:extLst>
              </p:cNvPr>
              <p:cNvCxnSpPr/>
              <p:nvPr/>
            </p:nvCxnSpPr>
            <p:spPr>
              <a:xfrm>
                <a:off x="8223835" y="3642334"/>
                <a:ext cx="233881" cy="387678"/>
              </a:xfrm>
              <a:prstGeom prst="line">
                <a:avLst/>
              </a:prstGeom>
            </p:spPr>
            <p:style>
              <a:lnRef idx="1">
                <a:schemeClr val="dk1"/>
              </a:lnRef>
              <a:fillRef idx="0">
                <a:schemeClr val="dk1"/>
              </a:fillRef>
              <a:effectRef idx="0">
                <a:schemeClr val="dk1"/>
              </a:effectRef>
              <a:fontRef idx="minor">
                <a:schemeClr val="tx1"/>
              </a:fontRef>
            </p:style>
          </p:cxnSp>
          <p:cxnSp>
            <p:nvCxnSpPr>
              <p:cNvPr id="272" name="Straight Connector 271">
                <a:extLst>
                  <a:ext uri="{FF2B5EF4-FFF2-40B4-BE49-F238E27FC236}">
                    <a16:creationId xmlns:a16="http://schemas.microsoft.com/office/drawing/2014/main" id="{77FE624B-8D63-4F03-8F16-4C1C3A07629C}"/>
                  </a:ext>
                </a:extLst>
              </p:cNvPr>
              <p:cNvCxnSpPr/>
              <p:nvPr/>
            </p:nvCxnSpPr>
            <p:spPr>
              <a:xfrm flipH="1" flipV="1">
                <a:off x="8340775" y="3676650"/>
                <a:ext cx="638254" cy="171434"/>
              </a:xfrm>
              <a:prstGeom prst="line">
                <a:avLst/>
              </a:prstGeom>
            </p:spPr>
            <p:style>
              <a:lnRef idx="1">
                <a:schemeClr val="dk1"/>
              </a:lnRef>
              <a:fillRef idx="0">
                <a:schemeClr val="dk1"/>
              </a:fillRef>
              <a:effectRef idx="0">
                <a:schemeClr val="dk1"/>
              </a:effectRef>
              <a:fontRef idx="minor">
                <a:schemeClr val="tx1"/>
              </a:fontRef>
            </p:style>
          </p:cxnSp>
          <p:cxnSp>
            <p:nvCxnSpPr>
              <p:cNvPr id="273" name="Straight Connector 272">
                <a:extLst>
                  <a:ext uri="{FF2B5EF4-FFF2-40B4-BE49-F238E27FC236}">
                    <a16:creationId xmlns:a16="http://schemas.microsoft.com/office/drawing/2014/main" id="{4679724D-95F0-4DFF-B6E2-D77C6890E9EB}"/>
                  </a:ext>
                </a:extLst>
              </p:cNvPr>
              <p:cNvCxnSpPr/>
              <p:nvPr/>
            </p:nvCxnSpPr>
            <p:spPr>
              <a:xfrm flipH="1" flipV="1">
                <a:off x="7468640" y="3429000"/>
                <a:ext cx="755195" cy="213334"/>
              </a:xfrm>
              <a:prstGeom prst="line">
                <a:avLst/>
              </a:prstGeom>
            </p:spPr>
            <p:style>
              <a:lnRef idx="1">
                <a:schemeClr val="dk1"/>
              </a:lnRef>
              <a:fillRef idx="0">
                <a:schemeClr val="dk1"/>
              </a:fillRef>
              <a:effectRef idx="0">
                <a:schemeClr val="dk1"/>
              </a:effectRef>
              <a:fontRef idx="minor">
                <a:schemeClr val="tx1"/>
              </a:fontRef>
            </p:style>
          </p:cxnSp>
          <p:cxnSp>
            <p:nvCxnSpPr>
              <p:cNvPr id="274" name="Straight Connector 273">
                <a:extLst>
                  <a:ext uri="{FF2B5EF4-FFF2-40B4-BE49-F238E27FC236}">
                    <a16:creationId xmlns:a16="http://schemas.microsoft.com/office/drawing/2014/main" id="{4A36F2CA-F06F-4DC9-83C6-36482C55331B}"/>
                  </a:ext>
                </a:extLst>
              </p:cNvPr>
              <p:cNvCxnSpPr>
                <a:cxnSpLocks/>
              </p:cNvCxnSpPr>
              <p:nvPr/>
            </p:nvCxnSpPr>
            <p:spPr>
              <a:xfrm flipH="1">
                <a:off x="7806347" y="3848084"/>
                <a:ext cx="1172682" cy="377206"/>
              </a:xfrm>
              <a:prstGeom prst="line">
                <a:avLst/>
              </a:prstGeom>
            </p:spPr>
            <p:style>
              <a:lnRef idx="1">
                <a:schemeClr val="dk1"/>
              </a:lnRef>
              <a:fillRef idx="0">
                <a:schemeClr val="dk1"/>
              </a:fillRef>
              <a:effectRef idx="0">
                <a:schemeClr val="dk1"/>
              </a:effectRef>
              <a:fontRef idx="minor">
                <a:schemeClr val="tx1"/>
              </a:fontRef>
            </p:style>
          </p:cxnSp>
        </p:grpSp>
      </p:grpSp>
      <p:sp>
        <p:nvSpPr>
          <p:cNvPr id="21" name="TextBox 20">
            <a:extLst>
              <a:ext uri="{FF2B5EF4-FFF2-40B4-BE49-F238E27FC236}">
                <a16:creationId xmlns:a16="http://schemas.microsoft.com/office/drawing/2014/main" id="{927D6FEB-B5FA-4464-9571-CD11998B26A0}"/>
              </a:ext>
            </a:extLst>
          </p:cNvPr>
          <p:cNvSpPr txBox="1"/>
          <p:nvPr/>
        </p:nvSpPr>
        <p:spPr>
          <a:xfrm>
            <a:off x="3197266" y="3202424"/>
            <a:ext cx="1572931" cy="369332"/>
          </a:xfrm>
          <a:prstGeom prst="rect">
            <a:avLst/>
          </a:prstGeom>
          <a:noFill/>
        </p:spPr>
        <p:txBody>
          <a:bodyPr wrap="none" rtlCol="0">
            <a:spAutoFit/>
          </a:bodyPr>
          <a:lstStyle/>
          <a:p>
            <a:r>
              <a:rPr lang="en-US" dirty="0">
                <a:solidFill>
                  <a:srgbClr val="5A3A06"/>
                </a:solidFill>
              </a:rPr>
              <a:t>Clearance hole</a:t>
            </a:r>
            <a:endParaRPr lang="en-GB" dirty="0">
              <a:solidFill>
                <a:srgbClr val="5A3A06"/>
              </a:solidFill>
            </a:endParaRPr>
          </a:p>
        </p:txBody>
      </p:sp>
      <p:sp>
        <p:nvSpPr>
          <p:cNvPr id="364" name="TextBox 363">
            <a:extLst>
              <a:ext uri="{FF2B5EF4-FFF2-40B4-BE49-F238E27FC236}">
                <a16:creationId xmlns:a16="http://schemas.microsoft.com/office/drawing/2014/main" id="{9263EFEC-B45E-4C88-80F5-1D3A5266A940}"/>
              </a:ext>
            </a:extLst>
          </p:cNvPr>
          <p:cNvSpPr txBox="1"/>
          <p:nvPr/>
        </p:nvSpPr>
        <p:spPr>
          <a:xfrm>
            <a:off x="3439069" y="4815797"/>
            <a:ext cx="1694246" cy="646331"/>
          </a:xfrm>
          <a:prstGeom prst="rect">
            <a:avLst/>
          </a:prstGeom>
          <a:noFill/>
        </p:spPr>
        <p:txBody>
          <a:bodyPr wrap="none" rtlCol="0">
            <a:spAutoFit/>
          </a:bodyPr>
          <a:lstStyle/>
          <a:p>
            <a:r>
              <a:rPr lang="en-US" dirty="0">
                <a:solidFill>
                  <a:srgbClr val="5A3A06"/>
                </a:solidFill>
              </a:rPr>
              <a:t>Pilot hole</a:t>
            </a:r>
          </a:p>
          <a:p>
            <a:r>
              <a:rPr lang="en-US" dirty="0">
                <a:solidFill>
                  <a:srgbClr val="5A3A06"/>
                </a:solidFill>
              </a:rPr>
              <a:t>(Root Diameter)</a:t>
            </a:r>
            <a:endParaRPr lang="en-GB" dirty="0">
              <a:solidFill>
                <a:srgbClr val="5A3A06"/>
              </a:solidFill>
            </a:endParaRPr>
          </a:p>
        </p:txBody>
      </p:sp>
      <p:cxnSp>
        <p:nvCxnSpPr>
          <p:cNvPr id="23" name="Straight Connector 22">
            <a:extLst>
              <a:ext uri="{FF2B5EF4-FFF2-40B4-BE49-F238E27FC236}">
                <a16:creationId xmlns:a16="http://schemas.microsoft.com/office/drawing/2014/main" id="{28AEC1EA-9BFD-4326-ADBF-C56B1A2D6938}"/>
              </a:ext>
            </a:extLst>
          </p:cNvPr>
          <p:cNvCxnSpPr>
            <a:cxnSpLocks/>
          </p:cNvCxnSpPr>
          <p:nvPr/>
        </p:nvCxnSpPr>
        <p:spPr>
          <a:xfrm flipV="1">
            <a:off x="2292963" y="3027160"/>
            <a:ext cx="712965" cy="5076"/>
          </a:xfrm>
          <a:prstGeom prst="line">
            <a:avLst/>
          </a:prstGeom>
          <a:ln>
            <a:solidFill>
              <a:srgbClr val="FF000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65" name="Straight Connector 364">
            <a:extLst>
              <a:ext uri="{FF2B5EF4-FFF2-40B4-BE49-F238E27FC236}">
                <a16:creationId xmlns:a16="http://schemas.microsoft.com/office/drawing/2014/main" id="{D81D8263-CD26-42E2-A6DE-9892214DB94F}"/>
              </a:ext>
            </a:extLst>
          </p:cNvPr>
          <p:cNvCxnSpPr>
            <a:cxnSpLocks/>
          </p:cNvCxnSpPr>
          <p:nvPr/>
        </p:nvCxnSpPr>
        <p:spPr>
          <a:xfrm flipV="1">
            <a:off x="2474451" y="4277419"/>
            <a:ext cx="327214" cy="21288"/>
          </a:xfrm>
          <a:prstGeom prst="line">
            <a:avLst/>
          </a:prstGeom>
          <a:ln>
            <a:solidFill>
              <a:srgbClr val="FF000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5DA54845-6BDF-4D69-AA07-5E76B6A53C38}"/>
              </a:ext>
            </a:extLst>
          </p:cNvPr>
          <p:cNvCxnSpPr/>
          <p:nvPr/>
        </p:nvCxnSpPr>
        <p:spPr>
          <a:xfrm flipH="1" flipV="1">
            <a:off x="2676814" y="4307348"/>
            <a:ext cx="847436" cy="59343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9DE41545-289F-4243-B92E-CBBAEC5304DF}"/>
              </a:ext>
            </a:extLst>
          </p:cNvPr>
          <p:cNvCxnSpPr>
            <a:stCxn id="21" idx="1"/>
          </p:cNvCxnSpPr>
          <p:nvPr/>
        </p:nvCxnSpPr>
        <p:spPr>
          <a:xfrm flipH="1" flipV="1">
            <a:off x="2724022" y="3066752"/>
            <a:ext cx="473244" cy="320338"/>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2D80CC0D-CC94-ED89-F257-49D0027418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4711" y="6412869"/>
            <a:ext cx="360178" cy="360000"/>
          </a:xfrm>
          <a:prstGeom prst="rect">
            <a:avLst/>
          </a:prstGeom>
        </p:spPr>
      </p:pic>
    </p:spTree>
    <p:extLst>
      <p:ext uri="{BB962C8B-B14F-4D97-AF65-F5344CB8AC3E}">
        <p14:creationId xmlns:p14="http://schemas.microsoft.com/office/powerpoint/2010/main" val="335028967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51C9B307-AEAA-4B7E-B1F7-014CA786071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6223000" cy="830997"/>
          </a:xfrm>
          <a:prstGeom prst="rect">
            <a:avLst/>
          </a:prstGeom>
          <a:noFill/>
        </p:spPr>
        <p:txBody>
          <a:bodyPr wrap="square" lIns="91440" tIns="45720" rIns="91440" bIns="45720">
            <a:spAutoFit/>
          </a:bodyPr>
          <a:lstStyle/>
          <a:p>
            <a:r>
              <a:rPr lang="en-US" sz="4800" b="0" cap="none" spc="0" dirty="0">
                <a:ln w="0"/>
                <a:solidFill>
                  <a:schemeClr val="bg1"/>
                </a:solidFill>
                <a:effectLst>
                  <a:outerShdw blurRad="38100" dist="19050" dir="2700000" algn="tl" rotWithShape="0">
                    <a:schemeClr val="dk1">
                      <a:alpha val="40000"/>
                    </a:schemeClr>
                  </a:outerShdw>
                </a:effectLst>
              </a:rPr>
              <a:t>Hardware - Screws.</a:t>
            </a:r>
          </a:p>
        </p:txBody>
      </p:sp>
      <p:sp>
        <p:nvSpPr>
          <p:cNvPr id="6" name="Rectangle 5">
            <a:extLst>
              <a:ext uri="{FF2B5EF4-FFF2-40B4-BE49-F238E27FC236}">
                <a16:creationId xmlns:a16="http://schemas.microsoft.com/office/drawing/2014/main" id="{A92D2099-27FC-4CA6-9556-BD4B9434114C}"/>
              </a:ext>
            </a:extLst>
          </p:cNvPr>
          <p:cNvSpPr/>
          <p:nvPr/>
        </p:nvSpPr>
        <p:spPr>
          <a:xfrm>
            <a:off x="0" y="1191987"/>
            <a:ext cx="5014643" cy="646331"/>
          </a:xfrm>
          <a:prstGeom prst="rect">
            <a:avLst/>
          </a:prstGeom>
          <a:noFill/>
        </p:spPr>
        <p:txBody>
          <a:bodyPr wrap="none" lIns="91440" tIns="45720" rIns="91440" bIns="45720">
            <a:spAutoFit/>
          </a:bodyPr>
          <a:lstStyle/>
          <a:p>
            <a:r>
              <a:rPr lang="en-US" sz="3600" b="0" cap="none" spc="0" dirty="0">
                <a:ln w="0"/>
                <a:solidFill>
                  <a:srgbClr val="5A3A06"/>
                </a:solidFill>
                <a:effectLst>
                  <a:outerShdw blurRad="38100" dist="19050" dir="2700000" algn="tl" rotWithShape="0">
                    <a:schemeClr val="dk1">
                      <a:alpha val="40000"/>
                    </a:schemeClr>
                  </a:outerShdw>
                </a:effectLst>
              </a:rPr>
              <a:t>Clearance and pilot holes.</a:t>
            </a:r>
          </a:p>
        </p:txBody>
      </p:sp>
      <p:grpSp>
        <p:nvGrpSpPr>
          <p:cNvPr id="50" name="Group 49">
            <a:extLst>
              <a:ext uri="{FF2B5EF4-FFF2-40B4-BE49-F238E27FC236}">
                <a16:creationId xmlns:a16="http://schemas.microsoft.com/office/drawing/2014/main" id="{F8BF4FCA-604C-4FEE-83D1-464ED5167250}"/>
              </a:ext>
            </a:extLst>
          </p:cNvPr>
          <p:cNvGrpSpPr/>
          <p:nvPr/>
        </p:nvGrpSpPr>
        <p:grpSpPr>
          <a:xfrm>
            <a:off x="559074" y="623653"/>
            <a:ext cx="7729840" cy="6351447"/>
            <a:chOff x="1755452" y="475034"/>
            <a:chExt cx="7729840" cy="6351447"/>
          </a:xfrm>
        </p:grpSpPr>
        <p:pic>
          <p:nvPicPr>
            <p:cNvPr id="12" name="Picture 11" descr="A picture containing box&#10;&#10;Description automatically generated">
              <a:extLst>
                <a:ext uri="{FF2B5EF4-FFF2-40B4-BE49-F238E27FC236}">
                  <a16:creationId xmlns:a16="http://schemas.microsoft.com/office/drawing/2014/main" id="{A9D7D430-C511-4CBD-B4A5-C27D3AAC289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33845" y="475034"/>
              <a:ext cx="6351447" cy="6351447"/>
            </a:xfrm>
            <a:prstGeom prst="rect">
              <a:avLst/>
            </a:prstGeom>
            <a:ln>
              <a:noFill/>
            </a:ln>
            <a:effectLst>
              <a:outerShdw blurRad="292100" dist="139700" dir="2700000" algn="tl" rotWithShape="0">
                <a:srgbClr val="333333">
                  <a:alpha val="65000"/>
                </a:srgbClr>
              </a:outerShdw>
            </a:effectLst>
          </p:spPr>
        </p:pic>
        <p:cxnSp>
          <p:nvCxnSpPr>
            <p:cNvPr id="14" name="Straight Connector 13">
              <a:extLst>
                <a:ext uri="{FF2B5EF4-FFF2-40B4-BE49-F238E27FC236}">
                  <a16:creationId xmlns:a16="http://schemas.microsoft.com/office/drawing/2014/main" id="{D7E5B1D9-57E1-4078-A59E-DE71AF64CFD6}"/>
                </a:ext>
              </a:extLst>
            </p:cNvPr>
            <p:cNvCxnSpPr/>
            <p:nvPr/>
          </p:nvCxnSpPr>
          <p:spPr>
            <a:xfrm flipH="1">
              <a:off x="1755452" y="2034607"/>
              <a:ext cx="4373526" cy="202018"/>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85E1B0FF-797D-4AEE-BF5D-81F7E3D0344B}"/>
                </a:ext>
              </a:extLst>
            </p:cNvPr>
            <p:cNvCxnSpPr>
              <a:cxnSpLocks/>
            </p:cNvCxnSpPr>
            <p:nvPr/>
          </p:nvCxnSpPr>
          <p:spPr>
            <a:xfrm flipH="1">
              <a:off x="2000001" y="3278618"/>
              <a:ext cx="4430233" cy="343354"/>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521AFE3B-8FEE-424C-B0CD-C852F862F458}"/>
                </a:ext>
              </a:extLst>
            </p:cNvPr>
            <p:cNvCxnSpPr>
              <a:cxnSpLocks/>
            </p:cNvCxnSpPr>
            <p:nvPr/>
          </p:nvCxnSpPr>
          <p:spPr>
            <a:xfrm flipH="1">
              <a:off x="2243470" y="5571460"/>
              <a:ext cx="4186765" cy="669852"/>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ABFBAC55-F444-4B3F-AC09-DC1E5685AA54}"/>
                </a:ext>
              </a:extLst>
            </p:cNvPr>
            <p:cNvCxnSpPr>
              <a:cxnSpLocks/>
            </p:cNvCxnSpPr>
            <p:nvPr/>
          </p:nvCxnSpPr>
          <p:spPr>
            <a:xfrm flipH="1">
              <a:off x="2243470" y="5489944"/>
              <a:ext cx="4186765" cy="669852"/>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87C9C9B7-F849-4515-864E-1C3607495D07}"/>
                </a:ext>
              </a:extLst>
            </p:cNvPr>
            <p:cNvCxnSpPr>
              <a:cxnSpLocks/>
            </p:cNvCxnSpPr>
            <p:nvPr/>
          </p:nvCxnSpPr>
          <p:spPr>
            <a:xfrm flipH="1" flipV="1">
              <a:off x="6309568" y="1329006"/>
              <a:ext cx="50289" cy="1659855"/>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ABDDC521-02BE-4EC3-89EC-A3FA612A750D}"/>
                </a:ext>
              </a:extLst>
            </p:cNvPr>
            <p:cNvCxnSpPr>
              <a:cxnSpLocks/>
            </p:cNvCxnSpPr>
            <p:nvPr/>
          </p:nvCxnSpPr>
          <p:spPr>
            <a:xfrm flipH="1" flipV="1">
              <a:off x="6907119" y="1296969"/>
              <a:ext cx="1" cy="160767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318FF377-4679-449D-A367-5F00BA75904C}"/>
                </a:ext>
              </a:extLst>
            </p:cNvPr>
            <p:cNvCxnSpPr>
              <a:cxnSpLocks/>
            </p:cNvCxnSpPr>
            <p:nvPr/>
          </p:nvCxnSpPr>
          <p:spPr>
            <a:xfrm flipV="1">
              <a:off x="6430234" y="5356746"/>
              <a:ext cx="0" cy="766367"/>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E4779C02-A67F-449C-9F39-247BE0DF3057}"/>
                </a:ext>
              </a:extLst>
            </p:cNvPr>
            <p:cNvCxnSpPr>
              <a:cxnSpLocks/>
            </p:cNvCxnSpPr>
            <p:nvPr/>
          </p:nvCxnSpPr>
          <p:spPr>
            <a:xfrm flipV="1">
              <a:off x="6787350" y="5356746"/>
              <a:ext cx="0" cy="65581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CEAC2B1E-6FF2-435D-929B-18454292699E}"/>
                </a:ext>
              </a:extLst>
            </p:cNvPr>
            <p:cNvCxnSpPr>
              <a:cxnSpLocks/>
            </p:cNvCxnSpPr>
            <p:nvPr/>
          </p:nvCxnSpPr>
          <p:spPr>
            <a:xfrm flipH="1" flipV="1">
              <a:off x="2354096" y="2236625"/>
              <a:ext cx="424077" cy="3923172"/>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grpSp>
      <mc:AlternateContent xmlns:mc="http://schemas.openxmlformats.org/markup-compatibility/2006">
        <mc:Choice xmlns:am3d="http://schemas.microsoft.com/office/drawing/2017/model3d" Requires="am3d">
          <p:graphicFrame>
            <p:nvGraphicFramePr>
              <p:cNvPr id="49" name="3D Model 48">
                <a:extLst>
                  <a:ext uri="{FF2B5EF4-FFF2-40B4-BE49-F238E27FC236}">
                    <a16:creationId xmlns:a16="http://schemas.microsoft.com/office/drawing/2014/main" id="{79BE2002-F9FE-478B-B1FD-848F6491F67D}"/>
                  </a:ext>
                </a:extLst>
              </p:cNvPr>
              <p:cNvGraphicFramePr>
                <a:graphicFrameLocks noChangeAspect="1"/>
              </p:cNvGraphicFramePr>
              <p:nvPr>
                <p:extLst>
                  <p:ext uri="{D42A27DB-BD31-4B8C-83A1-F6EECF244321}">
                    <p14:modId xmlns:p14="http://schemas.microsoft.com/office/powerpoint/2010/main" val="2662334136"/>
                  </p:ext>
                </p:extLst>
              </p:nvPr>
            </p:nvGraphicFramePr>
            <p:xfrm>
              <a:off x="8391759" y="329423"/>
              <a:ext cx="3522916" cy="3412657"/>
            </p:xfrm>
            <a:graphic>
              <a:graphicData uri="http://schemas.microsoft.com/office/drawing/2017/model3d">
                <am3d:model3d r:embed="rId4">
                  <am3d:spPr>
                    <a:xfrm>
                      <a:off x="0" y="0"/>
                      <a:ext cx="3522916" cy="3412657"/>
                    </a:xfrm>
                    <a:prstGeom prst="rect">
                      <a:avLst/>
                    </a:prstGeom>
                  </am3d:spPr>
                  <am3d:camera>
                    <am3d:pos x="0" y="0" z="69958293"/>
                    <am3d:up dx="0" dy="36000000" dz="0"/>
                    <am3d:lookAt x="0" y="0" z="0"/>
                    <am3d:perspective fov="2700000"/>
                  </am3d:camera>
                  <am3d:trans>
                    <am3d:meterPerModelUnit n="7462" d="1000000"/>
                    <am3d:preTrans dx="-27402985" dy="-22332089" dz="11619471"/>
                    <am3d:scale>
                      <am3d:sx n="1000000" d="1000000"/>
                      <am3d:sy n="1000000" d="1000000"/>
                      <am3d:sz n="1000000" d="1000000"/>
                    </am3d:scale>
                    <am3d:rot ax="1246822" ay="-1391017" az="-509795"/>
                    <am3d:postTrans dx="0" dy="0" dz="0"/>
                  </am3d:trans>
                  <am3d:raster rName="Office3DRenderer" rVer="16.0.8326">
                    <am3d:blip r:embed="rId5"/>
                  </am3d:raster>
                  <am3d:objViewport viewportSz="4513086"/>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49" name="3D Model 48">
                <a:extLst>
                  <a:ext uri="{FF2B5EF4-FFF2-40B4-BE49-F238E27FC236}">
                    <a16:creationId xmlns:a16="http://schemas.microsoft.com/office/drawing/2014/main" id="{79BE2002-F9FE-478B-B1FD-848F6491F67D}"/>
                  </a:ext>
                </a:extLst>
              </p:cNvPr>
              <p:cNvPicPr>
                <a:picLocks noGrp="1" noRot="1" noChangeAspect="1" noMove="1" noResize="1" noEditPoints="1" noAdjustHandles="1" noChangeArrowheads="1" noChangeShapeType="1" noCrop="1"/>
              </p:cNvPicPr>
              <p:nvPr/>
            </p:nvPicPr>
            <p:blipFill>
              <a:blip r:embed="rId5"/>
              <a:stretch>
                <a:fillRect/>
              </a:stretch>
            </p:blipFill>
            <p:spPr>
              <a:xfrm>
                <a:off x="8391759" y="329423"/>
                <a:ext cx="3522916" cy="3412657"/>
              </a:xfrm>
              <a:prstGeom prst="rect">
                <a:avLst/>
              </a:prstGeom>
            </p:spPr>
          </p:pic>
        </mc:Fallback>
      </mc:AlternateContent>
      <p:cxnSp>
        <p:nvCxnSpPr>
          <p:cNvPr id="52" name="Straight Connector 51">
            <a:extLst>
              <a:ext uri="{FF2B5EF4-FFF2-40B4-BE49-F238E27FC236}">
                <a16:creationId xmlns:a16="http://schemas.microsoft.com/office/drawing/2014/main" id="{385180C3-8645-4542-8E7C-F844C537E690}"/>
              </a:ext>
            </a:extLst>
          </p:cNvPr>
          <p:cNvCxnSpPr/>
          <p:nvPr/>
        </p:nvCxnSpPr>
        <p:spPr>
          <a:xfrm>
            <a:off x="5113190" y="1653652"/>
            <a:ext cx="597551"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378F8C9D-1583-41C4-9CC5-01A91D98A4F0}"/>
              </a:ext>
            </a:extLst>
          </p:cNvPr>
          <p:cNvCxnSpPr/>
          <p:nvPr/>
        </p:nvCxnSpPr>
        <p:spPr>
          <a:xfrm flipV="1">
            <a:off x="5233856" y="5973489"/>
            <a:ext cx="357116" cy="81516"/>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55" name="Rectangle 54">
            <a:extLst>
              <a:ext uri="{FF2B5EF4-FFF2-40B4-BE49-F238E27FC236}">
                <a16:creationId xmlns:a16="http://schemas.microsoft.com/office/drawing/2014/main" id="{21B97A54-41BF-4E38-9392-0FA9B37DCD33}"/>
              </a:ext>
            </a:extLst>
          </p:cNvPr>
          <p:cNvSpPr/>
          <p:nvPr/>
        </p:nvSpPr>
        <p:spPr>
          <a:xfrm>
            <a:off x="172525" y="6430148"/>
            <a:ext cx="2106859" cy="369332"/>
          </a:xfrm>
          <a:prstGeom prst="rect">
            <a:avLst/>
          </a:prstGeom>
          <a:noFill/>
        </p:spPr>
        <p:txBody>
          <a:bodyPr wrap="none" lIns="91440" tIns="45720" rIns="91440" bIns="45720">
            <a:spAutoFit/>
          </a:bodyPr>
          <a:lstStyle/>
          <a:p>
            <a:r>
              <a:rPr lang="en-US" b="0" cap="none" spc="0" dirty="0">
                <a:ln w="0"/>
                <a:solidFill>
                  <a:srgbClr val="5A3A06"/>
                </a:solidFill>
                <a:effectLst>
                  <a:outerShdw blurRad="38100" dist="19050" dir="2700000" algn="tl" rotWithShape="0">
                    <a:schemeClr val="dk1">
                      <a:alpha val="40000"/>
                    </a:schemeClr>
                  </a:outerShdw>
                </a:effectLst>
              </a:rPr>
              <a:t>Not more than 3mm</a:t>
            </a:r>
          </a:p>
        </p:txBody>
      </p:sp>
      <p:sp>
        <p:nvSpPr>
          <p:cNvPr id="56" name="Rectangle 55">
            <a:extLst>
              <a:ext uri="{FF2B5EF4-FFF2-40B4-BE49-F238E27FC236}">
                <a16:creationId xmlns:a16="http://schemas.microsoft.com/office/drawing/2014/main" id="{33457E8F-C275-4BF4-994E-62CD633E3650}"/>
              </a:ext>
            </a:extLst>
          </p:cNvPr>
          <p:cNvSpPr/>
          <p:nvPr/>
        </p:nvSpPr>
        <p:spPr>
          <a:xfrm>
            <a:off x="5710741" y="6205265"/>
            <a:ext cx="1072730" cy="369332"/>
          </a:xfrm>
          <a:prstGeom prst="rect">
            <a:avLst/>
          </a:prstGeom>
          <a:noFill/>
        </p:spPr>
        <p:txBody>
          <a:bodyPr wrap="none" lIns="91440" tIns="45720" rIns="91440" bIns="45720">
            <a:spAutoFit/>
          </a:bodyPr>
          <a:lstStyle/>
          <a:p>
            <a:r>
              <a:rPr lang="en-US" b="0" cap="none" spc="0" dirty="0">
                <a:ln w="0"/>
                <a:solidFill>
                  <a:srgbClr val="5A3A06"/>
                </a:solidFill>
                <a:effectLst>
                  <a:outerShdw blurRad="38100" dist="19050" dir="2700000" algn="tl" rotWithShape="0">
                    <a:schemeClr val="dk1">
                      <a:alpha val="40000"/>
                    </a:schemeClr>
                  </a:outerShdw>
                </a:effectLst>
              </a:rPr>
              <a:t>Pilot hole</a:t>
            </a:r>
          </a:p>
        </p:txBody>
      </p:sp>
      <p:sp>
        <p:nvSpPr>
          <p:cNvPr id="57" name="Rectangle 56">
            <a:extLst>
              <a:ext uri="{FF2B5EF4-FFF2-40B4-BE49-F238E27FC236}">
                <a16:creationId xmlns:a16="http://schemas.microsoft.com/office/drawing/2014/main" id="{C00952C8-8C00-43E5-846E-5A34AB385D07}"/>
              </a:ext>
            </a:extLst>
          </p:cNvPr>
          <p:cNvSpPr/>
          <p:nvPr/>
        </p:nvSpPr>
        <p:spPr>
          <a:xfrm>
            <a:off x="5816617" y="1287865"/>
            <a:ext cx="1572931" cy="369332"/>
          </a:xfrm>
          <a:prstGeom prst="rect">
            <a:avLst/>
          </a:prstGeom>
          <a:noFill/>
        </p:spPr>
        <p:txBody>
          <a:bodyPr wrap="none" lIns="91440" tIns="45720" rIns="91440" bIns="45720">
            <a:spAutoFit/>
          </a:bodyPr>
          <a:lstStyle/>
          <a:p>
            <a:r>
              <a:rPr lang="en-US" b="0" cap="none" spc="0" dirty="0">
                <a:ln w="0"/>
                <a:solidFill>
                  <a:srgbClr val="5A3A06"/>
                </a:solidFill>
                <a:effectLst>
                  <a:outerShdw blurRad="38100" dist="19050" dir="2700000" algn="tl" rotWithShape="0">
                    <a:schemeClr val="dk1">
                      <a:alpha val="40000"/>
                    </a:schemeClr>
                  </a:outerShdw>
                </a:effectLst>
              </a:rPr>
              <a:t>Clearance hole</a:t>
            </a:r>
          </a:p>
        </p:txBody>
      </p:sp>
      <p:cxnSp>
        <p:nvCxnSpPr>
          <p:cNvPr id="59" name="Straight Connector 58">
            <a:extLst>
              <a:ext uri="{FF2B5EF4-FFF2-40B4-BE49-F238E27FC236}">
                <a16:creationId xmlns:a16="http://schemas.microsoft.com/office/drawing/2014/main" id="{9F70C970-C7EB-49C5-BE32-C0FC549F0FD3}"/>
              </a:ext>
            </a:extLst>
          </p:cNvPr>
          <p:cNvCxnSpPr/>
          <p:nvPr/>
        </p:nvCxnSpPr>
        <p:spPr>
          <a:xfrm flipH="1">
            <a:off x="874651" y="5044801"/>
            <a:ext cx="566133" cy="81516"/>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60" name="Rectangle 59">
            <a:extLst>
              <a:ext uri="{FF2B5EF4-FFF2-40B4-BE49-F238E27FC236}">
                <a16:creationId xmlns:a16="http://schemas.microsoft.com/office/drawing/2014/main" id="{C3F338A3-1084-4B3D-8CAD-6A540145DFB3}"/>
              </a:ext>
            </a:extLst>
          </p:cNvPr>
          <p:cNvSpPr/>
          <p:nvPr/>
        </p:nvSpPr>
        <p:spPr>
          <a:xfrm>
            <a:off x="1300786" y="2856657"/>
            <a:ext cx="787395" cy="369332"/>
          </a:xfrm>
          <a:prstGeom prst="rect">
            <a:avLst/>
          </a:prstGeom>
          <a:noFill/>
        </p:spPr>
        <p:txBody>
          <a:bodyPr wrap="none" lIns="91440" tIns="45720" rIns="91440" bIns="45720">
            <a:spAutoFit/>
          </a:bodyPr>
          <a:lstStyle/>
          <a:p>
            <a:r>
              <a:rPr lang="en-US" b="0" cap="none" spc="0" dirty="0">
                <a:ln w="0"/>
                <a:solidFill>
                  <a:srgbClr val="5A3A06"/>
                </a:solidFill>
                <a:effectLst>
                  <a:outerShdw blurRad="38100" dist="19050" dir="2700000" algn="tl" rotWithShape="0">
                    <a:schemeClr val="dk1">
                      <a:alpha val="40000"/>
                    </a:schemeClr>
                  </a:outerShdw>
                </a:effectLst>
              </a:rPr>
              <a:t>30mm</a:t>
            </a:r>
          </a:p>
        </p:txBody>
      </p:sp>
      <p:sp>
        <p:nvSpPr>
          <p:cNvPr id="61" name="Rectangle 60">
            <a:extLst>
              <a:ext uri="{FF2B5EF4-FFF2-40B4-BE49-F238E27FC236}">
                <a16:creationId xmlns:a16="http://schemas.microsoft.com/office/drawing/2014/main" id="{728114D0-8AD2-40E4-A7F1-8DB41F418D5A}"/>
              </a:ext>
            </a:extLst>
          </p:cNvPr>
          <p:cNvSpPr/>
          <p:nvPr/>
        </p:nvSpPr>
        <p:spPr>
          <a:xfrm>
            <a:off x="1581795" y="4767953"/>
            <a:ext cx="787395" cy="369332"/>
          </a:xfrm>
          <a:prstGeom prst="rect">
            <a:avLst/>
          </a:prstGeom>
          <a:noFill/>
        </p:spPr>
        <p:txBody>
          <a:bodyPr wrap="none" lIns="91440" tIns="45720" rIns="91440" bIns="45720">
            <a:spAutoFit/>
          </a:bodyPr>
          <a:lstStyle/>
          <a:p>
            <a:r>
              <a:rPr lang="en-US" dirty="0">
                <a:ln w="0"/>
                <a:solidFill>
                  <a:srgbClr val="5A3A06"/>
                </a:solidFill>
                <a:effectLst>
                  <a:outerShdw blurRad="38100" dist="19050" dir="2700000" algn="tl" rotWithShape="0">
                    <a:schemeClr val="dk1">
                      <a:alpha val="40000"/>
                    </a:schemeClr>
                  </a:outerShdw>
                </a:effectLst>
              </a:rPr>
              <a:t>6</a:t>
            </a:r>
            <a:r>
              <a:rPr lang="en-US" b="0" cap="none" spc="0" dirty="0">
                <a:ln w="0"/>
                <a:solidFill>
                  <a:srgbClr val="5A3A06"/>
                </a:solidFill>
                <a:effectLst>
                  <a:outerShdw blurRad="38100" dist="19050" dir="2700000" algn="tl" rotWithShape="0">
                    <a:schemeClr val="dk1">
                      <a:alpha val="40000"/>
                    </a:schemeClr>
                  </a:outerShdw>
                </a:effectLst>
              </a:rPr>
              <a:t>0mm</a:t>
            </a:r>
          </a:p>
        </p:txBody>
      </p:sp>
      <p:sp>
        <p:nvSpPr>
          <p:cNvPr id="62" name="Rectangle 61">
            <a:extLst>
              <a:ext uri="{FF2B5EF4-FFF2-40B4-BE49-F238E27FC236}">
                <a16:creationId xmlns:a16="http://schemas.microsoft.com/office/drawing/2014/main" id="{943E8BFB-0FFA-4662-849C-9A00DEF0F456}"/>
              </a:ext>
            </a:extLst>
          </p:cNvPr>
          <p:cNvSpPr/>
          <p:nvPr/>
        </p:nvSpPr>
        <p:spPr>
          <a:xfrm>
            <a:off x="1485307" y="3118570"/>
            <a:ext cx="508473" cy="369332"/>
          </a:xfrm>
          <a:prstGeom prst="rect">
            <a:avLst/>
          </a:prstGeom>
          <a:noFill/>
        </p:spPr>
        <p:txBody>
          <a:bodyPr wrap="none" lIns="91440" tIns="45720" rIns="91440" bIns="45720">
            <a:spAutoFit/>
          </a:bodyPr>
          <a:lstStyle/>
          <a:p>
            <a:r>
              <a:rPr lang="en-US" dirty="0">
                <a:ln w="0"/>
                <a:solidFill>
                  <a:srgbClr val="5A3A06"/>
                </a:solidFill>
                <a:effectLst>
                  <a:outerShdw blurRad="38100" dist="19050" dir="2700000" algn="tl" rotWithShape="0">
                    <a:schemeClr val="dk1">
                      <a:alpha val="40000"/>
                    </a:schemeClr>
                  </a:outerShdw>
                </a:effectLst>
              </a:rPr>
              <a:t>1/3</a:t>
            </a:r>
            <a:endParaRPr lang="en-US" b="0" cap="none" spc="0" dirty="0">
              <a:ln w="0"/>
              <a:solidFill>
                <a:srgbClr val="5A3A06"/>
              </a:solidFill>
              <a:effectLst>
                <a:outerShdw blurRad="38100" dist="19050" dir="2700000" algn="tl" rotWithShape="0">
                  <a:schemeClr val="dk1">
                    <a:alpha val="40000"/>
                  </a:schemeClr>
                </a:outerShdw>
              </a:effectLst>
            </a:endParaRPr>
          </a:p>
        </p:txBody>
      </p:sp>
      <p:sp>
        <p:nvSpPr>
          <p:cNvPr id="63" name="Rectangle 62">
            <a:extLst>
              <a:ext uri="{FF2B5EF4-FFF2-40B4-BE49-F238E27FC236}">
                <a16:creationId xmlns:a16="http://schemas.microsoft.com/office/drawing/2014/main" id="{6B0D2F87-20DE-4F96-837D-0D99DD5F5DC3}"/>
              </a:ext>
            </a:extLst>
          </p:cNvPr>
          <p:cNvSpPr/>
          <p:nvPr/>
        </p:nvSpPr>
        <p:spPr>
          <a:xfrm>
            <a:off x="1721255" y="5060537"/>
            <a:ext cx="508473" cy="369332"/>
          </a:xfrm>
          <a:prstGeom prst="rect">
            <a:avLst/>
          </a:prstGeom>
          <a:noFill/>
        </p:spPr>
        <p:txBody>
          <a:bodyPr wrap="none" lIns="91440" tIns="45720" rIns="91440" bIns="45720">
            <a:spAutoFit/>
          </a:bodyPr>
          <a:lstStyle/>
          <a:p>
            <a:r>
              <a:rPr lang="en-US" dirty="0">
                <a:ln w="0"/>
                <a:solidFill>
                  <a:srgbClr val="5A3A06"/>
                </a:solidFill>
                <a:effectLst>
                  <a:outerShdw blurRad="38100" dist="19050" dir="2700000" algn="tl" rotWithShape="0">
                    <a:schemeClr val="dk1">
                      <a:alpha val="40000"/>
                    </a:schemeClr>
                  </a:outerShdw>
                </a:effectLst>
              </a:rPr>
              <a:t>2/3</a:t>
            </a:r>
            <a:endParaRPr lang="en-US" b="0" cap="none" spc="0" dirty="0">
              <a:ln w="0"/>
              <a:solidFill>
                <a:srgbClr val="5A3A06"/>
              </a:solidFill>
              <a:effectLst>
                <a:outerShdw blurRad="38100" dist="19050" dir="2700000" algn="tl" rotWithShape="0">
                  <a:schemeClr val="dk1">
                    <a:alpha val="40000"/>
                  </a:schemeClr>
                </a:outerShdw>
              </a:effectLst>
            </a:endParaRPr>
          </a:p>
        </p:txBody>
      </p:sp>
      <p:sp>
        <p:nvSpPr>
          <p:cNvPr id="64" name="Rectangle 63">
            <a:extLst>
              <a:ext uri="{FF2B5EF4-FFF2-40B4-BE49-F238E27FC236}">
                <a16:creationId xmlns:a16="http://schemas.microsoft.com/office/drawing/2014/main" id="{5EB80DF9-99AE-4B56-97D7-4C9B5EFDEA68}"/>
              </a:ext>
            </a:extLst>
          </p:cNvPr>
          <p:cNvSpPr/>
          <p:nvPr/>
        </p:nvSpPr>
        <p:spPr>
          <a:xfrm>
            <a:off x="687588" y="2822501"/>
            <a:ext cx="367408" cy="523220"/>
          </a:xfrm>
          <a:prstGeom prst="rect">
            <a:avLst/>
          </a:prstGeom>
          <a:noFill/>
        </p:spPr>
        <p:txBody>
          <a:bodyPr wrap="none" lIns="91440" tIns="45720" rIns="91440" bIns="45720">
            <a:spAutoFit/>
          </a:bodyPr>
          <a:lstStyle/>
          <a:p>
            <a:r>
              <a:rPr lang="en-US" sz="2800" dirty="0">
                <a:ln w="0"/>
                <a:solidFill>
                  <a:srgbClr val="5A3A06"/>
                </a:solidFill>
                <a:effectLst>
                  <a:outerShdw blurRad="38100" dist="19050" dir="2700000" algn="tl" rotWithShape="0">
                    <a:schemeClr val="dk1">
                      <a:alpha val="40000"/>
                    </a:schemeClr>
                  </a:outerShdw>
                </a:effectLst>
              </a:rPr>
              <a:t>1</a:t>
            </a:r>
            <a:endParaRPr lang="en-US" sz="2800" b="0" cap="none" spc="0" dirty="0">
              <a:ln w="0"/>
              <a:solidFill>
                <a:srgbClr val="5A3A06"/>
              </a:solidFill>
              <a:effectLst>
                <a:outerShdw blurRad="38100" dist="19050" dir="2700000" algn="tl" rotWithShape="0">
                  <a:schemeClr val="dk1">
                    <a:alpha val="40000"/>
                  </a:schemeClr>
                </a:outerShdw>
              </a:effectLst>
            </a:endParaRPr>
          </a:p>
        </p:txBody>
      </p:sp>
      <p:sp>
        <p:nvSpPr>
          <p:cNvPr id="65" name="Rectangle 64">
            <a:extLst>
              <a:ext uri="{FF2B5EF4-FFF2-40B4-BE49-F238E27FC236}">
                <a16:creationId xmlns:a16="http://schemas.microsoft.com/office/drawing/2014/main" id="{039479BE-6621-4835-9C6A-1F7DB7A6FE05}"/>
              </a:ext>
            </a:extLst>
          </p:cNvPr>
          <p:cNvSpPr/>
          <p:nvPr/>
        </p:nvSpPr>
        <p:spPr>
          <a:xfrm>
            <a:off x="837863" y="4189463"/>
            <a:ext cx="367408" cy="523220"/>
          </a:xfrm>
          <a:prstGeom prst="rect">
            <a:avLst/>
          </a:prstGeom>
          <a:noFill/>
        </p:spPr>
        <p:txBody>
          <a:bodyPr wrap="none" lIns="91440" tIns="45720" rIns="91440" bIns="45720">
            <a:spAutoFit/>
          </a:bodyPr>
          <a:lstStyle/>
          <a:p>
            <a:r>
              <a:rPr lang="en-US" sz="2800" b="0" cap="none" spc="0" dirty="0">
                <a:ln w="0"/>
                <a:solidFill>
                  <a:srgbClr val="5A3A06"/>
                </a:solidFill>
                <a:effectLst>
                  <a:outerShdw blurRad="38100" dist="19050" dir="2700000" algn="tl" rotWithShape="0">
                    <a:schemeClr val="dk1">
                      <a:alpha val="40000"/>
                    </a:schemeClr>
                  </a:outerShdw>
                </a:effectLst>
              </a:rPr>
              <a:t>2</a:t>
            </a:r>
          </a:p>
        </p:txBody>
      </p:sp>
      <p:sp>
        <p:nvSpPr>
          <p:cNvPr id="66" name="Rectangle 65">
            <a:extLst>
              <a:ext uri="{FF2B5EF4-FFF2-40B4-BE49-F238E27FC236}">
                <a16:creationId xmlns:a16="http://schemas.microsoft.com/office/drawing/2014/main" id="{AC0573EA-4FBA-49E1-BE37-2DC4769E876D}"/>
              </a:ext>
            </a:extLst>
          </p:cNvPr>
          <p:cNvSpPr/>
          <p:nvPr/>
        </p:nvSpPr>
        <p:spPr>
          <a:xfrm>
            <a:off x="933378" y="5473150"/>
            <a:ext cx="367408" cy="523220"/>
          </a:xfrm>
          <a:prstGeom prst="rect">
            <a:avLst/>
          </a:prstGeom>
          <a:noFill/>
        </p:spPr>
        <p:txBody>
          <a:bodyPr wrap="none" lIns="91440" tIns="45720" rIns="91440" bIns="45720">
            <a:spAutoFit/>
          </a:bodyPr>
          <a:lstStyle/>
          <a:p>
            <a:r>
              <a:rPr lang="en-US" sz="2800" dirty="0">
                <a:ln w="0"/>
                <a:solidFill>
                  <a:srgbClr val="5A3A06"/>
                </a:solidFill>
                <a:effectLst>
                  <a:outerShdw blurRad="38100" dist="19050" dir="2700000" algn="tl" rotWithShape="0">
                    <a:schemeClr val="dk1">
                      <a:alpha val="40000"/>
                    </a:schemeClr>
                  </a:outerShdw>
                </a:effectLst>
              </a:rPr>
              <a:t>3</a:t>
            </a:r>
            <a:endParaRPr lang="en-US" sz="2800" b="0" cap="none" spc="0" dirty="0">
              <a:ln w="0"/>
              <a:solidFill>
                <a:srgbClr val="5A3A06"/>
              </a:solidFill>
              <a:effectLst>
                <a:outerShdw blurRad="38100" dist="19050" dir="2700000" algn="tl" rotWithShape="0">
                  <a:schemeClr val="dk1">
                    <a:alpha val="40000"/>
                  </a:schemeClr>
                </a:outerShdw>
              </a:effectLst>
            </a:endParaRPr>
          </a:p>
        </p:txBody>
      </p:sp>
      <p:cxnSp>
        <p:nvCxnSpPr>
          <p:cNvPr id="68" name="Straight Arrow Connector 67">
            <a:extLst>
              <a:ext uri="{FF2B5EF4-FFF2-40B4-BE49-F238E27FC236}">
                <a16:creationId xmlns:a16="http://schemas.microsoft.com/office/drawing/2014/main" id="{87954CDE-8A51-4E5C-9D68-B02EDAA77BEF}"/>
              </a:ext>
            </a:extLst>
          </p:cNvPr>
          <p:cNvCxnSpPr/>
          <p:nvPr/>
        </p:nvCxnSpPr>
        <p:spPr>
          <a:xfrm flipH="1">
            <a:off x="5411965" y="1472531"/>
            <a:ext cx="404652" cy="181121"/>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70" name="Straight Arrow Connector 69">
            <a:extLst>
              <a:ext uri="{FF2B5EF4-FFF2-40B4-BE49-F238E27FC236}">
                <a16:creationId xmlns:a16="http://schemas.microsoft.com/office/drawing/2014/main" id="{30E6BB9A-D99F-47FE-BA2D-A6873501A612}"/>
              </a:ext>
            </a:extLst>
          </p:cNvPr>
          <p:cNvCxnSpPr/>
          <p:nvPr/>
        </p:nvCxnSpPr>
        <p:spPr>
          <a:xfrm flipH="1" flipV="1">
            <a:off x="5411965" y="6072808"/>
            <a:ext cx="370081" cy="235607"/>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C109BAA0-0977-78D1-E00A-B96205ADBAB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4711" y="6412869"/>
            <a:ext cx="360178" cy="360000"/>
          </a:xfrm>
          <a:prstGeom prst="rect">
            <a:avLst/>
          </a:prstGeom>
        </p:spPr>
      </p:pic>
    </p:spTree>
    <p:extLst>
      <p:ext uri="{BB962C8B-B14F-4D97-AF65-F5344CB8AC3E}">
        <p14:creationId xmlns:p14="http://schemas.microsoft.com/office/powerpoint/2010/main" val="39896458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51C9B307-AEAA-4B7E-B1F7-014CA786071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6223000" cy="584775"/>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Coniferous Trees.</a:t>
            </a:r>
          </a:p>
        </p:txBody>
      </p:sp>
      <p:pic>
        <p:nvPicPr>
          <p:cNvPr id="6" name="Picture 5" descr="A picture containing metalware, leaf, animal&#10;&#10;Description generated with high confidence">
            <a:extLst>
              <a:ext uri="{FF2B5EF4-FFF2-40B4-BE49-F238E27FC236}">
                <a16:creationId xmlns:a16="http://schemas.microsoft.com/office/drawing/2014/main" id="{E0BFEEF2-DBB4-496E-9FD6-7B7F00812E7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6830" y="1419317"/>
            <a:ext cx="4800600" cy="4800600"/>
          </a:xfrm>
          <a:prstGeom prst="rect">
            <a:avLst/>
          </a:prstGeom>
          <a:ln>
            <a:noFill/>
          </a:ln>
          <a:effectLst>
            <a:outerShdw blurRad="292100" dist="139700" dir="2700000" algn="tl" rotWithShape="0">
              <a:srgbClr val="333333">
                <a:alpha val="65000"/>
              </a:srgbClr>
            </a:outerShdw>
          </a:effectLst>
        </p:spPr>
      </p:pic>
      <p:sp>
        <p:nvSpPr>
          <p:cNvPr id="7" name="Rectangle 6">
            <a:extLst>
              <a:ext uri="{FF2B5EF4-FFF2-40B4-BE49-F238E27FC236}">
                <a16:creationId xmlns:a16="http://schemas.microsoft.com/office/drawing/2014/main" id="{D7C4DA45-39F4-4C5D-B485-0F450AB0C3DB}"/>
              </a:ext>
            </a:extLst>
          </p:cNvPr>
          <p:cNvSpPr/>
          <p:nvPr/>
        </p:nvSpPr>
        <p:spPr>
          <a:xfrm>
            <a:off x="329030" y="1311238"/>
            <a:ext cx="6527800" cy="5016758"/>
          </a:xfrm>
          <a:prstGeom prst="rect">
            <a:avLst/>
          </a:prstGeom>
        </p:spPr>
        <p:txBody>
          <a:bodyPr wrap="square">
            <a:spAutoFit/>
          </a:bodyPr>
          <a:lstStyle/>
          <a:p>
            <a:r>
              <a:rPr lang="en-GB" sz="2000" dirty="0">
                <a:solidFill>
                  <a:srgbClr val="5A3A06"/>
                </a:solidFill>
              </a:rPr>
              <a:t>Softwood comes from coniferous trees. Coniferous trees don’t shed their foliage during winter months. Most conifers have seeds on the surface of their scales, forming seed cones. This is why they are called Gymnosperms, which means naked, seeded plants.</a:t>
            </a:r>
          </a:p>
          <a:p>
            <a:endParaRPr lang="en-GB" sz="2000" dirty="0">
              <a:solidFill>
                <a:srgbClr val="5A3A06"/>
              </a:solidFill>
            </a:endParaRPr>
          </a:p>
          <a:p>
            <a:r>
              <a:rPr lang="en-GB" sz="2000" dirty="0">
                <a:solidFill>
                  <a:srgbClr val="5A3A06"/>
                </a:solidFill>
              </a:rPr>
              <a:t>There are over 600 living species of conifers. Conifers</a:t>
            </a:r>
          </a:p>
          <a:p>
            <a:r>
              <a:rPr lang="en-GB" sz="2000" dirty="0">
                <a:solidFill>
                  <a:srgbClr val="5A3A06"/>
                </a:solidFill>
              </a:rPr>
              <a:t> include the oldest and tallest trees. The oldest, the </a:t>
            </a:r>
          </a:p>
          <a:p>
            <a:r>
              <a:rPr lang="en-GB" sz="2000" dirty="0">
                <a:solidFill>
                  <a:srgbClr val="5A3A06"/>
                </a:solidFill>
              </a:rPr>
              <a:t>Bristlecone pine, can live to be nearly 5,000 years old.</a:t>
            </a:r>
          </a:p>
          <a:p>
            <a:r>
              <a:rPr lang="en-GB" sz="2000" dirty="0">
                <a:solidFill>
                  <a:srgbClr val="5A3A06"/>
                </a:solidFill>
              </a:rPr>
              <a:t> The tallest, the Coast redwood, grows to over 100 m </a:t>
            </a:r>
          </a:p>
          <a:p>
            <a:r>
              <a:rPr lang="en-GB" sz="2000" dirty="0">
                <a:solidFill>
                  <a:srgbClr val="5A3A06"/>
                </a:solidFill>
              </a:rPr>
              <a:t>high. Both of these conifers grow in California. Products made from coniferous trees include paper, many kinds of lumber, furniture and anti-cancer drugs. In large part because of their usefulness, conifers are in danger. Exploitation, forest degradation and habitat destruction have placed 34 per cent of conifers under threat of extinction</a:t>
            </a:r>
          </a:p>
        </p:txBody>
      </p:sp>
      <p:pic>
        <p:nvPicPr>
          <p:cNvPr id="2" name="Picture 1">
            <a:extLst>
              <a:ext uri="{FF2B5EF4-FFF2-40B4-BE49-F238E27FC236}">
                <a16:creationId xmlns:a16="http://schemas.microsoft.com/office/drawing/2014/main" id="{789E3EDC-802D-C9CA-581F-6BB8CC34FA2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4711" y="6412869"/>
            <a:ext cx="360178" cy="360000"/>
          </a:xfrm>
          <a:prstGeom prst="rect">
            <a:avLst/>
          </a:prstGeom>
        </p:spPr>
      </p:pic>
    </p:spTree>
    <p:extLst>
      <p:ext uri="{BB962C8B-B14F-4D97-AF65-F5344CB8AC3E}">
        <p14:creationId xmlns:p14="http://schemas.microsoft.com/office/powerpoint/2010/main" val="276643812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51C9B307-AEAA-4B7E-B1F7-014CA786071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6223000" cy="830997"/>
          </a:xfrm>
          <a:prstGeom prst="rect">
            <a:avLst/>
          </a:prstGeom>
          <a:noFill/>
        </p:spPr>
        <p:txBody>
          <a:bodyPr wrap="square" lIns="91440" tIns="45720" rIns="91440" bIns="45720">
            <a:spAutoFit/>
          </a:bodyPr>
          <a:lstStyle/>
          <a:p>
            <a:r>
              <a:rPr lang="en-US" sz="4800" b="0" cap="none" spc="0" dirty="0">
                <a:ln w="0"/>
                <a:solidFill>
                  <a:schemeClr val="bg1"/>
                </a:solidFill>
                <a:effectLst>
                  <a:outerShdw blurRad="38100" dist="19050" dir="2700000" algn="tl" rotWithShape="0">
                    <a:schemeClr val="dk1">
                      <a:alpha val="40000"/>
                    </a:schemeClr>
                  </a:outerShdw>
                </a:effectLst>
              </a:rPr>
              <a:t>Hardware - Nails.</a:t>
            </a:r>
          </a:p>
        </p:txBody>
      </p:sp>
      <p:sp>
        <p:nvSpPr>
          <p:cNvPr id="6" name="Rectangle 5">
            <a:extLst>
              <a:ext uri="{FF2B5EF4-FFF2-40B4-BE49-F238E27FC236}">
                <a16:creationId xmlns:a16="http://schemas.microsoft.com/office/drawing/2014/main" id="{A92D2099-27FC-4CA6-9556-BD4B9434114C}"/>
              </a:ext>
            </a:extLst>
          </p:cNvPr>
          <p:cNvSpPr/>
          <p:nvPr/>
        </p:nvSpPr>
        <p:spPr>
          <a:xfrm>
            <a:off x="0" y="1191987"/>
            <a:ext cx="4135106" cy="923330"/>
          </a:xfrm>
          <a:prstGeom prst="rect">
            <a:avLst/>
          </a:prstGeom>
          <a:noFill/>
        </p:spPr>
        <p:txBody>
          <a:bodyPr wrap="none" lIns="91440" tIns="45720" rIns="91440" bIns="45720">
            <a:spAutoFit/>
          </a:bodyPr>
          <a:lstStyle/>
          <a:p>
            <a:r>
              <a:rPr lang="en-US" sz="5400" b="0" cap="none" spc="0" dirty="0">
                <a:ln w="0"/>
                <a:solidFill>
                  <a:srgbClr val="5A3A06"/>
                </a:solidFill>
                <a:effectLst>
                  <a:outerShdw blurRad="38100" dist="19050" dir="2700000" algn="tl" rotWithShape="0">
                    <a:schemeClr val="dk1">
                      <a:alpha val="40000"/>
                    </a:schemeClr>
                  </a:outerShdw>
                </a:effectLst>
              </a:rPr>
              <a:t>Types of nails.</a:t>
            </a:r>
          </a:p>
        </p:txBody>
      </p:sp>
      <p:pic>
        <p:nvPicPr>
          <p:cNvPr id="3" name="Picture 2" descr="A picture containing black, lamp, knife, white&#10;&#10;Description automatically generated">
            <a:extLst>
              <a:ext uri="{FF2B5EF4-FFF2-40B4-BE49-F238E27FC236}">
                <a16:creationId xmlns:a16="http://schemas.microsoft.com/office/drawing/2014/main" id="{65B3EB71-FFC1-449F-823F-4C232E87A6A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02212" y="212272"/>
            <a:ext cx="3600000" cy="3600000"/>
          </a:xfrm>
          <a:prstGeom prst="rect">
            <a:avLst/>
          </a:prstGeom>
          <a:ln>
            <a:noFill/>
          </a:ln>
          <a:effectLst>
            <a:outerShdw blurRad="292100" dist="139700" dir="2700000" algn="tl" rotWithShape="0">
              <a:srgbClr val="333333">
                <a:alpha val="65000"/>
              </a:srgbClr>
            </a:outerShdw>
          </a:effectLst>
        </p:spPr>
      </p:pic>
      <p:pic>
        <p:nvPicPr>
          <p:cNvPr id="8" name="Picture 7" descr="A picture containing black, air, white, knife&#10;&#10;Description automatically generated">
            <a:extLst>
              <a:ext uri="{FF2B5EF4-FFF2-40B4-BE49-F238E27FC236}">
                <a16:creationId xmlns:a16="http://schemas.microsoft.com/office/drawing/2014/main" id="{6AD8E0C4-4A42-438B-BA41-20E0B4C71BA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62779" y="3101560"/>
            <a:ext cx="3600000" cy="3600000"/>
          </a:xfrm>
          <a:prstGeom prst="rect">
            <a:avLst/>
          </a:prstGeom>
          <a:ln>
            <a:noFill/>
          </a:ln>
          <a:effectLst>
            <a:outerShdw blurRad="292100" dist="139700" dir="2700000" algn="tl" rotWithShape="0">
              <a:srgbClr val="333333">
                <a:alpha val="65000"/>
              </a:srgbClr>
            </a:outerShdw>
          </a:effectLst>
        </p:spPr>
      </p:pic>
      <p:sp>
        <p:nvSpPr>
          <p:cNvPr id="12" name="Rectangle 11">
            <a:extLst>
              <a:ext uri="{FF2B5EF4-FFF2-40B4-BE49-F238E27FC236}">
                <a16:creationId xmlns:a16="http://schemas.microsoft.com/office/drawing/2014/main" id="{7097D892-D21B-41F6-8447-699E4E112EBC}"/>
              </a:ext>
            </a:extLst>
          </p:cNvPr>
          <p:cNvSpPr/>
          <p:nvPr/>
        </p:nvSpPr>
        <p:spPr>
          <a:xfrm>
            <a:off x="4366285" y="4912207"/>
            <a:ext cx="2261773" cy="523220"/>
          </a:xfrm>
          <a:prstGeom prst="rect">
            <a:avLst/>
          </a:prstGeom>
          <a:noFill/>
        </p:spPr>
        <p:txBody>
          <a:bodyPr wrap="none" lIns="91440" tIns="45720" rIns="91440" bIns="45720">
            <a:spAutoFit/>
          </a:bodyPr>
          <a:lstStyle/>
          <a:p>
            <a:pPr algn="ctr"/>
            <a:r>
              <a:rPr lang="en-US" sz="2800" b="0" cap="none" spc="0" dirty="0">
                <a:ln w="0"/>
                <a:solidFill>
                  <a:srgbClr val="5A3A06"/>
                </a:solidFill>
                <a:effectLst>
                  <a:outerShdw blurRad="38100" dist="19050" dir="2700000" algn="tl" rotWithShape="0">
                    <a:schemeClr val="dk1">
                      <a:alpha val="40000"/>
                    </a:schemeClr>
                  </a:outerShdw>
                </a:effectLst>
              </a:rPr>
              <a:t>Oval Wire Nail</a:t>
            </a:r>
          </a:p>
        </p:txBody>
      </p:sp>
      <p:sp>
        <p:nvSpPr>
          <p:cNvPr id="13" name="Rectangle 12">
            <a:extLst>
              <a:ext uri="{FF2B5EF4-FFF2-40B4-BE49-F238E27FC236}">
                <a16:creationId xmlns:a16="http://schemas.microsoft.com/office/drawing/2014/main" id="{CCEE2BAD-BE4D-4081-9310-22A4EF23118C}"/>
              </a:ext>
            </a:extLst>
          </p:cNvPr>
          <p:cNvSpPr/>
          <p:nvPr/>
        </p:nvSpPr>
        <p:spPr>
          <a:xfrm>
            <a:off x="4809198" y="5337613"/>
            <a:ext cx="3966312" cy="1200329"/>
          </a:xfrm>
          <a:prstGeom prst="rect">
            <a:avLst/>
          </a:prstGeom>
        </p:spPr>
        <p:txBody>
          <a:bodyPr wrap="square">
            <a:spAutoFit/>
          </a:bodyPr>
          <a:lstStyle/>
          <a:p>
            <a:r>
              <a:rPr lang="en-US" dirty="0">
                <a:solidFill>
                  <a:srgbClr val="5A3A06"/>
                </a:solidFill>
              </a:rPr>
              <a:t>A general-purpose nail with an oval section shank which is designed to reduce the risk of splitting wood. Its head can be punched below the surface</a:t>
            </a:r>
            <a:endParaRPr lang="en-GB" dirty="0">
              <a:solidFill>
                <a:srgbClr val="5A3A06"/>
              </a:solidFill>
            </a:endParaRPr>
          </a:p>
        </p:txBody>
      </p:sp>
      <p:sp>
        <p:nvSpPr>
          <p:cNvPr id="14" name="Rectangle 13">
            <a:extLst>
              <a:ext uri="{FF2B5EF4-FFF2-40B4-BE49-F238E27FC236}">
                <a16:creationId xmlns:a16="http://schemas.microsoft.com/office/drawing/2014/main" id="{19F7C539-F5E9-42DE-A425-3EDD7FC7CB31}"/>
              </a:ext>
            </a:extLst>
          </p:cNvPr>
          <p:cNvSpPr/>
          <p:nvPr/>
        </p:nvSpPr>
        <p:spPr>
          <a:xfrm>
            <a:off x="6817051" y="1768224"/>
            <a:ext cx="2275752" cy="523220"/>
          </a:xfrm>
          <a:prstGeom prst="rect">
            <a:avLst/>
          </a:prstGeom>
          <a:noFill/>
        </p:spPr>
        <p:txBody>
          <a:bodyPr wrap="none" lIns="91440" tIns="45720" rIns="91440" bIns="45720">
            <a:spAutoFit/>
          </a:bodyPr>
          <a:lstStyle/>
          <a:p>
            <a:pPr algn="ctr"/>
            <a:r>
              <a:rPr lang="en-US" sz="2800" b="0" cap="none" spc="0" dirty="0">
                <a:ln w="0"/>
                <a:solidFill>
                  <a:srgbClr val="5A3A06"/>
                </a:solidFill>
                <a:effectLst>
                  <a:outerShdw blurRad="38100" dist="19050" dir="2700000" algn="tl" rotWithShape="0">
                    <a:schemeClr val="dk1">
                      <a:alpha val="40000"/>
                    </a:schemeClr>
                  </a:outerShdw>
                </a:effectLst>
              </a:rPr>
              <a:t>Lost Head Nail</a:t>
            </a:r>
          </a:p>
        </p:txBody>
      </p:sp>
      <p:sp>
        <p:nvSpPr>
          <p:cNvPr id="15" name="Rectangle 14">
            <a:extLst>
              <a:ext uri="{FF2B5EF4-FFF2-40B4-BE49-F238E27FC236}">
                <a16:creationId xmlns:a16="http://schemas.microsoft.com/office/drawing/2014/main" id="{8A5D1177-3858-4333-9B74-099A878964EC}"/>
              </a:ext>
            </a:extLst>
          </p:cNvPr>
          <p:cNvSpPr/>
          <p:nvPr/>
        </p:nvSpPr>
        <p:spPr>
          <a:xfrm>
            <a:off x="7599329" y="2479079"/>
            <a:ext cx="3156494" cy="1477328"/>
          </a:xfrm>
          <a:prstGeom prst="rect">
            <a:avLst/>
          </a:prstGeom>
        </p:spPr>
        <p:txBody>
          <a:bodyPr wrap="square">
            <a:spAutoFit/>
          </a:bodyPr>
          <a:lstStyle/>
          <a:p>
            <a:r>
              <a:rPr lang="en-US" dirty="0">
                <a:solidFill>
                  <a:srgbClr val="5A3A06"/>
                </a:solidFill>
              </a:rPr>
              <a:t>A finishing nail that has a narrow shank. Used in making large butt joints and mitres. The head is punched below the surface.</a:t>
            </a:r>
            <a:endParaRPr lang="en-GB" dirty="0">
              <a:solidFill>
                <a:srgbClr val="5A3A06"/>
              </a:solidFill>
            </a:endParaRPr>
          </a:p>
        </p:txBody>
      </p:sp>
      <p:sp>
        <p:nvSpPr>
          <p:cNvPr id="16" name="Rectangle 15">
            <a:extLst>
              <a:ext uri="{FF2B5EF4-FFF2-40B4-BE49-F238E27FC236}">
                <a16:creationId xmlns:a16="http://schemas.microsoft.com/office/drawing/2014/main" id="{F13E470D-859A-4C53-876F-91237A014E69}"/>
              </a:ext>
            </a:extLst>
          </p:cNvPr>
          <p:cNvSpPr/>
          <p:nvPr/>
        </p:nvSpPr>
        <p:spPr>
          <a:xfrm>
            <a:off x="1805687" y="2298740"/>
            <a:ext cx="2559420" cy="523220"/>
          </a:xfrm>
          <a:prstGeom prst="rect">
            <a:avLst/>
          </a:prstGeom>
          <a:noFill/>
        </p:spPr>
        <p:txBody>
          <a:bodyPr wrap="none" lIns="91440" tIns="45720" rIns="91440" bIns="45720">
            <a:spAutoFit/>
          </a:bodyPr>
          <a:lstStyle/>
          <a:p>
            <a:pPr algn="ctr"/>
            <a:r>
              <a:rPr lang="en-US" sz="2800" b="0" cap="none" spc="0" dirty="0">
                <a:ln w="0"/>
                <a:solidFill>
                  <a:srgbClr val="5A3A06"/>
                </a:solidFill>
                <a:effectLst>
                  <a:outerShdw blurRad="38100" dist="19050" dir="2700000" algn="tl" rotWithShape="0">
                    <a:schemeClr val="dk1">
                      <a:alpha val="40000"/>
                    </a:schemeClr>
                  </a:outerShdw>
                </a:effectLst>
              </a:rPr>
              <a:t>Round Wire Nail</a:t>
            </a:r>
          </a:p>
        </p:txBody>
      </p:sp>
      <p:sp>
        <p:nvSpPr>
          <p:cNvPr id="17" name="Rectangle 16">
            <a:extLst>
              <a:ext uri="{FF2B5EF4-FFF2-40B4-BE49-F238E27FC236}">
                <a16:creationId xmlns:a16="http://schemas.microsoft.com/office/drawing/2014/main" id="{50B66458-AC48-4D14-B6B2-94E469A0231E}"/>
              </a:ext>
            </a:extLst>
          </p:cNvPr>
          <p:cNvSpPr/>
          <p:nvPr/>
        </p:nvSpPr>
        <p:spPr>
          <a:xfrm>
            <a:off x="2729799" y="3009595"/>
            <a:ext cx="3156494" cy="923330"/>
          </a:xfrm>
          <a:prstGeom prst="rect">
            <a:avLst/>
          </a:prstGeom>
        </p:spPr>
        <p:txBody>
          <a:bodyPr wrap="square">
            <a:spAutoFit/>
          </a:bodyPr>
          <a:lstStyle/>
          <a:p>
            <a:r>
              <a:rPr lang="en-US" dirty="0">
                <a:solidFill>
                  <a:srgbClr val="5A3A06"/>
                </a:solidFill>
              </a:rPr>
              <a:t>A strong fixing used for rough carpentry and for construction mockups.</a:t>
            </a:r>
            <a:endParaRPr lang="en-GB" dirty="0">
              <a:solidFill>
                <a:srgbClr val="5A3A06"/>
              </a:solidFill>
            </a:endParaRPr>
          </a:p>
        </p:txBody>
      </p:sp>
      <p:pic>
        <p:nvPicPr>
          <p:cNvPr id="18" name="Picture 17" descr="A picture containing black, air, flying&#10;&#10;Description automatically generated">
            <a:extLst>
              <a:ext uri="{FF2B5EF4-FFF2-40B4-BE49-F238E27FC236}">
                <a16:creationId xmlns:a16="http://schemas.microsoft.com/office/drawing/2014/main" id="{4AD02B4C-6657-4FBA-96A4-216ACDBB7E2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589799" y="2113129"/>
            <a:ext cx="3600000" cy="3600000"/>
          </a:xfrm>
          <a:prstGeom prst="rect">
            <a:avLst/>
          </a:prstGeom>
          <a:ln>
            <a:noFill/>
          </a:ln>
          <a:effectLst>
            <a:outerShdw blurRad="292100" dist="139700" dir="2700000" algn="tl" rotWithShape="0">
              <a:srgbClr val="333333">
                <a:alpha val="65000"/>
              </a:srgbClr>
            </a:outerShdw>
          </a:effectLst>
        </p:spPr>
      </p:pic>
      <p:pic>
        <p:nvPicPr>
          <p:cNvPr id="2" name="Picture 1">
            <a:extLst>
              <a:ext uri="{FF2B5EF4-FFF2-40B4-BE49-F238E27FC236}">
                <a16:creationId xmlns:a16="http://schemas.microsoft.com/office/drawing/2014/main" id="{9687DB4B-062F-7977-105B-D42563BC53C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4711" y="6412869"/>
            <a:ext cx="360178" cy="360000"/>
          </a:xfrm>
          <a:prstGeom prst="rect">
            <a:avLst/>
          </a:prstGeom>
        </p:spPr>
      </p:pic>
    </p:spTree>
    <p:extLst>
      <p:ext uri="{BB962C8B-B14F-4D97-AF65-F5344CB8AC3E}">
        <p14:creationId xmlns:p14="http://schemas.microsoft.com/office/powerpoint/2010/main" val="344693634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51C9B307-AEAA-4B7E-B1F7-014CA786071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6223000" cy="830997"/>
          </a:xfrm>
          <a:prstGeom prst="rect">
            <a:avLst/>
          </a:prstGeom>
          <a:noFill/>
        </p:spPr>
        <p:txBody>
          <a:bodyPr wrap="square" lIns="91440" tIns="45720" rIns="91440" bIns="45720">
            <a:spAutoFit/>
          </a:bodyPr>
          <a:lstStyle/>
          <a:p>
            <a:r>
              <a:rPr lang="en-US" sz="4800" b="0" cap="none" spc="0" dirty="0">
                <a:ln w="0"/>
                <a:solidFill>
                  <a:schemeClr val="bg1"/>
                </a:solidFill>
                <a:effectLst>
                  <a:outerShdw blurRad="38100" dist="19050" dir="2700000" algn="tl" rotWithShape="0">
                    <a:schemeClr val="dk1">
                      <a:alpha val="40000"/>
                    </a:schemeClr>
                  </a:outerShdw>
                </a:effectLst>
              </a:rPr>
              <a:t>Hardware - Nails.</a:t>
            </a:r>
          </a:p>
        </p:txBody>
      </p:sp>
      <p:sp>
        <p:nvSpPr>
          <p:cNvPr id="6" name="Rectangle 5">
            <a:extLst>
              <a:ext uri="{FF2B5EF4-FFF2-40B4-BE49-F238E27FC236}">
                <a16:creationId xmlns:a16="http://schemas.microsoft.com/office/drawing/2014/main" id="{A92D2099-27FC-4CA6-9556-BD4B9434114C}"/>
              </a:ext>
            </a:extLst>
          </p:cNvPr>
          <p:cNvSpPr/>
          <p:nvPr/>
        </p:nvSpPr>
        <p:spPr>
          <a:xfrm>
            <a:off x="0" y="1191987"/>
            <a:ext cx="6978962" cy="923330"/>
          </a:xfrm>
          <a:prstGeom prst="rect">
            <a:avLst/>
          </a:prstGeom>
          <a:noFill/>
        </p:spPr>
        <p:txBody>
          <a:bodyPr wrap="none" lIns="91440" tIns="45720" rIns="91440" bIns="45720">
            <a:spAutoFit/>
          </a:bodyPr>
          <a:lstStyle/>
          <a:p>
            <a:r>
              <a:rPr lang="en-US" sz="5400" b="0" cap="none" spc="0" dirty="0">
                <a:ln w="0"/>
                <a:solidFill>
                  <a:srgbClr val="5A3A06"/>
                </a:solidFill>
                <a:effectLst>
                  <a:outerShdw blurRad="38100" dist="19050" dir="2700000" algn="tl" rotWithShape="0">
                    <a:schemeClr val="dk1">
                      <a:alpha val="40000"/>
                    </a:schemeClr>
                  </a:outerShdw>
                </a:effectLst>
              </a:rPr>
              <a:t>Sinker or common nail?.</a:t>
            </a:r>
          </a:p>
        </p:txBody>
      </p:sp>
      <p:sp>
        <p:nvSpPr>
          <p:cNvPr id="2" name="Rectangle 1">
            <a:extLst>
              <a:ext uri="{FF2B5EF4-FFF2-40B4-BE49-F238E27FC236}">
                <a16:creationId xmlns:a16="http://schemas.microsoft.com/office/drawing/2014/main" id="{4CD6FB30-5224-4A01-8453-41728336C4E7}"/>
              </a:ext>
            </a:extLst>
          </p:cNvPr>
          <p:cNvSpPr/>
          <p:nvPr/>
        </p:nvSpPr>
        <p:spPr>
          <a:xfrm>
            <a:off x="264060" y="2228671"/>
            <a:ext cx="6096000" cy="1200329"/>
          </a:xfrm>
          <a:prstGeom prst="rect">
            <a:avLst/>
          </a:prstGeom>
        </p:spPr>
        <p:txBody>
          <a:bodyPr>
            <a:spAutoFit/>
          </a:bodyPr>
          <a:lstStyle/>
          <a:p>
            <a:r>
              <a:rPr lang="en-US" dirty="0">
                <a:solidFill>
                  <a:srgbClr val="5A3A06"/>
                </a:solidFill>
              </a:rPr>
              <a:t>Sinkers and Commons are close in physical size however sinkers have a waffle pattern on the top of the head to help drive the nails by providing a nonskid surface for the hammer face and come in several coating styles.</a:t>
            </a:r>
            <a:endParaRPr lang="en-GB" dirty="0">
              <a:solidFill>
                <a:srgbClr val="5A3A06"/>
              </a:solidFill>
            </a:endParaRPr>
          </a:p>
        </p:txBody>
      </p:sp>
      <p:pic>
        <p:nvPicPr>
          <p:cNvPr id="9" name="Picture 8" descr="A close up of a device&#10;&#10;Description automatically generated">
            <a:extLst>
              <a:ext uri="{FF2B5EF4-FFF2-40B4-BE49-F238E27FC236}">
                <a16:creationId xmlns:a16="http://schemas.microsoft.com/office/drawing/2014/main" id="{60D59019-9990-4B87-902E-7F63C22EF42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29258" y="904501"/>
            <a:ext cx="3600000" cy="3600000"/>
          </a:xfrm>
          <a:prstGeom prst="rect">
            <a:avLst/>
          </a:prstGeom>
        </p:spPr>
      </p:pic>
      <p:pic>
        <p:nvPicPr>
          <p:cNvPr id="11" name="Picture 10" descr="A close up of a device&#10;&#10;Description automatically generated">
            <a:extLst>
              <a:ext uri="{FF2B5EF4-FFF2-40B4-BE49-F238E27FC236}">
                <a16:creationId xmlns:a16="http://schemas.microsoft.com/office/drawing/2014/main" id="{8C14A588-C71A-4D3E-B60D-01DFDA45210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13571" y="3095032"/>
            <a:ext cx="3600000" cy="3600000"/>
          </a:xfrm>
          <a:prstGeom prst="rect">
            <a:avLst/>
          </a:prstGeom>
        </p:spPr>
      </p:pic>
      <p:sp>
        <p:nvSpPr>
          <p:cNvPr id="13" name="Rectangle 12">
            <a:extLst>
              <a:ext uri="{FF2B5EF4-FFF2-40B4-BE49-F238E27FC236}">
                <a16:creationId xmlns:a16="http://schemas.microsoft.com/office/drawing/2014/main" id="{1286D79D-2234-4512-9E4C-FE2C33D8E62F}"/>
              </a:ext>
            </a:extLst>
          </p:cNvPr>
          <p:cNvSpPr/>
          <p:nvPr/>
        </p:nvSpPr>
        <p:spPr>
          <a:xfrm>
            <a:off x="4637956" y="3542354"/>
            <a:ext cx="1075615" cy="523220"/>
          </a:xfrm>
          <a:prstGeom prst="rect">
            <a:avLst/>
          </a:prstGeom>
          <a:noFill/>
        </p:spPr>
        <p:txBody>
          <a:bodyPr wrap="none" lIns="91440" tIns="45720" rIns="91440" bIns="45720">
            <a:spAutoFit/>
          </a:bodyPr>
          <a:lstStyle/>
          <a:p>
            <a:pPr algn="ctr"/>
            <a:r>
              <a:rPr lang="en-US" sz="2800" b="0" cap="none" spc="0" dirty="0">
                <a:ln w="0"/>
                <a:solidFill>
                  <a:srgbClr val="5A3A06"/>
                </a:solidFill>
                <a:effectLst>
                  <a:outerShdw blurRad="38100" dist="19050" dir="2700000" algn="tl" rotWithShape="0">
                    <a:schemeClr val="dk1">
                      <a:alpha val="40000"/>
                    </a:schemeClr>
                  </a:outerShdw>
                </a:effectLst>
              </a:rPr>
              <a:t>Sinker</a:t>
            </a:r>
          </a:p>
        </p:txBody>
      </p:sp>
      <p:sp>
        <p:nvSpPr>
          <p:cNvPr id="14" name="Rectangle 13">
            <a:extLst>
              <a:ext uri="{FF2B5EF4-FFF2-40B4-BE49-F238E27FC236}">
                <a16:creationId xmlns:a16="http://schemas.microsoft.com/office/drawing/2014/main" id="{DCC7E6DA-B661-4F19-9E48-29ABCFA2DB92}"/>
              </a:ext>
            </a:extLst>
          </p:cNvPr>
          <p:cNvSpPr/>
          <p:nvPr/>
        </p:nvSpPr>
        <p:spPr>
          <a:xfrm>
            <a:off x="9599379" y="3542354"/>
            <a:ext cx="1516762" cy="523220"/>
          </a:xfrm>
          <a:prstGeom prst="rect">
            <a:avLst/>
          </a:prstGeom>
          <a:noFill/>
        </p:spPr>
        <p:txBody>
          <a:bodyPr wrap="none" lIns="91440" tIns="45720" rIns="91440" bIns="45720">
            <a:spAutoFit/>
          </a:bodyPr>
          <a:lstStyle/>
          <a:p>
            <a:pPr algn="ctr"/>
            <a:r>
              <a:rPr lang="en-US" sz="2800" b="0" cap="none" spc="0" dirty="0">
                <a:ln w="0"/>
                <a:solidFill>
                  <a:srgbClr val="5A3A06"/>
                </a:solidFill>
                <a:effectLst>
                  <a:outerShdw blurRad="38100" dist="19050" dir="2700000" algn="tl" rotWithShape="0">
                    <a:schemeClr val="dk1">
                      <a:alpha val="40000"/>
                    </a:schemeClr>
                  </a:outerShdw>
                </a:effectLst>
              </a:rPr>
              <a:t>Common</a:t>
            </a:r>
          </a:p>
        </p:txBody>
      </p:sp>
      <p:pic>
        <p:nvPicPr>
          <p:cNvPr id="3" name="Picture 2">
            <a:extLst>
              <a:ext uri="{FF2B5EF4-FFF2-40B4-BE49-F238E27FC236}">
                <a16:creationId xmlns:a16="http://schemas.microsoft.com/office/drawing/2014/main" id="{EDD9C9AA-CA50-92EA-BE29-74EA5D41C06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4711" y="6412869"/>
            <a:ext cx="360178" cy="360000"/>
          </a:xfrm>
          <a:prstGeom prst="rect">
            <a:avLst/>
          </a:prstGeom>
        </p:spPr>
      </p:pic>
    </p:spTree>
    <p:extLst>
      <p:ext uri="{BB962C8B-B14F-4D97-AF65-F5344CB8AC3E}">
        <p14:creationId xmlns:p14="http://schemas.microsoft.com/office/powerpoint/2010/main" val="228817142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51C9B307-AEAA-4B7E-B1F7-014CA786071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6223000" cy="830997"/>
          </a:xfrm>
          <a:prstGeom prst="rect">
            <a:avLst/>
          </a:prstGeom>
          <a:noFill/>
        </p:spPr>
        <p:txBody>
          <a:bodyPr wrap="square" lIns="91440" tIns="45720" rIns="91440" bIns="45720">
            <a:spAutoFit/>
          </a:bodyPr>
          <a:lstStyle/>
          <a:p>
            <a:r>
              <a:rPr lang="en-US" sz="4800" b="0" cap="none" spc="0" dirty="0">
                <a:ln w="0"/>
                <a:solidFill>
                  <a:schemeClr val="bg1"/>
                </a:solidFill>
                <a:effectLst>
                  <a:outerShdw blurRad="38100" dist="19050" dir="2700000" algn="tl" rotWithShape="0">
                    <a:schemeClr val="dk1">
                      <a:alpha val="40000"/>
                    </a:schemeClr>
                  </a:outerShdw>
                </a:effectLst>
              </a:rPr>
              <a:t>Hardware - Nails.</a:t>
            </a:r>
          </a:p>
        </p:txBody>
      </p:sp>
      <p:sp>
        <p:nvSpPr>
          <p:cNvPr id="6" name="Rectangle 5">
            <a:extLst>
              <a:ext uri="{FF2B5EF4-FFF2-40B4-BE49-F238E27FC236}">
                <a16:creationId xmlns:a16="http://schemas.microsoft.com/office/drawing/2014/main" id="{A92D2099-27FC-4CA6-9556-BD4B9434114C}"/>
              </a:ext>
            </a:extLst>
          </p:cNvPr>
          <p:cNvSpPr/>
          <p:nvPr/>
        </p:nvSpPr>
        <p:spPr>
          <a:xfrm>
            <a:off x="0" y="1191987"/>
            <a:ext cx="2963119" cy="923330"/>
          </a:xfrm>
          <a:prstGeom prst="rect">
            <a:avLst/>
          </a:prstGeom>
          <a:noFill/>
        </p:spPr>
        <p:txBody>
          <a:bodyPr wrap="none" lIns="91440" tIns="45720" rIns="91440" bIns="45720">
            <a:spAutoFit/>
          </a:bodyPr>
          <a:lstStyle/>
          <a:p>
            <a:r>
              <a:rPr lang="en-US" sz="5400" b="0" cap="none" spc="0" dirty="0">
                <a:ln w="0"/>
                <a:solidFill>
                  <a:srgbClr val="5A3A06"/>
                </a:solidFill>
                <a:effectLst>
                  <a:outerShdw blurRad="38100" dist="19050" dir="2700000" algn="tl" rotWithShape="0">
                    <a:schemeClr val="dk1">
                      <a:alpha val="40000"/>
                    </a:schemeClr>
                  </a:outerShdw>
                </a:effectLst>
              </a:rPr>
              <a:t>Nail Sizes.</a:t>
            </a:r>
          </a:p>
        </p:txBody>
      </p:sp>
      <p:grpSp>
        <p:nvGrpSpPr>
          <p:cNvPr id="7" name="Group 6">
            <a:extLst>
              <a:ext uri="{FF2B5EF4-FFF2-40B4-BE49-F238E27FC236}">
                <a16:creationId xmlns:a16="http://schemas.microsoft.com/office/drawing/2014/main" id="{C392DF3D-2FBC-4407-916E-D954883CEB7B}"/>
              </a:ext>
            </a:extLst>
          </p:cNvPr>
          <p:cNvGrpSpPr/>
          <p:nvPr/>
        </p:nvGrpSpPr>
        <p:grpSpPr>
          <a:xfrm>
            <a:off x="7402649" y="4624574"/>
            <a:ext cx="223930" cy="1602985"/>
            <a:chOff x="5472752" y="1699146"/>
            <a:chExt cx="623248" cy="4946583"/>
          </a:xfrm>
        </p:grpSpPr>
        <p:cxnSp>
          <p:nvCxnSpPr>
            <p:cNvPr id="8" name="Straight Connector 7">
              <a:extLst>
                <a:ext uri="{FF2B5EF4-FFF2-40B4-BE49-F238E27FC236}">
                  <a16:creationId xmlns:a16="http://schemas.microsoft.com/office/drawing/2014/main" id="{663489F7-2B41-43A8-8F9F-32F945EB84BD}"/>
                </a:ext>
              </a:extLst>
            </p:cNvPr>
            <p:cNvCxnSpPr/>
            <p:nvPr/>
          </p:nvCxnSpPr>
          <p:spPr>
            <a:xfrm>
              <a:off x="5634767" y="1801504"/>
              <a:ext cx="0" cy="42581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388AC588-45CC-4B04-ABAA-DCC4EFD3924E}"/>
                </a:ext>
              </a:extLst>
            </p:cNvPr>
            <p:cNvCxnSpPr>
              <a:cxnSpLocks/>
            </p:cNvCxnSpPr>
            <p:nvPr/>
          </p:nvCxnSpPr>
          <p:spPr>
            <a:xfrm>
              <a:off x="5795749" y="1801504"/>
              <a:ext cx="0" cy="48442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CBECBA62-6E55-44AC-97D6-FCACD247223C}"/>
                </a:ext>
              </a:extLst>
            </p:cNvPr>
            <p:cNvCxnSpPr>
              <a:cxnSpLocks/>
            </p:cNvCxnSpPr>
            <p:nvPr/>
          </p:nvCxnSpPr>
          <p:spPr>
            <a:xfrm>
              <a:off x="5835035" y="1801504"/>
              <a:ext cx="0" cy="469646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E50B61AC-F1E5-42F4-B273-8F7003D4603A}"/>
                </a:ext>
              </a:extLst>
            </p:cNvPr>
            <p:cNvCxnSpPr/>
            <p:nvPr/>
          </p:nvCxnSpPr>
          <p:spPr>
            <a:xfrm>
              <a:off x="5935808" y="1801504"/>
              <a:ext cx="0" cy="42581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Arc 11">
              <a:extLst>
                <a:ext uri="{FF2B5EF4-FFF2-40B4-BE49-F238E27FC236}">
                  <a16:creationId xmlns:a16="http://schemas.microsoft.com/office/drawing/2014/main" id="{E6ACC692-A820-4E5F-A7CD-047A80C1EF2E}"/>
                </a:ext>
              </a:extLst>
            </p:cNvPr>
            <p:cNvSpPr/>
            <p:nvPr/>
          </p:nvSpPr>
          <p:spPr>
            <a:xfrm rot="10800000">
              <a:off x="5590902" y="5831006"/>
              <a:ext cx="374801" cy="282200"/>
            </a:xfrm>
            <a:prstGeom prst="arc">
              <a:avLst>
                <a:gd name="adj1" fmla="val 12353551"/>
                <a:gd name="adj2" fmla="val 1966238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cxnSp>
          <p:nvCxnSpPr>
            <p:cNvPr id="13" name="Straight Connector 12">
              <a:extLst>
                <a:ext uri="{FF2B5EF4-FFF2-40B4-BE49-F238E27FC236}">
                  <a16:creationId xmlns:a16="http://schemas.microsoft.com/office/drawing/2014/main" id="{94B35065-DAD6-4E1E-AEA4-66EF2FA69A79}"/>
                </a:ext>
              </a:extLst>
            </p:cNvPr>
            <p:cNvCxnSpPr>
              <a:cxnSpLocks/>
              <a:endCxn id="12" idx="2"/>
            </p:cNvCxnSpPr>
            <p:nvPr/>
          </p:nvCxnSpPr>
          <p:spPr>
            <a:xfrm flipH="1" flipV="1">
              <a:off x="5634767" y="6062823"/>
              <a:ext cx="153976" cy="58290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D20C27BE-CF74-4D61-BA7C-290EA0E46945}"/>
                </a:ext>
              </a:extLst>
            </p:cNvPr>
            <p:cNvCxnSpPr>
              <a:cxnSpLocks/>
              <a:endCxn id="12" idx="0"/>
            </p:cNvCxnSpPr>
            <p:nvPr/>
          </p:nvCxnSpPr>
          <p:spPr>
            <a:xfrm flipV="1">
              <a:off x="5795749" y="6048561"/>
              <a:ext cx="140059" cy="5971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461B9BF9-6A68-487F-ABEE-8363A8E5AB8D}"/>
                </a:ext>
              </a:extLst>
            </p:cNvPr>
            <p:cNvCxnSpPr>
              <a:cxnSpLocks/>
            </p:cNvCxnSpPr>
            <p:nvPr/>
          </p:nvCxnSpPr>
          <p:spPr>
            <a:xfrm>
              <a:off x="5873107" y="1801504"/>
              <a:ext cx="0" cy="449449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Rectangle: Rounded Corners 15">
              <a:extLst>
                <a:ext uri="{FF2B5EF4-FFF2-40B4-BE49-F238E27FC236}">
                  <a16:creationId xmlns:a16="http://schemas.microsoft.com/office/drawing/2014/main" id="{2581FCF7-5D8D-4A3C-A62B-F2AA9457E15B}"/>
                </a:ext>
              </a:extLst>
            </p:cNvPr>
            <p:cNvSpPr/>
            <p:nvPr/>
          </p:nvSpPr>
          <p:spPr>
            <a:xfrm>
              <a:off x="5472752" y="1699146"/>
              <a:ext cx="623248" cy="102358"/>
            </a:xfrm>
            <a:prstGeom prst="round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3" name="Group 2">
            <a:extLst>
              <a:ext uri="{FF2B5EF4-FFF2-40B4-BE49-F238E27FC236}">
                <a16:creationId xmlns:a16="http://schemas.microsoft.com/office/drawing/2014/main" id="{3C5C7234-5BBF-4417-B1C4-DBF3C2964A0A}"/>
              </a:ext>
            </a:extLst>
          </p:cNvPr>
          <p:cNvGrpSpPr/>
          <p:nvPr/>
        </p:nvGrpSpPr>
        <p:grpSpPr>
          <a:xfrm>
            <a:off x="4644673" y="2036581"/>
            <a:ext cx="1451327" cy="4165816"/>
            <a:chOff x="4733227" y="3004903"/>
            <a:chExt cx="1110514" cy="3263550"/>
          </a:xfrm>
        </p:grpSpPr>
        <p:sp>
          <p:nvSpPr>
            <p:cNvPr id="2" name="Rectangle: Rounded Corners 1">
              <a:extLst>
                <a:ext uri="{FF2B5EF4-FFF2-40B4-BE49-F238E27FC236}">
                  <a16:creationId xmlns:a16="http://schemas.microsoft.com/office/drawing/2014/main" id="{CED5AE9B-83E3-4D2E-B4A9-B3B4367C721B}"/>
                </a:ext>
              </a:extLst>
            </p:cNvPr>
            <p:cNvSpPr/>
            <p:nvPr/>
          </p:nvSpPr>
          <p:spPr>
            <a:xfrm>
              <a:off x="4848726" y="6196263"/>
              <a:ext cx="938463" cy="72190"/>
            </a:xfrm>
            <a:prstGeom prst="roundRect">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Rounded Corners 16">
              <a:extLst>
                <a:ext uri="{FF2B5EF4-FFF2-40B4-BE49-F238E27FC236}">
                  <a16:creationId xmlns:a16="http://schemas.microsoft.com/office/drawing/2014/main" id="{2A12B9E5-F223-4426-AFD9-A4DC06982426}"/>
                </a:ext>
              </a:extLst>
            </p:cNvPr>
            <p:cNvSpPr/>
            <p:nvPr/>
          </p:nvSpPr>
          <p:spPr>
            <a:xfrm>
              <a:off x="4848725" y="6112043"/>
              <a:ext cx="938463" cy="72190"/>
            </a:xfrm>
            <a:prstGeom prst="roundRect">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Rounded Corners 17">
              <a:extLst>
                <a:ext uri="{FF2B5EF4-FFF2-40B4-BE49-F238E27FC236}">
                  <a16:creationId xmlns:a16="http://schemas.microsoft.com/office/drawing/2014/main" id="{5113B60C-EF0C-4949-93C6-F0EBD6394828}"/>
                </a:ext>
              </a:extLst>
            </p:cNvPr>
            <p:cNvSpPr/>
            <p:nvPr/>
          </p:nvSpPr>
          <p:spPr>
            <a:xfrm>
              <a:off x="4848724" y="6033838"/>
              <a:ext cx="938463" cy="72190"/>
            </a:xfrm>
            <a:prstGeom prst="roundRect">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Rounded Corners 18">
              <a:extLst>
                <a:ext uri="{FF2B5EF4-FFF2-40B4-BE49-F238E27FC236}">
                  <a16:creationId xmlns:a16="http://schemas.microsoft.com/office/drawing/2014/main" id="{B553EB8A-2A90-4409-AC14-4E36A90B51A3}"/>
                </a:ext>
              </a:extLst>
            </p:cNvPr>
            <p:cNvSpPr/>
            <p:nvPr/>
          </p:nvSpPr>
          <p:spPr>
            <a:xfrm>
              <a:off x="4869790" y="5958640"/>
              <a:ext cx="938463" cy="72190"/>
            </a:xfrm>
            <a:prstGeom prst="roundRect">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Rounded Corners 19">
              <a:extLst>
                <a:ext uri="{FF2B5EF4-FFF2-40B4-BE49-F238E27FC236}">
                  <a16:creationId xmlns:a16="http://schemas.microsoft.com/office/drawing/2014/main" id="{3CB8B65F-1255-4475-B0C6-B53D65B644B9}"/>
                </a:ext>
              </a:extLst>
            </p:cNvPr>
            <p:cNvSpPr/>
            <p:nvPr/>
          </p:nvSpPr>
          <p:spPr>
            <a:xfrm>
              <a:off x="4795184" y="5880435"/>
              <a:ext cx="938463" cy="72190"/>
            </a:xfrm>
            <a:prstGeom prst="roundRect">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Rounded Corners 20">
              <a:extLst>
                <a:ext uri="{FF2B5EF4-FFF2-40B4-BE49-F238E27FC236}">
                  <a16:creationId xmlns:a16="http://schemas.microsoft.com/office/drawing/2014/main" id="{A4CD9806-8AFF-47C0-8CF6-D189662763DB}"/>
                </a:ext>
              </a:extLst>
            </p:cNvPr>
            <p:cNvSpPr/>
            <p:nvPr/>
          </p:nvSpPr>
          <p:spPr>
            <a:xfrm>
              <a:off x="4869790" y="5805237"/>
              <a:ext cx="938463" cy="72190"/>
            </a:xfrm>
            <a:prstGeom prst="roundRect">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Rounded Corners 21">
              <a:extLst>
                <a:ext uri="{FF2B5EF4-FFF2-40B4-BE49-F238E27FC236}">
                  <a16:creationId xmlns:a16="http://schemas.microsoft.com/office/drawing/2014/main" id="{14C26A93-5D9F-4D89-8A41-350F15B19992}"/>
                </a:ext>
              </a:extLst>
            </p:cNvPr>
            <p:cNvSpPr/>
            <p:nvPr/>
          </p:nvSpPr>
          <p:spPr>
            <a:xfrm>
              <a:off x="4818669" y="5733047"/>
              <a:ext cx="938463" cy="72190"/>
            </a:xfrm>
            <a:prstGeom prst="roundRect">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Rounded Corners 22">
              <a:extLst>
                <a:ext uri="{FF2B5EF4-FFF2-40B4-BE49-F238E27FC236}">
                  <a16:creationId xmlns:a16="http://schemas.microsoft.com/office/drawing/2014/main" id="{714AB944-5518-426F-8C3F-39A70CFC9A6D}"/>
                </a:ext>
              </a:extLst>
            </p:cNvPr>
            <p:cNvSpPr/>
            <p:nvPr/>
          </p:nvSpPr>
          <p:spPr>
            <a:xfrm>
              <a:off x="4818668" y="5648827"/>
              <a:ext cx="938463" cy="72190"/>
            </a:xfrm>
            <a:prstGeom prst="roundRect">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Rounded Corners 23">
              <a:extLst>
                <a:ext uri="{FF2B5EF4-FFF2-40B4-BE49-F238E27FC236}">
                  <a16:creationId xmlns:a16="http://schemas.microsoft.com/office/drawing/2014/main" id="{6639F8CE-CCAF-4A3C-8751-973718785245}"/>
                </a:ext>
              </a:extLst>
            </p:cNvPr>
            <p:cNvSpPr/>
            <p:nvPr/>
          </p:nvSpPr>
          <p:spPr>
            <a:xfrm>
              <a:off x="4818667" y="5570622"/>
              <a:ext cx="938463" cy="72190"/>
            </a:xfrm>
            <a:prstGeom prst="roundRect">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ectangle: Rounded Corners 24">
              <a:extLst>
                <a:ext uri="{FF2B5EF4-FFF2-40B4-BE49-F238E27FC236}">
                  <a16:creationId xmlns:a16="http://schemas.microsoft.com/office/drawing/2014/main" id="{61C74EA5-4476-4436-BE46-46B28CF77DD0}"/>
                </a:ext>
              </a:extLst>
            </p:cNvPr>
            <p:cNvSpPr/>
            <p:nvPr/>
          </p:nvSpPr>
          <p:spPr>
            <a:xfrm>
              <a:off x="4839733" y="5495424"/>
              <a:ext cx="938463" cy="72190"/>
            </a:xfrm>
            <a:prstGeom prst="roundRect">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Rounded Corners 25">
              <a:extLst>
                <a:ext uri="{FF2B5EF4-FFF2-40B4-BE49-F238E27FC236}">
                  <a16:creationId xmlns:a16="http://schemas.microsoft.com/office/drawing/2014/main" id="{2A1375C0-E292-49D8-9004-DD8409B7C306}"/>
                </a:ext>
              </a:extLst>
            </p:cNvPr>
            <p:cNvSpPr/>
            <p:nvPr/>
          </p:nvSpPr>
          <p:spPr>
            <a:xfrm>
              <a:off x="4765127" y="5417219"/>
              <a:ext cx="938463" cy="72190"/>
            </a:xfrm>
            <a:prstGeom prst="roundRect">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ectangle: Rounded Corners 26">
              <a:extLst>
                <a:ext uri="{FF2B5EF4-FFF2-40B4-BE49-F238E27FC236}">
                  <a16:creationId xmlns:a16="http://schemas.microsoft.com/office/drawing/2014/main" id="{4715CD8D-C38D-46AD-9F48-27020595021D}"/>
                </a:ext>
              </a:extLst>
            </p:cNvPr>
            <p:cNvSpPr/>
            <p:nvPr/>
          </p:nvSpPr>
          <p:spPr>
            <a:xfrm>
              <a:off x="4839733" y="5342021"/>
              <a:ext cx="938463" cy="72190"/>
            </a:xfrm>
            <a:prstGeom prst="roundRect">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Rectangle: Rounded Corners 27">
              <a:extLst>
                <a:ext uri="{FF2B5EF4-FFF2-40B4-BE49-F238E27FC236}">
                  <a16:creationId xmlns:a16="http://schemas.microsoft.com/office/drawing/2014/main" id="{52441D2D-82F9-4E7F-8D1C-FA616EFEB357}"/>
                </a:ext>
              </a:extLst>
            </p:cNvPr>
            <p:cNvSpPr/>
            <p:nvPr/>
          </p:nvSpPr>
          <p:spPr>
            <a:xfrm>
              <a:off x="4869790" y="5259306"/>
              <a:ext cx="938463" cy="72190"/>
            </a:xfrm>
            <a:prstGeom prst="roundRect">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Rectangle: Rounded Corners 28">
              <a:extLst>
                <a:ext uri="{FF2B5EF4-FFF2-40B4-BE49-F238E27FC236}">
                  <a16:creationId xmlns:a16="http://schemas.microsoft.com/office/drawing/2014/main" id="{86AABEF2-EF94-4385-8433-1E4BEE917F9F}"/>
                </a:ext>
              </a:extLst>
            </p:cNvPr>
            <p:cNvSpPr/>
            <p:nvPr/>
          </p:nvSpPr>
          <p:spPr>
            <a:xfrm>
              <a:off x="4869789" y="5175086"/>
              <a:ext cx="938463" cy="72190"/>
            </a:xfrm>
            <a:prstGeom prst="roundRect">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Rectangle: Rounded Corners 29">
              <a:extLst>
                <a:ext uri="{FF2B5EF4-FFF2-40B4-BE49-F238E27FC236}">
                  <a16:creationId xmlns:a16="http://schemas.microsoft.com/office/drawing/2014/main" id="{30207859-2CB8-4959-93BC-4EFAD720EB3B}"/>
                </a:ext>
              </a:extLst>
            </p:cNvPr>
            <p:cNvSpPr/>
            <p:nvPr/>
          </p:nvSpPr>
          <p:spPr>
            <a:xfrm>
              <a:off x="4869788" y="5096881"/>
              <a:ext cx="938463" cy="72190"/>
            </a:xfrm>
            <a:prstGeom prst="roundRect">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Rectangle: Rounded Corners 30">
              <a:extLst>
                <a:ext uri="{FF2B5EF4-FFF2-40B4-BE49-F238E27FC236}">
                  <a16:creationId xmlns:a16="http://schemas.microsoft.com/office/drawing/2014/main" id="{5B9C73ED-3249-4AD0-B038-EFEF226E80A1}"/>
                </a:ext>
              </a:extLst>
            </p:cNvPr>
            <p:cNvSpPr/>
            <p:nvPr/>
          </p:nvSpPr>
          <p:spPr>
            <a:xfrm>
              <a:off x="4890854" y="5021683"/>
              <a:ext cx="938463" cy="72190"/>
            </a:xfrm>
            <a:prstGeom prst="roundRect">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Rectangle: Rounded Corners 31">
              <a:extLst>
                <a:ext uri="{FF2B5EF4-FFF2-40B4-BE49-F238E27FC236}">
                  <a16:creationId xmlns:a16="http://schemas.microsoft.com/office/drawing/2014/main" id="{3096FF5D-61EA-4193-A55A-F51F32F8EAD7}"/>
                </a:ext>
              </a:extLst>
            </p:cNvPr>
            <p:cNvSpPr/>
            <p:nvPr/>
          </p:nvSpPr>
          <p:spPr>
            <a:xfrm>
              <a:off x="4816248" y="4943478"/>
              <a:ext cx="938463" cy="72190"/>
            </a:xfrm>
            <a:prstGeom prst="roundRect">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Rectangle: Rounded Corners 32">
              <a:extLst>
                <a:ext uri="{FF2B5EF4-FFF2-40B4-BE49-F238E27FC236}">
                  <a16:creationId xmlns:a16="http://schemas.microsoft.com/office/drawing/2014/main" id="{EC89AE29-B7A2-44C0-AAA8-F2585A2F2F6A}"/>
                </a:ext>
              </a:extLst>
            </p:cNvPr>
            <p:cNvSpPr/>
            <p:nvPr/>
          </p:nvSpPr>
          <p:spPr>
            <a:xfrm>
              <a:off x="4890854" y="4868280"/>
              <a:ext cx="938463" cy="72190"/>
            </a:xfrm>
            <a:prstGeom prst="roundRect">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Rectangle: Rounded Corners 33">
              <a:extLst>
                <a:ext uri="{FF2B5EF4-FFF2-40B4-BE49-F238E27FC236}">
                  <a16:creationId xmlns:a16="http://schemas.microsoft.com/office/drawing/2014/main" id="{49ACE64F-FD3E-4685-9E72-189F48BCA041}"/>
                </a:ext>
              </a:extLst>
            </p:cNvPr>
            <p:cNvSpPr/>
            <p:nvPr/>
          </p:nvSpPr>
          <p:spPr>
            <a:xfrm>
              <a:off x="4786769" y="4798345"/>
              <a:ext cx="938463" cy="72190"/>
            </a:xfrm>
            <a:prstGeom prst="roundRect">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Rectangle: Rounded Corners 34">
              <a:extLst>
                <a:ext uri="{FF2B5EF4-FFF2-40B4-BE49-F238E27FC236}">
                  <a16:creationId xmlns:a16="http://schemas.microsoft.com/office/drawing/2014/main" id="{03358AF1-9137-4A08-A8CA-C719B1C4B632}"/>
                </a:ext>
              </a:extLst>
            </p:cNvPr>
            <p:cNvSpPr/>
            <p:nvPr/>
          </p:nvSpPr>
          <p:spPr>
            <a:xfrm>
              <a:off x="4786768" y="4714125"/>
              <a:ext cx="938463" cy="72190"/>
            </a:xfrm>
            <a:prstGeom prst="roundRect">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Rectangle: Rounded Corners 35">
              <a:extLst>
                <a:ext uri="{FF2B5EF4-FFF2-40B4-BE49-F238E27FC236}">
                  <a16:creationId xmlns:a16="http://schemas.microsoft.com/office/drawing/2014/main" id="{A614E18C-6737-4B12-8F39-78032A279F8A}"/>
                </a:ext>
              </a:extLst>
            </p:cNvPr>
            <p:cNvSpPr/>
            <p:nvPr/>
          </p:nvSpPr>
          <p:spPr>
            <a:xfrm>
              <a:off x="4786767" y="4635920"/>
              <a:ext cx="938463" cy="72190"/>
            </a:xfrm>
            <a:prstGeom prst="roundRect">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Rectangle: Rounded Corners 36">
              <a:extLst>
                <a:ext uri="{FF2B5EF4-FFF2-40B4-BE49-F238E27FC236}">
                  <a16:creationId xmlns:a16="http://schemas.microsoft.com/office/drawing/2014/main" id="{5CFCA75C-16AB-4E5F-A5F2-111ECCF9477C}"/>
                </a:ext>
              </a:extLst>
            </p:cNvPr>
            <p:cNvSpPr/>
            <p:nvPr/>
          </p:nvSpPr>
          <p:spPr>
            <a:xfrm>
              <a:off x="4807833" y="4560722"/>
              <a:ext cx="938463" cy="72190"/>
            </a:xfrm>
            <a:prstGeom prst="roundRect">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Rectangle: Rounded Corners 37">
              <a:extLst>
                <a:ext uri="{FF2B5EF4-FFF2-40B4-BE49-F238E27FC236}">
                  <a16:creationId xmlns:a16="http://schemas.microsoft.com/office/drawing/2014/main" id="{B82D3C2C-E464-43BD-B942-AED2F3EF55A5}"/>
                </a:ext>
              </a:extLst>
            </p:cNvPr>
            <p:cNvSpPr/>
            <p:nvPr/>
          </p:nvSpPr>
          <p:spPr>
            <a:xfrm>
              <a:off x="4733227" y="4482517"/>
              <a:ext cx="938463" cy="72190"/>
            </a:xfrm>
            <a:prstGeom prst="roundRect">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Rectangle: Rounded Corners 38">
              <a:extLst>
                <a:ext uri="{FF2B5EF4-FFF2-40B4-BE49-F238E27FC236}">
                  <a16:creationId xmlns:a16="http://schemas.microsoft.com/office/drawing/2014/main" id="{B2C7466B-1A1C-40D9-9ABA-42197416F5AF}"/>
                </a:ext>
              </a:extLst>
            </p:cNvPr>
            <p:cNvSpPr/>
            <p:nvPr/>
          </p:nvSpPr>
          <p:spPr>
            <a:xfrm>
              <a:off x="4807833" y="4407319"/>
              <a:ext cx="938463" cy="72190"/>
            </a:xfrm>
            <a:prstGeom prst="roundRect">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Rectangle: Rounded Corners 39">
              <a:extLst>
                <a:ext uri="{FF2B5EF4-FFF2-40B4-BE49-F238E27FC236}">
                  <a16:creationId xmlns:a16="http://schemas.microsoft.com/office/drawing/2014/main" id="{2B2979AA-F9D7-467F-B9D9-01E536E89821}"/>
                </a:ext>
              </a:extLst>
            </p:cNvPr>
            <p:cNvSpPr/>
            <p:nvPr/>
          </p:nvSpPr>
          <p:spPr>
            <a:xfrm>
              <a:off x="4832476" y="4324607"/>
              <a:ext cx="938463" cy="72190"/>
            </a:xfrm>
            <a:prstGeom prst="roundRect">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Rounded Corners 40">
              <a:extLst>
                <a:ext uri="{FF2B5EF4-FFF2-40B4-BE49-F238E27FC236}">
                  <a16:creationId xmlns:a16="http://schemas.microsoft.com/office/drawing/2014/main" id="{E6411E46-9ADE-4ECC-A020-1C9CC5064DDA}"/>
                </a:ext>
              </a:extLst>
            </p:cNvPr>
            <p:cNvSpPr/>
            <p:nvPr/>
          </p:nvSpPr>
          <p:spPr>
            <a:xfrm>
              <a:off x="4832475" y="4240387"/>
              <a:ext cx="938463" cy="72190"/>
            </a:xfrm>
            <a:prstGeom prst="roundRect">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Rounded Corners 41">
              <a:extLst>
                <a:ext uri="{FF2B5EF4-FFF2-40B4-BE49-F238E27FC236}">
                  <a16:creationId xmlns:a16="http://schemas.microsoft.com/office/drawing/2014/main" id="{59AEA3EC-D7D6-452A-B817-B9B9142B3816}"/>
                </a:ext>
              </a:extLst>
            </p:cNvPr>
            <p:cNvSpPr/>
            <p:nvPr/>
          </p:nvSpPr>
          <p:spPr>
            <a:xfrm>
              <a:off x="4832474" y="4162182"/>
              <a:ext cx="938463" cy="72190"/>
            </a:xfrm>
            <a:prstGeom prst="roundRect">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 name="Rectangle: Rounded Corners 42">
              <a:extLst>
                <a:ext uri="{FF2B5EF4-FFF2-40B4-BE49-F238E27FC236}">
                  <a16:creationId xmlns:a16="http://schemas.microsoft.com/office/drawing/2014/main" id="{68E72322-34A2-4691-A132-186B4A7214D1}"/>
                </a:ext>
              </a:extLst>
            </p:cNvPr>
            <p:cNvSpPr/>
            <p:nvPr/>
          </p:nvSpPr>
          <p:spPr>
            <a:xfrm>
              <a:off x="4853540" y="4086984"/>
              <a:ext cx="938463" cy="72190"/>
            </a:xfrm>
            <a:prstGeom prst="roundRect">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Rectangle: Rounded Corners 43">
              <a:extLst>
                <a:ext uri="{FF2B5EF4-FFF2-40B4-BE49-F238E27FC236}">
                  <a16:creationId xmlns:a16="http://schemas.microsoft.com/office/drawing/2014/main" id="{FDA5C903-ED66-4E36-AF68-C96B94468EDB}"/>
                </a:ext>
              </a:extLst>
            </p:cNvPr>
            <p:cNvSpPr/>
            <p:nvPr/>
          </p:nvSpPr>
          <p:spPr>
            <a:xfrm>
              <a:off x="4778934" y="4008779"/>
              <a:ext cx="938463" cy="72190"/>
            </a:xfrm>
            <a:prstGeom prst="roundRect">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Rounded Corners 45">
              <a:extLst>
                <a:ext uri="{FF2B5EF4-FFF2-40B4-BE49-F238E27FC236}">
                  <a16:creationId xmlns:a16="http://schemas.microsoft.com/office/drawing/2014/main" id="{1CFF05E0-A7A4-408F-84F7-1644950B3126}"/>
                </a:ext>
              </a:extLst>
            </p:cNvPr>
            <p:cNvSpPr/>
            <p:nvPr/>
          </p:nvSpPr>
          <p:spPr>
            <a:xfrm>
              <a:off x="4853540" y="3933581"/>
              <a:ext cx="938463" cy="72190"/>
            </a:xfrm>
            <a:prstGeom prst="roundRect">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Rounded Corners 46">
              <a:extLst>
                <a:ext uri="{FF2B5EF4-FFF2-40B4-BE49-F238E27FC236}">
                  <a16:creationId xmlns:a16="http://schemas.microsoft.com/office/drawing/2014/main" id="{AAF3203E-815B-43E9-A08E-145352B28D12}"/>
                </a:ext>
              </a:extLst>
            </p:cNvPr>
            <p:cNvSpPr/>
            <p:nvPr/>
          </p:nvSpPr>
          <p:spPr>
            <a:xfrm>
              <a:off x="4884214" y="3856132"/>
              <a:ext cx="938463" cy="72190"/>
            </a:xfrm>
            <a:prstGeom prst="roundRect">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 name="Rectangle: Rounded Corners 47">
              <a:extLst>
                <a:ext uri="{FF2B5EF4-FFF2-40B4-BE49-F238E27FC236}">
                  <a16:creationId xmlns:a16="http://schemas.microsoft.com/office/drawing/2014/main" id="{AE2011D4-A340-4F63-A674-1DC9F74B7D93}"/>
                </a:ext>
              </a:extLst>
            </p:cNvPr>
            <p:cNvSpPr/>
            <p:nvPr/>
          </p:nvSpPr>
          <p:spPr>
            <a:xfrm>
              <a:off x="4884213" y="3771912"/>
              <a:ext cx="938463" cy="72190"/>
            </a:xfrm>
            <a:prstGeom prst="roundRect">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 name="Rectangle: Rounded Corners 48">
              <a:extLst>
                <a:ext uri="{FF2B5EF4-FFF2-40B4-BE49-F238E27FC236}">
                  <a16:creationId xmlns:a16="http://schemas.microsoft.com/office/drawing/2014/main" id="{326166A9-58FC-44DB-9ED6-038C0F9799DE}"/>
                </a:ext>
              </a:extLst>
            </p:cNvPr>
            <p:cNvSpPr/>
            <p:nvPr/>
          </p:nvSpPr>
          <p:spPr>
            <a:xfrm>
              <a:off x="4884212" y="3693707"/>
              <a:ext cx="938463" cy="72190"/>
            </a:xfrm>
            <a:prstGeom prst="roundRect">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0" name="Rectangle: Rounded Corners 49">
              <a:extLst>
                <a:ext uri="{FF2B5EF4-FFF2-40B4-BE49-F238E27FC236}">
                  <a16:creationId xmlns:a16="http://schemas.microsoft.com/office/drawing/2014/main" id="{033B6138-16DB-4B5A-8E9E-49250E130773}"/>
                </a:ext>
              </a:extLst>
            </p:cNvPr>
            <p:cNvSpPr/>
            <p:nvPr/>
          </p:nvSpPr>
          <p:spPr>
            <a:xfrm>
              <a:off x="4905278" y="3618509"/>
              <a:ext cx="938463" cy="72190"/>
            </a:xfrm>
            <a:prstGeom prst="roundRect">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1" name="Rectangle: Rounded Corners 50">
              <a:extLst>
                <a:ext uri="{FF2B5EF4-FFF2-40B4-BE49-F238E27FC236}">
                  <a16:creationId xmlns:a16="http://schemas.microsoft.com/office/drawing/2014/main" id="{977D4CF1-EA7F-4B87-93A2-D50A3362BFFE}"/>
                </a:ext>
              </a:extLst>
            </p:cNvPr>
            <p:cNvSpPr/>
            <p:nvPr/>
          </p:nvSpPr>
          <p:spPr>
            <a:xfrm>
              <a:off x="4830672" y="3540304"/>
              <a:ext cx="938463" cy="72190"/>
            </a:xfrm>
            <a:prstGeom prst="roundRect">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2" name="Rectangle: Rounded Corners 51">
              <a:extLst>
                <a:ext uri="{FF2B5EF4-FFF2-40B4-BE49-F238E27FC236}">
                  <a16:creationId xmlns:a16="http://schemas.microsoft.com/office/drawing/2014/main" id="{9BD70055-4C2C-4551-9721-F4BEB94BEBF5}"/>
                </a:ext>
              </a:extLst>
            </p:cNvPr>
            <p:cNvSpPr/>
            <p:nvPr/>
          </p:nvSpPr>
          <p:spPr>
            <a:xfrm>
              <a:off x="4905278" y="3465106"/>
              <a:ext cx="938463" cy="72190"/>
            </a:xfrm>
            <a:prstGeom prst="roundRect">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3" name="Rectangle: Rounded Corners 52">
              <a:extLst>
                <a:ext uri="{FF2B5EF4-FFF2-40B4-BE49-F238E27FC236}">
                  <a16:creationId xmlns:a16="http://schemas.microsoft.com/office/drawing/2014/main" id="{1A70F45C-0E74-431D-A13D-CC649EF91325}"/>
                </a:ext>
              </a:extLst>
            </p:cNvPr>
            <p:cNvSpPr/>
            <p:nvPr/>
          </p:nvSpPr>
          <p:spPr>
            <a:xfrm>
              <a:off x="4809608" y="3395929"/>
              <a:ext cx="938463" cy="72190"/>
            </a:xfrm>
            <a:prstGeom prst="roundRect">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4" name="Rectangle: Rounded Corners 53">
              <a:extLst>
                <a:ext uri="{FF2B5EF4-FFF2-40B4-BE49-F238E27FC236}">
                  <a16:creationId xmlns:a16="http://schemas.microsoft.com/office/drawing/2014/main" id="{8C950B56-FCDA-470F-A66E-B052C088A94F}"/>
                </a:ext>
              </a:extLst>
            </p:cNvPr>
            <p:cNvSpPr/>
            <p:nvPr/>
          </p:nvSpPr>
          <p:spPr>
            <a:xfrm>
              <a:off x="4809607" y="3311709"/>
              <a:ext cx="938463" cy="72190"/>
            </a:xfrm>
            <a:prstGeom prst="roundRect">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5" name="Rectangle: Rounded Corners 54">
              <a:extLst>
                <a:ext uri="{FF2B5EF4-FFF2-40B4-BE49-F238E27FC236}">
                  <a16:creationId xmlns:a16="http://schemas.microsoft.com/office/drawing/2014/main" id="{C3210C2E-9D03-451E-AD63-ADEC61865933}"/>
                </a:ext>
              </a:extLst>
            </p:cNvPr>
            <p:cNvSpPr/>
            <p:nvPr/>
          </p:nvSpPr>
          <p:spPr>
            <a:xfrm>
              <a:off x="4809606" y="3233504"/>
              <a:ext cx="938463" cy="72190"/>
            </a:xfrm>
            <a:prstGeom prst="roundRect">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6" name="Rectangle: Rounded Corners 55">
              <a:extLst>
                <a:ext uri="{FF2B5EF4-FFF2-40B4-BE49-F238E27FC236}">
                  <a16:creationId xmlns:a16="http://schemas.microsoft.com/office/drawing/2014/main" id="{5EC95946-3968-45AF-AC63-355E573C6456}"/>
                </a:ext>
              </a:extLst>
            </p:cNvPr>
            <p:cNvSpPr/>
            <p:nvPr/>
          </p:nvSpPr>
          <p:spPr>
            <a:xfrm>
              <a:off x="4830672" y="3158306"/>
              <a:ext cx="938463" cy="72190"/>
            </a:xfrm>
            <a:prstGeom prst="roundRect">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7" name="Rectangle: Rounded Corners 56">
              <a:extLst>
                <a:ext uri="{FF2B5EF4-FFF2-40B4-BE49-F238E27FC236}">
                  <a16:creationId xmlns:a16="http://schemas.microsoft.com/office/drawing/2014/main" id="{C82F04A5-F3B5-4352-A6F9-C7EE66972231}"/>
                </a:ext>
              </a:extLst>
            </p:cNvPr>
            <p:cNvSpPr/>
            <p:nvPr/>
          </p:nvSpPr>
          <p:spPr>
            <a:xfrm>
              <a:off x="4756066" y="3080101"/>
              <a:ext cx="938463" cy="72190"/>
            </a:xfrm>
            <a:prstGeom prst="roundRect">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8" name="Rectangle: Rounded Corners 57">
              <a:extLst>
                <a:ext uri="{FF2B5EF4-FFF2-40B4-BE49-F238E27FC236}">
                  <a16:creationId xmlns:a16="http://schemas.microsoft.com/office/drawing/2014/main" id="{DBE8C30D-86F4-4A25-8461-DB0D2177DD05}"/>
                </a:ext>
              </a:extLst>
            </p:cNvPr>
            <p:cNvSpPr/>
            <p:nvPr/>
          </p:nvSpPr>
          <p:spPr>
            <a:xfrm>
              <a:off x="4830672" y="3004903"/>
              <a:ext cx="938463" cy="72190"/>
            </a:xfrm>
            <a:prstGeom prst="roundRect">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59" name="TextBox 58">
            <a:extLst>
              <a:ext uri="{FF2B5EF4-FFF2-40B4-BE49-F238E27FC236}">
                <a16:creationId xmlns:a16="http://schemas.microsoft.com/office/drawing/2014/main" id="{1EB435F4-5B2C-4081-8547-23CCCEC1A9A7}"/>
              </a:ext>
            </a:extLst>
          </p:cNvPr>
          <p:cNvSpPr txBox="1"/>
          <p:nvPr/>
        </p:nvSpPr>
        <p:spPr>
          <a:xfrm>
            <a:off x="324853" y="2594928"/>
            <a:ext cx="3320715" cy="2677656"/>
          </a:xfrm>
          <a:prstGeom prst="rect">
            <a:avLst/>
          </a:prstGeom>
          <a:noFill/>
        </p:spPr>
        <p:txBody>
          <a:bodyPr wrap="square" rtlCol="0">
            <a:spAutoFit/>
          </a:bodyPr>
          <a:lstStyle/>
          <a:p>
            <a:r>
              <a:rPr lang="en-US" sz="2400" dirty="0">
                <a:solidFill>
                  <a:srgbClr val="5A3A06"/>
                </a:solidFill>
              </a:rPr>
              <a:t>Nails are measured in d’s. A d is the height of 1 penny. For example, a 16d nail would be 16 pennies high similarly to a 40d nail would be 40 pennies high.</a:t>
            </a:r>
            <a:endParaRPr lang="en-GB" sz="2400" dirty="0">
              <a:solidFill>
                <a:srgbClr val="5A3A06"/>
              </a:solidFill>
            </a:endParaRPr>
          </a:p>
        </p:txBody>
      </p:sp>
      <p:cxnSp>
        <p:nvCxnSpPr>
          <p:cNvPr id="61" name="Straight Connector 60">
            <a:extLst>
              <a:ext uri="{FF2B5EF4-FFF2-40B4-BE49-F238E27FC236}">
                <a16:creationId xmlns:a16="http://schemas.microsoft.com/office/drawing/2014/main" id="{470B80CA-3089-4DB1-B278-0E0655E02BF7}"/>
              </a:ext>
            </a:extLst>
          </p:cNvPr>
          <p:cNvCxnSpPr/>
          <p:nvPr/>
        </p:nvCxnSpPr>
        <p:spPr>
          <a:xfrm>
            <a:off x="4274561" y="6202397"/>
            <a:ext cx="4663460" cy="0"/>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42C1F286-F1CA-41CF-9A16-4A9408172581}"/>
              </a:ext>
            </a:extLst>
          </p:cNvPr>
          <p:cNvCxnSpPr>
            <a:cxnSpLocks/>
          </p:cNvCxnSpPr>
          <p:nvPr/>
        </p:nvCxnSpPr>
        <p:spPr>
          <a:xfrm flipV="1">
            <a:off x="4274561" y="4603257"/>
            <a:ext cx="3846755" cy="7678"/>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a16="http://schemas.microsoft.com/office/drawing/2014/main" id="{CFB87E9F-7F18-4721-92F5-BB1A5DF5D1FB}"/>
              </a:ext>
            </a:extLst>
          </p:cNvPr>
          <p:cNvCxnSpPr/>
          <p:nvPr/>
        </p:nvCxnSpPr>
        <p:spPr>
          <a:xfrm>
            <a:off x="4431382" y="2232395"/>
            <a:ext cx="4663460" cy="0"/>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grpSp>
        <p:nvGrpSpPr>
          <p:cNvPr id="65" name="Group 64">
            <a:extLst>
              <a:ext uri="{FF2B5EF4-FFF2-40B4-BE49-F238E27FC236}">
                <a16:creationId xmlns:a16="http://schemas.microsoft.com/office/drawing/2014/main" id="{5EF3195D-9EB1-45ED-ACF9-28880BFBDB1C}"/>
              </a:ext>
            </a:extLst>
          </p:cNvPr>
          <p:cNvGrpSpPr/>
          <p:nvPr/>
        </p:nvGrpSpPr>
        <p:grpSpPr>
          <a:xfrm>
            <a:off x="8448171" y="2255116"/>
            <a:ext cx="346075" cy="3943119"/>
            <a:chOff x="5472752" y="1699146"/>
            <a:chExt cx="623248" cy="4946583"/>
          </a:xfrm>
        </p:grpSpPr>
        <p:cxnSp>
          <p:nvCxnSpPr>
            <p:cNvPr id="66" name="Straight Connector 65">
              <a:extLst>
                <a:ext uri="{FF2B5EF4-FFF2-40B4-BE49-F238E27FC236}">
                  <a16:creationId xmlns:a16="http://schemas.microsoft.com/office/drawing/2014/main" id="{92C08E51-5093-4FC4-9A6F-D92EB82CF628}"/>
                </a:ext>
              </a:extLst>
            </p:cNvPr>
            <p:cNvCxnSpPr/>
            <p:nvPr/>
          </p:nvCxnSpPr>
          <p:spPr>
            <a:xfrm>
              <a:off x="5634767" y="1801504"/>
              <a:ext cx="0" cy="42581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CA47AEEF-4050-4E74-A9EB-9C0573002EE8}"/>
                </a:ext>
              </a:extLst>
            </p:cNvPr>
            <p:cNvCxnSpPr>
              <a:cxnSpLocks/>
            </p:cNvCxnSpPr>
            <p:nvPr/>
          </p:nvCxnSpPr>
          <p:spPr>
            <a:xfrm>
              <a:off x="5795749" y="1801504"/>
              <a:ext cx="0" cy="48442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2340B78E-481F-42D5-B35B-03922A287B26}"/>
                </a:ext>
              </a:extLst>
            </p:cNvPr>
            <p:cNvCxnSpPr>
              <a:cxnSpLocks/>
            </p:cNvCxnSpPr>
            <p:nvPr/>
          </p:nvCxnSpPr>
          <p:spPr>
            <a:xfrm>
              <a:off x="5835035" y="1801504"/>
              <a:ext cx="0" cy="469646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1B48733D-F7FD-4071-87B2-2F82FAB961B9}"/>
                </a:ext>
              </a:extLst>
            </p:cNvPr>
            <p:cNvCxnSpPr/>
            <p:nvPr/>
          </p:nvCxnSpPr>
          <p:spPr>
            <a:xfrm>
              <a:off x="5935808" y="1801504"/>
              <a:ext cx="0" cy="42581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0" name="Arc 69">
              <a:extLst>
                <a:ext uri="{FF2B5EF4-FFF2-40B4-BE49-F238E27FC236}">
                  <a16:creationId xmlns:a16="http://schemas.microsoft.com/office/drawing/2014/main" id="{4E717D75-19BC-4E6D-8DC6-2238A081F5A4}"/>
                </a:ext>
              </a:extLst>
            </p:cNvPr>
            <p:cNvSpPr/>
            <p:nvPr/>
          </p:nvSpPr>
          <p:spPr>
            <a:xfrm rot="10800000">
              <a:off x="5590902" y="5831006"/>
              <a:ext cx="374801" cy="282200"/>
            </a:xfrm>
            <a:prstGeom prst="arc">
              <a:avLst>
                <a:gd name="adj1" fmla="val 12353551"/>
                <a:gd name="adj2" fmla="val 1966238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cxnSp>
          <p:nvCxnSpPr>
            <p:cNvPr id="71" name="Straight Connector 70">
              <a:extLst>
                <a:ext uri="{FF2B5EF4-FFF2-40B4-BE49-F238E27FC236}">
                  <a16:creationId xmlns:a16="http://schemas.microsoft.com/office/drawing/2014/main" id="{41A1FD92-AB2C-4927-8885-98637CD8D78A}"/>
                </a:ext>
              </a:extLst>
            </p:cNvPr>
            <p:cNvCxnSpPr>
              <a:cxnSpLocks/>
              <a:endCxn id="70" idx="2"/>
            </p:cNvCxnSpPr>
            <p:nvPr/>
          </p:nvCxnSpPr>
          <p:spPr>
            <a:xfrm flipH="1" flipV="1">
              <a:off x="5634767" y="6062823"/>
              <a:ext cx="153976" cy="58290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a16="http://schemas.microsoft.com/office/drawing/2014/main" id="{B29B9B93-1DDB-40BF-B789-6981C72A5205}"/>
                </a:ext>
              </a:extLst>
            </p:cNvPr>
            <p:cNvCxnSpPr>
              <a:cxnSpLocks/>
              <a:endCxn id="70" idx="0"/>
            </p:cNvCxnSpPr>
            <p:nvPr/>
          </p:nvCxnSpPr>
          <p:spPr>
            <a:xfrm flipV="1">
              <a:off x="5795749" y="6048561"/>
              <a:ext cx="140059" cy="5971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4BBD09D8-B5CC-4E33-BF89-7488FC385B8F}"/>
                </a:ext>
              </a:extLst>
            </p:cNvPr>
            <p:cNvCxnSpPr>
              <a:cxnSpLocks/>
            </p:cNvCxnSpPr>
            <p:nvPr/>
          </p:nvCxnSpPr>
          <p:spPr>
            <a:xfrm>
              <a:off x="5873107" y="1801504"/>
              <a:ext cx="0" cy="449449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4" name="Rectangle: Rounded Corners 73">
              <a:extLst>
                <a:ext uri="{FF2B5EF4-FFF2-40B4-BE49-F238E27FC236}">
                  <a16:creationId xmlns:a16="http://schemas.microsoft.com/office/drawing/2014/main" id="{D15E685D-AE57-4F8E-8D33-8440A9C19869}"/>
                </a:ext>
              </a:extLst>
            </p:cNvPr>
            <p:cNvSpPr/>
            <p:nvPr/>
          </p:nvSpPr>
          <p:spPr>
            <a:xfrm>
              <a:off x="5472752" y="1699146"/>
              <a:ext cx="623248" cy="102358"/>
            </a:xfrm>
            <a:prstGeom prst="round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75" name="TextBox 74">
            <a:extLst>
              <a:ext uri="{FF2B5EF4-FFF2-40B4-BE49-F238E27FC236}">
                <a16:creationId xmlns:a16="http://schemas.microsoft.com/office/drawing/2014/main" id="{5DAB8EE9-7F3F-46A9-9900-D3C7FC12A3F7}"/>
              </a:ext>
            </a:extLst>
          </p:cNvPr>
          <p:cNvSpPr txBox="1"/>
          <p:nvPr/>
        </p:nvSpPr>
        <p:spPr>
          <a:xfrm>
            <a:off x="8767799" y="5662107"/>
            <a:ext cx="719976" cy="461665"/>
          </a:xfrm>
          <a:prstGeom prst="rect">
            <a:avLst/>
          </a:prstGeom>
          <a:noFill/>
        </p:spPr>
        <p:txBody>
          <a:bodyPr wrap="square" rtlCol="0">
            <a:spAutoFit/>
          </a:bodyPr>
          <a:lstStyle/>
          <a:p>
            <a:r>
              <a:rPr lang="en-US" sz="2400" dirty="0">
                <a:solidFill>
                  <a:srgbClr val="5A3A06"/>
                </a:solidFill>
              </a:rPr>
              <a:t>40d</a:t>
            </a:r>
            <a:endParaRPr lang="en-GB" sz="2400" dirty="0">
              <a:solidFill>
                <a:srgbClr val="5A3A06"/>
              </a:solidFill>
            </a:endParaRPr>
          </a:p>
        </p:txBody>
      </p:sp>
      <p:sp>
        <p:nvSpPr>
          <p:cNvPr id="76" name="TextBox 75">
            <a:extLst>
              <a:ext uri="{FF2B5EF4-FFF2-40B4-BE49-F238E27FC236}">
                <a16:creationId xmlns:a16="http://schemas.microsoft.com/office/drawing/2014/main" id="{D921B73A-D51C-41E6-B43D-B34DF6FF97E8}"/>
              </a:ext>
            </a:extLst>
          </p:cNvPr>
          <p:cNvSpPr txBox="1"/>
          <p:nvPr/>
        </p:nvSpPr>
        <p:spPr>
          <a:xfrm>
            <a:off x="7585392" y="5703265"/>
            <a:ext cx="719976" cy="461665"/>
          </a:xfrm>
          <a:prstGeom prst="rect">
            <a:avLst/>
          </a:prstGeom>
          <a:noFill/>
        </p:spPr>
        <p:txBody>
          <a:bodyPr wrap="square" rtlCol="0">
            <a:spAutoFit/>
          </a:bodyPr>
          <a:lstStyle/>
          <a:p>
            <a:r>
              <a:rPr lang="en-US" sz="2400" dirty="0">
                <a:solidFill>
                  <a:srgbClr val="5A3A06"/>
                </a:solidFill>
              </a:rPr>
              <a:t>16d</a:t>
            </a:r>
            <a:endParaRPr lang="en-GB" sz="2400" dirty="0">
              <a:solidFill>
                <a:srgbClr val="5A3A06"/>
              </a:solidFill>
            </a:endParaRPr>
          </a:p>
        </p:txBody>
      </p:sp>
      <p:pic>
        <p:nvPicPr>
          <p:cNvPr id="78" name="Picture 77" descr="A close up of a coin&#10;&#10;Description automatically generated">
            <a:extLst>
              <a:ext uri="{FF2B5EF4-FFF2-40B4-BE49-F238E27FC236}">
                <a16:creationId xmlns:a16="http://schemas.microsoft.com/office/drawing/2014/main" id="{4BC9AE0B-0012-4B41-BFC1-7384E6B2A31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07245" y="627770"/>
            <a:ext cx="1913809" cy="1913809"/>
          </a:xfrm>
          <a:prstGeom prst="rect">
            <a:avLst/>
          </a:prstGeom>
          <a:ln>
            <a:noFill/>
          </a:ln>
          <a:effectLst>
            <a:outerShdw blurRad="292100" dist="139700" dir="2700000" algn="tl" rotWithShape="0">
              <a:srgbClr val="333333">
                <a:alpha val="65000"/>
              </a:srgbClr>
            </a:outerShdw>
          </a:effectLst>
        </p:spPr>
      </p:pic>
      <p:pic>
        <p:nvPicPr>
          <p:cNvPr id="5" name="Picture 4">
            <a:extLst>
              <a:ext uri="{FF2B5EF4-FFF2-40B4-BE49-F238E27FC236}">
                <a16:creationId xmlns:a16="http://schemas.microsoft.com/office/drawing/2014/main" id="{9E6A3376-7C2B-5883-927C-93BCE368A96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4711" y="6412869"/>
            <a:ext cx="360178" cy="360000"/>
          </a:xfrm>
          <a:prstGeom prst="rect">
            <a:avLst/>
          </a:prstGeom>
        </p:spPr>
      </p:pic>
    </p:spTree>
    <p:extLst>
      <p:ext uri="{BB962C8B-B14F-4D97-AF65-F5344CB8AC3E}">
        <p14:creationId xmlns:p14="http://schemas.microsoft.com/office/powerpoint/2010/main" val="117882906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51C9B307-AEAA-4B7E-B1F7-014CA786071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6223000" cy="830997"/>
          </a:xfrm>
          <a:prstGeom prst="rect">
            <a:avLst/>
          </a:prstGeom>
          <a:noFill/>
        </p:spPr>
        <p:txBody>
          <a:bodyPr wrap="square" lIns="91440" tIns="45720" rIns="91440" bIns="45720">
            <a:spAutoFit/>
          </a:bodyPr>
          <a:lstStyle/>
          <a:p>
            <a:r>
              <a:rPr lang="en-US" sz="4800" b="0" cap="none" spc="0" dirty="0">
                <a:ln w="0"/>
                <a:solidFill>
                  <a:schemeClr val="bg1"/>
                </a:solidFill>
                <a:effectLst>
                  <a:outerShdw blurRad="38100" dist="19050" dir="2700000" algn="tl" rotWithShape="0">
                    <a:schemeClr val="dk1">
                      <a:alpha val="40000"/>
                    </a:schemeClr>
                  </a:outerShdw>
                </a:effectLst>
              </a:rPr>
              <a:t>Hardware - Nails.</a:t>
            </a:r>
          </a:p>
        </p:txBody>
      </p:sp>
      <p:sp>
        <p:nvSpPr>
          <p:cNvPr id="6" name="Rectangle 5">
            <a:extLst>
              <a:ext uri="{FF2B5EF4-FFF2-40B4-BE49-F238E27FC236}">
                <a16:creationId xmlns:a16="http://schemas.microsoft.com/office/drawing/2014/main" id="{A92D2099-27FC-4CA6-9556-BD4B9434114C}"/>
              </a:ext>
            </a:extLst>
          </p:cNvPr>
          <p:cNvSpPr/>
          <p:nvPr/>
        </p:nvSpPr>
        <p:spPr>
          <a:xfrm>
            <a:off x="8038155" y="142201"/>
            <a:ext cx="2963119" cy="923330"/>
          </a:xfrm>
          <a:prstGeom prst="rect">
            <a:avLst/>
          </a:prstGeom>
          <a:noFill/>
        </p:spPr>
        <p:txBody>
          <a:bodyPr wrap="none" lIns="91440" tIns="45720" rIns="91440" bIns="45720">
            <a:spAutoFit/>
          </a:bodyPr>
          <a:lstStyle/>
          <a:p>
            <a:r>
              <a:rPr lang="en-US" sz="5400" b="0" cap="none" spc="0" dirty="0">
                <a:ln w="0"/>
                <a:solidFill>
                  <a:srgbClr val="5A3A06"/>
                </a:solidFill>
                <a:effectLst>
                  <a:outerShdw blurRad="38100" dist="19050" dir="2700000" algn="tl" rotWithShape="0">
                    <a:schemeClr val="dk1">
                      <a:alpha val="40000"/>
                    </a:schemeClr>
                  </a:outerShdw>
                </a:effectLst>
              </a:rPr>
              <a:t>Nail Sizes.</a:t>
            </a:r>
          </a:p>
        </p:txBody>
      </p:sp>
      <p:pic>
        <p:nvPicPr>
          <p:cNvPr id="13314" name="Picture 2" descr="Image result for Tape measure">
            <a:extLst>
              <a:ext uri="{FF2B5EF4-FFF2-40B4-BE49-F238E27FC236}">
                <a16:creationId xmlns:a16="http://schemas.microsoft.com/office/drawing/2014/main" id="{1701975F-FAA5-4635-836B-BD9A9470C081}"/>
              </a:ext>
            </a:extLst>
          </p:cNvPr>
          <p:cNvPicPr>
            <a:picLocks noChangeAspect="1" noChangeArrowheads="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t="43203" b="37607"/>
          <a:stretch/>
        </p:blipFill>
        <p:spPr bwMode="auto">
          <a:xfrm rot="16200000">
            <a:off x="8801807" y="3633358"/>
            <a:ext cx="5412467" cy="579043"/>
          </a:xfrm>
          <a:prstGeom prst="rect">
            <a:avLst/>
          </a:prstGeom>
          <a:noFill/>
          <a:extLst>
            <a:ext uri="{909E8E84-426E-40DD-AFC4-6F175D3DCCD1}">
              <a14:hiddenFill xmlns:a14="http://schemas.microsoft.com/office/drawing/2010/main">
                <a:solidFill>
                  <a:srgbClr val="FFFFFF"/>
                </a:solidFill>
              </a14:hiddenFill>
            </a:ext>
          </a:extLst>
        </p:spPr>
      </p:pic>
      <p:cxnSp>
        <p:nvCxnSpPr>
          <p:cNvPr id="51" name="Straight Connector 50">
            <a:extLst>
              <a:ext uri="{FF2B5EF4-FFF2-40B4-BE49-F238E27FC236}">
                <a16:creationId xmlns:a16="http://schemas.microsoft.com/office/drawing/2014/main" id="{70DF6EEC-3E25-44B3-B149-CEF69F266058}"/>
              </a:ext>
            </a:extLst>
          </p:cNvPr>
          <p:cNvCxnSpPr/>
          <p:nvPr/>
        </p:nvCxnSpPr>
        <p:spPr>
          <a:xfrm flipH="1">
            <a:off x="892266" y="6457191"/>
            <a:ext cx="11008895" cy="0"/>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259019D7-FDEE-4D3D-893F-02620EF315D3}"/>
              </a:ext>
            </a:extLst>
          </p:cNvPr>
          <p:cNvCxnSpPr/>
          <p:nvPr/>
        </p:nvCxnSpPr>
        <p:spPr>
          <a:xfrm flipH="1">
            <a:off x="892264" y="3912533"/>
            <a:ext cx="11008895" cy="0"/>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375E316A-9001-458F-9073-489923DC173A}"/>
              </a:ext>
            </a:extLst>
          </p:cNvPr>
          <p:cNvCxnSpPr>
            <a:cxnSpLocks/>
          </p:cNvCxnSpPr>
          <p:nvPr/>
        </p:nvCxnSpPr>
        <p:spPr>
          <a:xfrm flipH="1">
            <a:off x="892264" y="5185674"/>
            <a:ext cx="11008895" cy="0"/>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4FD7A567-F56E-41C6-B5A3-DD5255BC7B74}"/>
              </a:ext>
            </a:extLst>
          </p:cNvPr>
          <p:cNvCxnSpPr>
            <a:cxnSpLocks/>
          </p:cNvCxnSpPr>
          <p:nvPr/>
        </p:nvCxnSpPr>
        <p:spPr>
          <a:xfrm flipH="1">
            <a:off x="892264" y="4973483"/>
            <a:ext cx="11008895" cy="0"/>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6501A7AF-5BCD-478A-BAFE-B3F4993B6EAE}"/>
              </a:ext>
            </a:extLst>
          </p:cNvPr>
          <p:cNvCxnSpPr>
            <a:cxnSpLocks/>
          </p:cNvCxnSpPr>
          <p:nvPr/>
        </p:nvCxnSpPr>
        <p:spPr>
          <a:xfrm flipH="1">
            <a:off x="892264" y="4761293"/>
            <a:ext cx="11008895" cy="0"/>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5420207C-59BD-44FD-8043-2302DACC67AA}"/>
              </a:ext>
            </a:extLst>
          </p:cNvPr>
          <p:cNvCxnSpPr>
            <a:cxnSpLocks/>
          </p:cNvCxnSpPr>
          <p:nvPr/>
        </p:nvCxnSpPr>
        <p:spPr>
          <a:xfrm flipH="1">
            <a:off x="892264" y="4549103"/>
            <a:ext cx="11008895" cy="0"/>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315751C1-0700-43A7-846A-A824473DDA77}"/>
              </a:ext>
            </a:extLst>
          </p:cNvPr>
          <p:cNvCxnSpPr>
            <a:cxnSpLocks/>
          </p:cNvCxnSpPr>
          <p:nvPr/>
        </p:nvCxnSpPr>
        <p:spPr>
          <a:xfrm flipH="1">
            <a:off x="892264" y="4336913"/>
            <a:ext cx="11008895" cy="0"/>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E83FD8AF-B31B-4EEE-90FD-D689D1CFFC76}"/>
              </a:ext>
            </a:extLst>
          </p:cNvPr>
          <p:cNvCxnSpPr>
            <a:cxnSpLocks/>
          </p:cNvCxnSpPr>
          <p:nvPr/>
        </p:nvCxnSpPr>
        <p:spPr>
          <a:xfrm flipH="1">
            <a:off x="892264" y="4124723"/>
            <a:ext cx="11008895" cy="0"/>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7C5E4CBA-3ECF-4A3E-AB14-2E0593A0D439}"/>
              </a:ext>
            </a:extLst>
          </p:cNvPr>
          <p:cNvCxnSpPr>
            <a:cxnSpLocks/>
          </p:cNvCxnSpPr>
          <p:nvPr/>
        </p:nvCxnSpPr>
        <p:spPr>
          <a:xfrm flipH="1">
            <a:off x="892264" y="3700343"/>
            <a:ext cx="11008895" cy="0"/>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grpSp>
        <p:nvGrpSpPr>
          <p:cNvPr id="61" name="Group 60">
            <a:extLst>
              <a:ext uri="{FF2B5EF4-FFF2-40B4-BE49-F238E27FC236}">
                <a16:creationId xmlns:a16="http://schemas.microsoft.com/office/drawing/2014/main" id="{D3ADF935-662D-4CC0-AB57-7A938025C164}"/>
              </a:ext>
            </a:extLst>
          </p:cNvPr>
          <p:cNvGrpSpPr/>
          <p:nvPr/>
        </p:nvGrpSpPr>
        <p:grpSpPr>
          <a:xfrm>
            <a:off x="892264" y="2003468"/>
            <a:ext cx="11008895" cy="1485331"/>
            <a:chOff x="869865" y="3812192"/>
            <a:chExt cx="11008895" cy="1485331"/>
          </a:xfrm>
        </p:grpSpPr>
        <p:cxnSp>
          <p:nvCxnSpPr>
            <p:cNvPr id="62" name="Straight Connector 61">
              <a:extLst>
                <a:ext uri="{FF2B5EF4-FFF2-40B4-BE49-F238E27FC236}">
                  <a16:creationId xmlns:a16="http://schemas.microsoft.com/office/drawing/2014/main" id="{85E06453-A419-4A05-8F95-FB537972FB61}"/>
                </a:ext>
              </a:extLst>
            </p:cNvPr>
            <p:cNvCxnSpPr/>
            <p:nvPr/>
          </p:nvCxnSpPr>
          <p:spPr>
            <a:xfrm flipH="1">
              <a:off x="869865" y="5297523"/>
              <a:ext cx="11008895" cy="0"/>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36D20DBC-54B2-41C0-B022-0C90C114C547}"/>
                </a:ext>
              </a:extLst>
            </p:cNvPr>
            <p:cNvCxnSpPr/>
            <p:nvPr/>
          </p:nvCxnSpPr>
          <p:spPr>
            <a:xfrm flipH="1">
              <a:off x="869865" y="5085332"/>
              <a:ext cx="11008895" cy="0"/>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a16="http://schemas.microsoft.com/office/drawing/2014/main" id="{4E793560-6B51-48BA-884F-5043CB417B2C}"/>
                </a:ext>
              </a:extLst>
            </p:cNvPr>
            <p:cNvCxnSpPr/>
            <p:nvPr/>
          </p:nvCxnSpPr>
          <p:spPr>
            <a:xfrm flipH="1">
              <a:off x="869865" y="4873142"/>
              <a:ext cx="11008895" cy="0"/>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a16="http://schemas.microsoft.com/office/drawing/2014/main" id="{E82CA18D-F375-469E-84FD-B7CE5CED71EC}"/>
                </a:ext>
              </a:extLst>
            </p:cNvPr>
            <p:cNvCxnSpPr/>
            <p:nvPr/>
          </p:nvCxnSpPr>
          <p:spPr>
            <a:xfrm flipH="1">
              <a:off x="869865" y="4660952"/>
              <a:ext cx="11008895" cy="0"/>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F84B753E-7962-4FDF-8356-3E5912B9C584}"/>
                </a:ext>
              </a:extLst>
            </p:cNvPr>
            <p:cNvCxnSpPr/>
            <p:nvPr/>
          </p:nvCxnSpPr>
          <p:spPr>
            <a:xfrm flipH="1">
              <a:off x="869865" y="4448762"/>
              <a:ext cx="11008895" cy="0"/>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EBEE83C2-ADE3-4BE5-B719-BF849A2ED59A}"/>
                </a:ext>
              </a:extLst>
            </p:cNvPr>
            <p:cNvCxnSpPr/>
            <p:nvPr/>
          </p:nvCxnSpPr>
          <p:spPr>
            <a:xfrm flipH="1">
              <a:off x="869865" y="4236572"/>
              <a:ext cx="11008895" cy="0"/>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C662D196-B8CC-4799-B331-310FF39B0F93}"/>
                </a:ext>
              </a:extLst>
            </p:cNvPr>
            <p:cNvCxnSpPr/>
            <p:nvPr/>
          </p:nvCxnSpPr>
          <p:spPr>
            <a:xfrm flipH="1">
              <a:off x="869865" y="3812192"/>
              <a:ext cx="11008895" cy="0"/>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3519D3C9-0038-4EA0-BF8E-6577DBD515C8}"/>
                </a:ext>
              </a:extLst>
            </p:cNvPr>
            <p:cNvCxnSpPr/>
            <p:nvPr/>
          </p:nvCxnSpPr>
          <p:spPr>
            <a:xfrm flipH="1">
              <a:off x="869865" y="4028282"/>
              <a:ext cx="11008895" cy="0"/>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grpSp>
      <p:grpSp>
        <p:nvGrpSpPr>
          <p:cNvPr id="79" name="Group 78">
            <a:extLst>
              <a:ext uri="{FF2B5EF4-FFF2-40B4-BE49-F238E27FC236}">
                <a16:creationId xmlns:a16="http://schemas.microsoft.com/office/drawing/2014/main" id="{46747779-9C42-4913-87F9-C928E422B017}"/>
              </a:ext>
            </a:extLst>
          </p:cNvPr>
          <p:cNvGrpSpPr/>
          <p:nvPr/>
        </p:nvGrpSpPr>
        <p:grpSpPr>
          <a:xfrm>
            <a:off x="7522989" y="2640037"/>
            <a:ext cx="336156" cy="3861330"/>
            <a:chOff x="5472752" y="1699146"/>
            <a:chExt cx="623248" cy="4946583"/>
          </a:xfrm>
        </p:grpSpPr>
        <p:cxnSp>
          <p:nvCxnSpPr>
            <p:cNvPr id="80" name="Straight Connector 79">
              <a:extLst>
                <a:ext uri="{FF2B5EF4-FFF2-40B4-BE49-F238E27FC236}">
                  <a16:creationId xmlns:a16="http://schemas.microsoft.com/office/drawing/2014/main" id="{8B25D5A9-E653-4398-A19F-D2C97B82DE80}"/>
                </a:ext>
              </a:extLst>
            </p:cNvPr>
            <p:cNvCxnSpPr/>
            <p:nvPr/>
          </p:nvCxnSpPr>
          <p:spPr>
            <a:xfrm>
              <a:off x="5634767" y="1801504"/>
              <a:ext cx="0" cy="42581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Straight Connector 80">
              <a:extLst>
                <a:ext uri="{FF2B5EF4-FFF2-40B4-BE49-F238E27FC236}">
                  <a16:creationId xmlns:a16="http://schemas.microsoft.com/office/drawing/2014/main" id="{F25782D4-6A21-49F8-AA2B-FA8626367FDA}"/>
                </a:ext>
              </a:extLst>
            </p:cNvPr>
            <p:cNvCxnSpPr>
              <a:cxnSpLocks/>
            </p:cNvCxnSpPr>
            <p:nvPr/>
          </p:nvCxnSpPr>
          <p:spPr>
            <a:xfrm>
              <a:off x="5795749" y="1801504"/>
              <a:ext cx="0" cy="48442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2" name="Straight Connector 81">
              <a:extLst>
                <a:ext uri="{FF2B5EF4-FFF2-40B4-BE49-F238E27FC236}">
                  <a16:creationId xmlns:a16="http://schemas.microsoft.com/office/drawing/2014/main" id="{F7DA0DB2-CAE5-489E-A7E8-7840BA5D88C1}"/>
                </a:ext>
              </a:extLst>
            </p:cNvPr>
            <p:cNvCxnSpPr>
              <a:cxnSpLocks/>
            </p:cNvCxnSpPr>
            <p:nvPr/>
          </p:nvCxnSpPr>
          <p:spPr>
            <a:xfrm>
              <a:off x="5835035" y="1801504"/>
              <a:ext cx="0" cy="469646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3" name="Straight Connector 82">
              <a:extLst>
                <a:ext uri="{FF2B5EF4-FFF2-40B4-BE49-F238E27FC236}">
                  <a16:creationId xmlns:a16="http://schemas.microsoft.com/office/drawing/2014/main" id="{2A4A3991-FBCA-4FF4-93B6-288D959D4C54}"/>
                </a:ext>
              </a:extLst>
            </p:cNvPr>
            <p:cNvCxnSpPr/>
            <p:nvPr/>
          </p:nvCxnSpPr>
          <p:spPr>
            <a:xfrm>
              <a:off x="5935808" y="1801504"/>
              <a:ext cx="0" cy="42581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4" name="Arc 83">
              <a:extLst>
                <a:ext uri="{FF2B5EF4-FFF2-40B4-BE49-F238E27FC236}">
                  <a16:creationId xmlns:a16="http://schemas.microsoft.com/office/drawing/2014/main" id="{26E4F8A5-F905-42A0-80EA-CC165F3071A8}"/>
                </a:ext>
              </a:extLst>
            </p:cNvPr>
            <p:cNvSpPr/>
            <p:nvPr/>
          </p:nvSpPr>
          <p:spPr>
            <a:xfrm rot="10800000">
              <a:off x="5590902" y="5831006"/>
              <a:ext cx="374801" cy="282200"/>
            </a:xfrm>
            <a:prstGeom prst="arc">
              <a:avLst>
                <a:gd name="adj1" fmla="val 12353551"/>
                <a:gd name="adj2" fmla="val 1966238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cxnSp>
          <p:nvCxnSpPr>
            <p:cNvPr id="85" name="Straight Connector 84">
              <a:extLst>
                <a:ext uri="{FF2B5EF4-FFF2-40B4-BE49-F238E27FC236}">
                  <a16:creationId xmlns:a16="http://schemas.microsoft.com/office/drawing/2014/main" id="{815D3006-6C6D-4F38-B81E-B514EE006294}"/>
                </a:ext>
              </a:extLst>
            </p:cNvPr>
            <p:cNvCxnSpPr>
              <a:cxnSpLocks/>
              <a:endCxn id="84" idx="2"/>
            </p:cNvCxnSpPr>
            <p:nvPr/>
          </p:nvCxnSpPr>
          <p:spPr>
            <a:xfrm flipH="1" flipV="1">
              <a:off x="5634767" y="6062823"/>
              <a:ext cx="153976" cy="58290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Straight Connector 85">
              <a:extLst>
                <a:ext uri="{FF2B5EF4-FFF2-40B4-BE49-F238E27FC236}">
                  <a16:creationId xmlns:a16="http://schemas.microsoft.com/office/drawing/2014/main" id="{31F11AEA-AEC5-43B8-BC79-EA081E85B36A}"/>
                </a:ext>
              </a:extLst>
            </p:cNvPr>
            <p:cNvCxnSpPr>
              <a:cxnSpLocks/>
              <a:endCxn id="84" idx="0"/>
            </p:cNvCxnSpPr>
            <p:nvPr/>
          </p:nvCxnSpPr>
          <p:spPr>
            <a:xfrm flipV="1">
              <a:off x="5795749" y="6048561"/>
              <a:ext cx="140059" cy="5971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Straight Connector 86">
              <a:extLst>
                <a:ext uri="{FF2B5EF4-FFF2-40B4-BE49-F238E27FC236}">
                  <a16:creationId xmlns:a16="http://schemas.microsoft.com/office/drawing/2014/main" id="{39A849CD-BE0F-4DE2-B833-AC96C4F76527}"/>
                </a:ext>
              </a:extLst>
            </p:cNvPr>
            <p:cNvCxnSpPr>
              <a:cxnSpLocks/>
            </p:cNvCxnSpPr>
            <p:nvPr/>
          </p:nvCxnSpPr>
          <p:spPr>
            <a:xfrm>
              <a:off x="5873107" y="1801504"/>
              <a:ext cx="0" cy="449449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8" name="Rectangle: Rounded Corners 87">
              <a:extLst>
                <a:ext uri="{FF2B5EF4-FFF2-40B4-BE49-F238E27FC236}">
                  <a16:creationId xmlns:a16="http://schemas.microsoft.com/office/drawing/2014/main" id="{FE594AB1-640A-4919-919F-8BAACBBDE2D4}"/>
                </a:ext>
              </a:extLst>
            </p:cNvPr>
            <p:cNvSpPr/>
            <p:nvPr/>
          </p:nvSpPr>
          <p:spPr>
            <a:xfrm>
              <a:off x="5472752" y="1699146"/>
              <a:ext cx="623248" cy="102358"/>
            </a:xfrm>
            <a:prstGeom prst="round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89" name="Group 88">
            <a:extLst>
              <a:ext uri="{FF2B5EF4-FFF2-40B4-BE49-F238E27FC236}">
                <a16:creationId xmlns:a16="http://schemas.microsoft.com/office/drawing/2014/main" id="{838F1F7C-C634-4B76-A67C-9FBC9B03FC7B}"/>
              </a:ext>
            </a:extLst>
          </p:cNvPr>
          <p:cNvGrpSpPr/>
          <p:nvPr/>
        </p:nvGrpSpPr>
        <p:grpSpPr>
          <a:xfrm>
            <a:off x="6911706" y="2849799"/>
            <a:ext cx="400992" cy="3649140"/>
            <a:chOff x="5472752" y="1699146"/>
            <a:chExt cx="623248" cy="4946583"/>
          </a:xfrm>
        </p:grpSpPr>
        <p:cxnSp>
          <p:nvCxnSpPr>
            <p:cNvPr id="90" name="Straight Connector 89">
              <a:extLst>
                <a:ext uri="{FF2B5EF4-FFF2-40B4-BE49-F238E27FC236}">
                  <a16:creationId xmlns:a16="http://schemas.microsoft.com/office/drawing/2014/main" id="{192FE3A0-687F-4E27-BA79-EEAD2EC90C18}"/>
                </a:ext>
              </a:extLst>
            </p:cNvPr>
            <p:cNvCxnSpPr/>
            <p:nvPr/>
          </p:nvCxnSpPr>
          <p:spPr>
            <a:xfrm>
              <a:off x="5634767" y="1801504"/>
              <a:ext cx="0" cy="42581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1" name="Straight Connector 90">
              <a:extLst>
                <a:ext uri="{FF2B5EF4-FFF2-40B4-BE49-F238E27FC236}">
                  <a16:creationId xmlns:a16="http://schemas.microsoft.com/office/drawing/2014/main" id="{E040067A-A174-4A85-BA40-1EAA1A6A1E84}"/>
                </a:ext>
              </a:extLst>
            </p:cNvPr>
            <p:cNvCxnSpPr>
              <a:cxnSpLocks/>
            </p:cNvCxnSpPr>
            <p:nvPr/>
          </p:nvCxnSpPr>
          <p:spPr>
            <a:xfrm>
              <a:off x="5795749" y="1801504"/>
              <a:ext cx="0" cy="48442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2" name="Straight Connector 91">
              <a:extLst>
                <a:ext uri="{FF2B5EF4-FFF2-40B4-BE49-F238E27FC236}">
                  <a16:creationId xmlns:a16="http://schemas.microsoft.com/office/drawing/2014/main" id="{79765491-667F-40A0-AFF3-5C903F813B08}"/>
                </a:ext>
              </a:extLst>
            </p:cNvPr>
            <p:cNvCxnSpPr>
              <a:cxnSpLocks/>
            </p:cNvCxnSpPr>
            <p:nvPr/>
          </p:nvCxnSpPr>
          <p:spPr>
            <a:xfrm>
              <a:off x="5835035" y="1801504"/>
              <a:ext cx="0" cy="469646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3" name="Straight Connector 92">
              <a:extLst>
                <a:ext uri="{FF2B5EF4-FFF2-40B4-BE49-F238E27FC236}">
                  <a16:creationId xmlns:a16="http://schemas.microsoft.com/office/drawing/2014/main" id="{63FF246B-9954-4D8B-A9F8-199A6BC372BB}"/>
                </a:ext>
              </a:extLst>
            </p:cNvPr>
            <p:cNvCxnSpPr/>
            <p:nvPr/>
          </p:nvCxnSpPr>
          <p:spPr>
            <a:xfrm>
              <a:off x="5935808" y="1801504"/>
              <a:ext cx="0" cy="42581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4" name="Arc 93">
              <a:extLst>
                <a:ext uri="{FF2B5EF4-FFF2-40B4-BE49-F238E27FC236}">
                  <a16:creationId xmlns:a16="http://schemas.microsoft.com/office/drawing/2014/main" id="{24C3FD4E-D9EF-41CF-AE04-63DB681C7695}"/>
                </a:ext>
              </a:extLst>
            </p:cNvPr>
            <p:cNvSpPr/>
            <p:nvPr/>
          </p:nvSpPr>
          <p:spPr>
            <a:xfrm rot="10800000">
              <a:off x="5590902" y="5831006"/>
              <a:ext cx="374801" cy="282200"/>
            </a:xfrm>
            <a:prstGeom prst="arc">
              <a:avLst>
                <a:gd name="adj1" fmla="val 12353551"/>
                <a:gd name="adj2" fmla="val 1966238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cxnSp>
          <p:nvCxnSpPr>
            <p:cNvPr id="95" name="Straight Connector 94">
              <a:extLst>
                <a:ext uri="{FF2B5EF4-FFF2-40B4-BE49-F238E27FC236}">
                  <a16:creationId xmlns:a16="http://schemas.microsoft.com/office/drawing/2014/main" id="{5DF19DCF-36E0-4496-B594-F63FF2918B6F}"/>
                </a:ext>
              </a:extLst>
            </p:cNvPr>
            <p:cNvCxnSpPr>
              <a:cxnSpLocks/>
              <a:endCxn id="94" idx="2"/>
            </p:cNvCxnSpPr>
            <p:nvPr/>
          </p:nvCxnSpPr>
          <p:spPr>
            <a:xfrm flipH="1" flipV="1">
              <a:off x="5634767" y="6062823"/>
              <a:ext cx="153976" cy="58290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Straight Connector 95">
              <a:extLst>
                <a:ext uri="{FF2B5EF4-FFF2-40B4-BE49-F238E27FC236}">
                  <a16:creationId xmlns:a16="http://schemas.microsoft.com/office/drawing/2014/main" id="{A043808E-E479-48DB-8205-90120D4E7133}"/>
                </a:ext>
              </a:extLst>
            </p:cNvPr>
            <p:cNvCxnSpPr>
              <a:cxnSpLocks/>
              <a:endCxn id="94" idx="0"/>
            </p:cNvCxnSpPr>
            <p:nvPr/>
          </p:nvCxnSpPr>
          <p:spPr>
            <a:xfrm flipV="1">
              <a:off x="5795749" y="6048561"/>
              <a:ext cx="140059" cy="5971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7" name="Straight Connector 96">
              <a:extLst>
                <a:ext uri="{FF2B5EF4-FFF2-40B4-BE49-F238E27FC236}">
                  <a16:creationId xmlns:a16="http://schemas.microsoft.com/office/drawing/2014/main" id="{1DC291DA-B131-4B49-B197-18C33DFE0BD9}"/>
                </a:ext>
              </a:extLst>
            </p:cNvPr>
            <p:cNvCxnSpPr>
              <a:cxnSpLocks/>
            </p:cNvCxnSpPr>
            <p:nvPr/>
          </p:nvCxnSpPr>
          <p:spPr>
            <a:xfrm>
              <a:off x="5873107" y="1801504"/>
              <a:ext cx="0" cy="449449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8" name="Rectangle: Rounded Corners 97">
              <a:extLst>
                <a:ext uri="{FF2B5EF4-FFF2-40B4-BE49-F238E27FC236}">
                  <a16:creationId xmlns:a16="http://schemas.microsoft.com/office/drawing/2014/main" id="{E0630D39-2F5B-44C2-A4C3-93871056114E}"/>
                </a:ext>
              </a:extLst>
            </p:cNvPr>
            <p:cNvSpPr/>
            <p:nvPr/>
          </p:nvSpPr>
          <p:spPr>
            <a:xfrm>
              <a:off x="5472752" y="1699146"/>
              <a:ext cx="623248" cy="102358"/>
            </a:xfrm>
            <a:prstGeom prst="round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99" name="Group 98">
            <a:extLst>
              <a:ext uri="{FF2B5EF4-FFF2-40B4-BE49-F238E27FC236}">
                <a16:creationId xmlns:a16="http://schemas.microsoft.com/office/drawing/2014/main" id="{4208F411-E431-42AD-8A9D-67CA23AD38E3}"/>
              </a:ext>
            </a:extLst>
          </p:cNvPr>
          <p:cNvGrpSpPr/>
          <p:nvPr/>
        </p:nvGrpSpPr>
        <p:grpSpPr>
          <a:xfrm>
            <a:off x="6387829" y="3050068"/>
            <a:ext cx="313586" cy="3450690"/>
            <a:chOff x="5472752" y="1699146"/>
            <a:chExt cx="623248" cy="4946583"/>
          </a:xfrm>
        </p:grpSpPr>
        <p:cxnSp>
          <p:nvCxnSpPr>
            <p:cNvPr id="100" name="Straight Connector 99">
              <a:extLst>
                <a:ext uri="{FF2B5EF4-FFF2-40B4-BE49-F238E27FC236}">
                  <a16:creationId xmlns:a16="http://schemas.microsoft.com/office/drawing/2014/main" id="{BB88BF50-9677-4839-A83C-409E37C3AD7E}"/>
                </a:ext>
              </a:extLst>
            </p:cNvPr>
            <p:cNvCxnSpPr/>
            <p:nvPr/>
          </p:nvCxnSpPr>
          <p:spPr>
            <a:xfrm>
              <a:off x="5634767" y="1801504"/>
              <a:ext cx="0" cy="42581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a:extLst>
                <a:ext uri="{FF2B5EF4-FFF2-40B4-BE49-F238E27FC236}">
                  <a16:creationId xmlns:a16="http://schemas.microsoft.com/office/drawing/2014/main" id="{BA24DFAC-6754-4A3A-A614-1F8881C88DFB}"/>
                </a:ext>
              </a:extLst>
            </p:cNvPr>
            <p:cNvCxnSpPr>
              <a:cxnSpLocks/>
            </p:cNvCxnSpPr>
            <p:nvPr/>
          </p:nvCxnSpPr>
          <p:spPr>
            <a:xfrm>
              <a:off x="5795749" y="1801504"/>
              <a:ext cx="0" cy="48442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a:extLst>
                <a:ext uri="{FF2B5EF4-FFF2-40B4-BE49-F238E27FC236}">
                  <a16:creationId xmlns:a16="http://schemas.microsoft.com/office/drawing/2014/main" id="{E444438E-3F3B-4DF8-B2CE-B8A27822930B}"/>
                </a:ext>
              </a:extLst>
            </p:cNvPr>
            <p:cNvCxnSpPr>
              <a:cxnSpLocks/>
            </p:cNvCxnSpPr>
            <p:nvPr/>
          </p:nvCxnSpPr>
          <p:spPr>
            <a:xfrm>
              <a:off x="5835035" y="1801504"/>
              <a:ext cx="0" cy="469646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Straight Connector 102">
              <a:extLst>
                <a:ext uri="{FF2B5EF4-FFF2-40B4-BE49-F238E27FC236}">
                  <a16:creationId xmlns:a16="http://schemas.microsoft.com/office/drawing/2014/main" id="{89E1B395-2C9A-4947-A1AD-06C2F71F48DD}"/>
                </a:ext>
              </a:extLst>
            </p:cNvPr>
            <p:cNvCxnSpPr/>
            <p:nvPr/>
          </p:nvCxnSpPr>
          <p:spPr>
            <a:xfrm>
              <a:off x="5935808" y="1801504"/>
              <a:ext cx="0" cy="42581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4" name="Arc 103">
              <a:extLst>
                <a:ext uri="{FF2B5EF4-FFF2-40B4-BE49-F238E27FC236}">
                  <a16:creationId xmlns:a16="http://schemas.microsoft.com/office/drawing/2014/main" id="{5D1FEAF4-048C-485D-A918-39D9B34BAD59}"/>
                </a:ext>
              </a:extLst>
            </p:cNvPr>
            <p:cNvSpPr/>
            <p:nvPr/>
          </p:nvSpPr>
          <p:spPr>
            <a:xfrm rot="10800000">
              <a:off x="5590902" y="5831006"/>
              <a:ext cx="374801" cy="282200"/>
            </a:xfrm>
            <a:prstGeom prst="arc">
              <a:avLst>
                <a:gd name="adj1" fmla="val 12353551"/>
                <a:gd name="adj2" fmla="val 1966238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cxnSp>
          <p:nvCxnSpPr>
            <p:cNvPr id="105" name="Straight Connector 104">
              <a:extLst>
                <a:ext uri="{FF2B5EF4-FFF2-40B4-BE49-F238E27FC236}">
                  <a16:creationId xmlns:a16="http://schemas.microsoft.com/office/drawing/2014/main" id="{40734FEA-35DD-4F5E-8CD0-0BF4C78ED2D7}"/>
                </a:ext>
              </a:extLst>
            </p:cNvPr>
            <p:cNvCxnSpPr>
              <a:cxnSpLocks/>
              <a:endCxn id="104" idx="2"/>
            </p:cNvCxnSpPr>
            <p:nvPr/>
          </p:nvCxnSpPr>
          <p:spPr>
            <a:xfrm flipH="1" flipV="1">
              <a:off x="5634767" y="6062823"/>
              <a:ext cx="153976" cy="58290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a16="http://schemas.microsoft.com/office/drawing/2014/main" id="{F55C92EB-630A-49AE-8DEA-08D84145556A}"/>
                </a:ext>
              </a:extLst>
            </p:cNvPr>
            <p:cNvCxnSpPr>
              <a:cxnSpLocks/>
              <a:endCxn id="104" idx="0"/>
            </p:cNvCxnSpPr>
            <p:nvPr/>
          </p:nvCxnSpPr>
          <p:spPr>
            <a:xfrm flipV="1">
              <a:off x="5795749" y="6048561"/>
              <a:ext cx="140059" cy="5971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a:extLst>
                <a:ext uri="{FF2B5EF4-FFF2-40B4-BE49-F238E27FC236}">
                  <a16:creationId xmlns:a16="http://schemas.microsoft.com/office/drawing/2014/main" id="{40ED91DE-7C58-4790-97C7-9B21A4700216}"/>
                </a:ext>
              </a:extLst>
            </p:cNvPr>
            <p:cNvCxnSpPr>
              <a:cxnSpLocks/>
            </p:cNvCxnSpPr>
            <p:nvPr/>
          </p:nvCxnSpPr>
          <p:spPr>
            <a:xfrm>
              <a:off x="5873107" y="1801504"/>
              <a:ext cx="0" cy="449449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8" name="Rectangle: Rounded Corners 107">
              <a:extLst>
                <a:ext uri="{FF2B5EF4-FFF2-40B4-BE49-F238E27FC236}">
                  <a16:creationId xmlns:a16="http://schemas.microsoft.com/office/drawing/2014/main" id="{C2F8F717-D724-42EA-96DB-FAF50388B084}"/>
                </a:ext>
              </a:extLst>
            </p:cNvPr>
            <p:cNvSpPr/>
            <p:nvPr/>
          </p:nvSpPr>
          <p:spPr>
            <a:xfrm>
              <a:off x="5472752" y="1699146"/>
              <a:ext cx="623248" cy="102358"/>
            </a:xfrm>
            <a:prstGeom prst="round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19" name="Group 118">
            <a:extLst>
              <a:ext uri="{FF2B5EF4-FFF2-40B4-BE49-F238E27FC236}">
                <a16:creationId xmlns:a16="http://schemas.microsoft.com/office/drawing/2014/main" id="{17845054-99D7-4B38-A798-62F641D37D0C}"/>
              </a:ext>
            </a:extLst>
          </p:cNvPr>
          <p:cNvGrpSpPr/>
          <p:nvPr/>
        </p:nvGrpSpPr>
        <p:grpSpPr>
          <a:xfrm>
            <a:off x="5853270" y="3276608"/>
            <a:ext cx="324268" cy="3224760"/>
            <a:chOff x="5472752" y="1699146"/>
            <a:chExt cx="623248" cy="4946583"/>
          </a:xfrm>
        </p:grpSpPr>
        <p:cxnSp>
          <p:nvCxnSpPr>
            <p:cNvPr id="120" name="Straight Connector 119">
              <a:extLst>
                <a:ext uri="{FF2B5EF4-FFF2-40B4-BE49-F238E27FC236}">
                  <a16:creationId xmlns:a16="http://schemas.microsoft.com/office/drawing/2014/main" id="{3D9C7021-C7A8-423B-9581-366BC1F34B43}"/>
                </a:ext>
              </a:extLst>
            </p:cNvPr>
            <p:cNvCxnSpPr/>
            <p:nvPr/>
          </p:nvCxnSpPr>
          <p:spPr>
            <a:xfrm>
              <a:off x="5634767" y="1801504"/>
              <a:ext cx="0" cy="42581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1" name="Straight Connector 120">
              <a:extLst>
                <a:ext uri="{FF2B5EF4-FFF2-40B4-BE49-F238E27FC236}">
                  <a16:creationId xmlns:a16="http://schemas.microsoft.com/office/drawing/2014/main" id="{B2324B23-E4D9-4A4A-BDD3-0CEAFDEE49BA}"/>
                </a:ext>
              </a:extLst>
            </p:cNvPr>
            <p:cNvCxnSpPr>
              <a:cxnSpLocks/>
            </p:cNvCxnSpPr>
            <p:nvPr/>
          </p:nvCxnSpPr>
          <p:spPr>
            <a:xfrm>
              <a:off x="5795749" y="1801504"/>
              <a:ext cx="0" cy="48442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2" name="Straight Connector 121">
              <a:extLst>
                <a:ext uri="{FF2B5EF4-FFF2-40B4-BE49-F238E27FC236}">
                  <a16:creationId xmlns:a16="http://schemas.microsoft.com/office/drawing/2014/main" id="{AFE7E7BC-D54B-47C4-BEDD-34CC32C28DB7}"/>
                </a:ext>
              </a:extLst>
            </p:cNvPr>
            <p:cNvCxnSpPr>
              <a:cxnSpLocks/>
            </p:cNvCxnSpPr>
            <p:nvPr/>
          </p:nvCxnSpPr>
          <p:spPr>
            <a:xfrm>
              <a:off x="5835035" y="1801504"/>
              <a:ext cx="0" cy="469646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3" name="Straight Connector 122">
              <a:extLst>
                <a:ext uri="{FF2B5EF4-FFF2-40B4-BE49-F238E27FC236}">
                  <a16:creationId xmlns:a16="http://schemas.microsoft.com/office/drawing/2014/main" id="{550C9609-6D0A-4B2F-9085-2C33F493ED78}"/>
                </a:ext>
              </a:extLst>
            </p:cNvPr>
            <p:cNvCxnSpPr/>
            <p:nvPr/>
          </p:nvCxnSpPr>
          <p:spPr>
            <a:xfrm>
              <a:off x="5935808" y="1801504"/>
              <a:ext cx="0" cy="42581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24" name="Arc 123">
              <a:extLst>
                <a:ext uri="{FF2B5EF4-FFF2-40B4-BE49-F238E27FC236}">
                  <a16:creationId xmlns:a16="http://schemas.microsoft.com/office/drawing/2014/main" id="{351523AC-CD75-412E-8AF3-5EA748BACBC6}"/>
                </a:ext>
              </a:extLst>
            </p:cNvPr>
            <p:cNvSpPr/>
            <p:nvPr/>
          </p:nvSpPr>
          <p:spPr>
            <a:xfrm rot="10800000">
              <a:off x="5590902" y="5831006"/>
              <a:ext cx="374801" cy="282200"/>
            </a:xfrm>
            <a:prstGeom prst="arc">
              <a:avLst>
                <a:gd name="adj1" fmla="val 12353551"/>
                <a:gd name="adj2" fmla="val 1966238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cxnSp>
          <p:nvCxnSpPr>
            <p:cNvPr id="125" name="Straight Connector 124">
              <a:extLst>
                <a:ext uri="{FF2B5EF4-FFF2-40B4-BE49-F238E27FC236}">
                  <a16:creationId xmlns:a16="http://schemas.microsoft.com/office/drawing/2014/main" id="{E9659B47-99CA-4642-AB5F-6E6A1CAF6D19}"/>
                </a:ext>
              </a:extLst>
            </p:cNvPr>
            <p:cNvCxnSpPr>
              <a:cxnSpLocks/>
              <a:endCxn id="124" idx="2"/>
            </p:cNvCxnSpPr>
            <p:nvPr/>
          </p:nvCxnSpPr>
          <p:spPr>
            <a:xfrm flipH="1" flipV="1">
              <a:off x="5634767" y="6062823"/>
              <a:ext cx="153976" cy="58290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6" name="Straight Connector 125">
              <a:extLst>
                <a:ext uri="{FF2B5EF4-FFF2-40B4-BE49-F238E27FC236}">
                  <a16:creationId xmlns:a16="http://schemas.microsoft.com/office/drawing/2014/main" id="{35FE27CD-9531-4F53-910A-6864C5DACB96}"/>
                </a:ext>
              </a:extLst>
            </p:cNvPr>
            <p:cNvCxnSpPr>
              <a:cxnSpLocks/>
              <a:endCxn id="124" idx="0"/>
            </p:cNvCxnSpPr>
            <p:nvPr/>
          </p:nvCxnSpPr>
          <p:spPr>
            <a:xfrm flipV="1">
              <a:off x="5795749" y="6048561"/>
              <a:ext cx="140059" cy="5971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7" name="Straight Connector 126">
              <a:extLst>
                <a:ext uri="{FF2B5EF4-FFF2-40B4-BE49-F238E27FC236}">
                  <a16:creationId xmlns:a16="http://schemas.microsoft.com/office/drawing/2014/main" id="{B2E9A316-C9D7-497A-9210-3BA91109C8E0}"/>
                </a:ext>
              </a:extLst>
            </p:cNvPr>
            <p:cNvCxnSpPr>
              <a:cxnSpLocks/>
            </p:cNvCxnSpPr>
            <p:nvPr/>
          </p:nvCxnSpPr>
          <p:spPr>
            <a:xfrm>
              <a:off x="5873107" y="1801504"/>
              <a:ext cx="0" cy="449449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28" name="Rectangle: Rounded Corners 127">
              <a:extLst>
                <a:ext uri="{FF2B5EF4-FFF2-40B4-BE49-F238E27FC236}">
                  <a16:creationId xmlns:a16="http://schemas.microsoft.com/office/drawing/2014/main" id="{415202D1-EE71-4980-BA02-34803CE0A6C9}"/>
                </a:ext>
              </a:extLst>
            </p:cNvPr>
            <p:cNvSpPr/>
            <p:nvPr/>
          </p:nvSpPr>
          <p:spPr>
            <a:xfrm>
              <a:off x="5472752" y="1699146"/>
              <a:ext cx="623248" cy="102358"/>
            </a:xfrm>
            <a:prstGeom prst="round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29" name="Group 128">
            <a:extLst>
              <a:ext uri="{FF2B5EF4-FFF2-40B4-BE49-F238E27FC236}">
                <a16:creationId xmlns:a16="http://schemas.microsoft.com/office/drawing/2014/main" id="{1238A1E3-3EF8-4FC6-9C75-43D1B87417FE}"/>
              </a:ext>
            </a:extLst>
          </p:cNvPr>
          <p:cNvGrpSpPr/>
          <p:nvPr/>
        </p:nvGrpSpPr>
        <p:grpSpPr>
          <a:xfrm>
            <a:off x="5354339" y="3488798"/>
            <a:ext cx="288640" cy="3012570"/>
            <a:chOff x="5472752" y="1699146"/>
            <a:chExt cx="623248" cy="4946583"/>
          </a:xfrm>
        </p:grpSpPr>
        <p:cxnSp>
          <p:nvCxnSpPr>
            <p:cNvPr id="130" name="Straight Connector 129">
              <a:extLst>
                <a:ext uri="{FF2B5EF4-FFF2-40B4-BE49-F238E27FC236}">
                  <a16:creationId xmlns:a16="http://schemas.microsoft.com/office/drawing/2014/main" id="{28C188CF-EA1B-4D28-B2FF-E69814718015}"/>
                </a:ext>
              </a:extLst>
            </p:cNvPr>
            <p:cNvCxnSpPr/>
            <p:nvPr/>
          </p:nvCxnSpPr>
          <p:spPr>
            <a:xfrm>
              <a:off x="5634767" y="1801504"/>
              <a:ext cx="0" cy="42581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1" name="Straight Connector 130">
              <a:extLst>
                <a:ext uri="{FF2B5EF4-FFF2-40B4-BE49-F238E27FC236}">
                  <a16:creationId xmlns:a16="http://schemas.microsoft.com/office/drawing/2014/main" id="{89DA7598-FE77-4B04-BBB1-BBE90A6A4E30}"/>
                </a:ext>
              </a:extLst>
            </p:cNvPr>
            <p:cNvCxnSpPr>
              <a:cxnSpLocks/>
            </p:cNvCxnSpPr>
            <p:nvPr/>
          </p:nvCxnSpPr>
          <p:spPr>
            <a:xfrm>
              <a:off x="5795749" y="1801504"/>
              <a:ext cx="0" cy="48442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2" name="Straight Connector 131">
              <a:extLst>
                <a:ext uri="{FF2B5EF4-FFF2-40B4-BE49-F238E27FC236}">
                  <a16:creationId xmlns:a16="http://schemas.microsoft.com/office/drawing/2014/main" id="{4D251DCF-2D3D-4AEC-849A-F0A9AEB6F241}"/>
                </a:ext>
              </a:extLst>
            </p:cNvPr>
            <p:cNvCxnSpPr>
              <a:cxnSpLocks/>
            </p:cNvCxnSpPr>
            <p:nvPr/>
          </p:nvCxnSpPr>
          <p:spPr>
            <a:xfrm>
              <a:off x="5835035" y="1801504"/>
              <a:ext cx="0" cy="469646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3" name="Straight Connector 132">
              <a:extLst>
                <a:ext uri="{FF2B5EF4-FFF2-40B4-BE49-F238E27FC236}">
                  <a16:creationId xmlns:a16="http://schemas.microsoft.com/office/drawing/2014/main" id="{BDE28817-EECC-4C7D-8A4F-59EDEA39F262}"/>
                </a:ext>
              </a:extLst>
            </p:cNvPr>
            <p:cNvCxnSpPr/>
            <p:nvPr/>
          </p:nvCxnSpPr>
          <p:spPr>
            <a:xfrm>
              <a:off x="5935808" y="1801504"/>
              <a:ext cx="0" cy="42581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4" name="Arc 133">
              <a:extLst>
                <a:ext uri="{FF2B5EF4-FFF2-40B4-BE49-F238E27FC236}">
                  <a16:creationId xmlns:a16="http://schemas.microsoft.com/office/drawing/2014/main" id="{EF69E014-4428-46BB-B829-A6C921AE7E90}"/>
                </a:ext>
              </a:extLst>
            </p:cNvPr>
            <p:cNvSpPr/>
            <p:nvPr/>
          </p:nvSpPr>
          <p:spPr>
            <a:xfrm rot="10800000">
              <a:off x="5590902" y="5831006"/>
              <a:ext cx="374801" cy="282200"/>
            </a:xfrm>
            <a:prstGeom prst="arc">
              <a:avLst>
                <a:gd name="adj1" fmla="val 12353551"/>
                <a:gd name="adj2" fmla="val 1966238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cxnSp>
          <p:nvCxnSpPr>
            <p:cNvPr id="135" name="Straight Connector 134">
              <a:extLst>
                <a:ext uri="{FF2B5EF4-FFF2-40B4-BE49-F238E27FC236}">
                  <a16:creationId xmlns:a16="http://schemas.microsoft.com/office/drawing/2014/main" id="{124FFAC3-21B3-45FB-8400-98E7433276BF}"/>
                </a:ext>
              </a:extLst>
            </p:cNvPr>
            <p:cNvCxnSpPr>
              <a:cxnSpLocks/>
              <a:endCxn id="134" idx="2"/>
            </p:cNvCxnSpPr>
            <p:nvPr/>
          </p:nvCxnSpPr>
          <p:spPr>
            <a:xfrm flipH="1" flipV="1">
              <a:off x="5634767" y="6062823"/>
              <a:ext cx="153976" cy="58290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6" name="Straight Connector 135">
              <a:extLst>
                <a:ext uri="{FF2B5EF4-FFF2-40B4-BE49-F238E27FC236}">
                  <a16:creationId xmlns:a16="http://schemas.microsoft.com/office/drawing/2014/main" id="{09FB0C56-40A5-4B3B-AF05-F7F020726664}"/>
                </a:ext>
              </a:extLst>
            </p:cNvPr>
            <p:cNvCxnSpPr>
              <a:cxnSpLocks/>
              <a:endCxn id="134" idx="0"/>
            </p:cNvCxnSpPr>
            <p:nvPr/>
          </p:nvCxnSpPr>
          <p:spPr>
            <a:xfrm flipV="1">
              <a:off x="5795749" y="6048561"/>
              <a:ext cx="140059" cy="5971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7" name="Straight Connector 136">
              <a:extLst>
                <a:ext uri="{FF2B5EF4-FFF2-40B4-BE49-F238E27FC236}">
                  <a16:creationId xmlns:a16="http://schemas.microsoft.com/office/drawing/2014/main" id="{A8B75C86-BB8E-4352-9CC9-48C8D285F0B0}"/>
                </a:ext>
              </a:extLst>
            </p:cNvPr>
            <p:cNvCxnSpPr>
              <a:cxnSpLocks/>
            </p:cNvCxnSpPr>
            <p:nvPr/>
          </p:nvCxnSpPr>
          <p:spPr>
            <a:xfrm>
              <a:off x="5873107" y="1801504"/>
              <a:ext cx="0" cy="449449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8" name="Rectangle: Rounded Corners 137">
              <a:extLst>
                <a:ext uri="{FF2B5EF4-FFF2-40B4-BE49-F238E27FC236}">
                  <a16:creationId xmlns:a16="http://schemas.microsoft.com/office/drawing/2014/main" id="{5B004ED4-6600-4154-B231-3F592E1118D6}"/>
                </a:ext>
              </a:extLst>
            </p:cNvPr>
            <p:cNvSpPr/>
            <p:nvPr/>
          </p:nvSpPr>
          <p:spPr>
            <a:xfrm>
              <a:off x="5472752" y="1699146"/>
              <a:ext cx="623248" cy="102358"/>
            </a:xfrm>
            <a:prstGeom prst="round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39" name="Group 138">
            <a:extLst>
              <a:ext uri="{FF2B5EF4-FFF2-40B4-BE49-F238E27FC236}">
                <a16:creationId xmlns:a16="http://schemas.microsoft.com/office/drawing/2014/main" id="{7FCB9641-E0E0-4C3E-B913-5E7D7982DE3C}"/>
              </a:ext>
            </a:extLst>
          </p:cNvPr>
          <p:cNvGrpSpPr/>
          <p:nvPr/>
        </p:nvGrpSpPr>
        <p:grpSpPr>
          <a:xfrm>
            <a:off x="4833529" y="3702245"/>
            <a:ext cx="310519" cy="2773417"/>
            <a:chOff x="5472752" y="1699146"/>
            <a:chExt cx="623248" cy="4946583"/>
          </a:xfrm>
        </p:grpSpPr>
        <p:cxnSp>
          <p:nvCxnSpPr>
            <p:cNvPr id="140" name="Straight Connector 139">
              <a:extLst>
                <a:ext uri="{FF2B5EF4-FFF2-40B4-BE49-F238E27FC236}">
                  <a16:creationId xmlns:a16="http://schemas.microsoft.com/office/drawing/2014/main" id="{687341E4-34EE-4362-999B-59EF03AC195E}"/>
                </a:ext>
              </a:extLst>
            </p:cNvPr>
            <p:cNvCxnSpPr/>
            <p:nvPr/>
          </p:nvCxnSpPr>
          <p:spPr>
            <a:xfrm>
              <a:off x="5634767" y="1801504"/>
              <a:ext cx="0" cy="42581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1" name="Straight Connector 140">
              <a:extLst>
                <a:ext uri="{FF2B5EF4-FFF2-40B4-BE49-F238E27FC236}">
                  <a16:creationId xmlns:a16="http://schemas.microsoft.com/office/drawing/2014/main" id="{796FC5B7-42F8-416D-BF37-62C79A650817}"/>
                </a:ext>
              </a:extLst>
            </p:cNvPr>
            <p:cNvCxnSpPr>
              <a:cxnSpLocks/>
            </p:cNvCxnSpPr>
            <p:nvPr/>
          </p:nvCxnSpPr>
          <p:spPr>
            <a:xfrm>
              <a:off x="5795749" y="1801504"/>
              <a:ext cx="0" cy="48442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2" name="Straight Connector 141">
              <a:extLst>
                <a:ext uri="{FF2B5EF4-FFF2-40B4-BE49-F238E27FC236}">
                  <a16:creationId xmlns:a16="http://schemas.microsoft.com/office/drawing/2014/main" id="{8772C74A-9A23-48EE-8FB5-F81334FCB438}"/>
                </a:ext>
              </a:extLst>
            </p:cNvPr>
            <p:cNvCxnSpPr>
              <a:cxnSpLocks/>
            </p:cNvCxnSpPr>
            <p:nvPr/>
          </p:nvCxnSpPr>
          <p:spPr>
            <a:xfrm>
              <a:off x="5835035" y="1801504"/>
              <a:ext cx="0" cy="469646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3" name="Straight Connector 142">
              <a:extLst>
                <a:ext uri="{FF2B5EF4-FFF2-40B4-BE49-F238E27FC236}">
                  <a16:creationId xmlns:a16="http://schemas.microsoft.com/office/drawing/2014/main" id="{22AF4AEA-FE66-4951-9543-720566AAD3D7}"/>
                </a:ext>
              </a:extLst>
            </p:cNvPr>
            <p:cNvCxnSpPr/>
            <p:nvPr/>
          </p:nvCxnSpPr>
          <p:spPr>
            <a:xfrm>
              <a:off x="5935808" y="1801504"/>
              <a:ext cx="0" cy="42581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44" name="Arc 143">
              <a:extLst>
                <a:ext uri="{FF2B5EF4-FFF2-40B4-BE49-F238E27FC236}">
                  <a16:creationId xmlns:a16="http://schemas.microsoft.com/office/drawing/2014/main" id="{DEB56A65-FE8C-4861-BB8B-C5250825AB8C}"/>
                </a:ext>
              </a:extLst>
            </p:cNvPr>
            <p:cNvSpPr/>
            <p:nvPr/>
          </p:nvSpPr>
          <p:spPr>
            <a:xfrm rot="10800000">
              <a:off x="5590902" y="5831006"/>
              <a:ext cx="374801" cy="282200"/>
            </a:xfrm>
            <a:prstGeom prst="arc">
              <a:avLst>
                <a:gd name="adj1" fmla="val 12353551"/>
                <a:gd name="adj2" fmla="val 1966238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cxnSp>
          <p:nvCxnSpPr>
            <p:cNvPr id="145" name="Straight Connector 144">
              <a:extLst>
                <a:ext uri="{FF2B5EF4-FFF2-40B4-BE49-F238E27FC236}">
                  <a16:creationId xmlns:a16="http://schemas.microsoft.com/office/drawing/2014/main" id="{2D37D523-C954-4584-A18B-CB825CF4538A}"/>
                </a:ext>
              </a:extLst>
            </p:cNvPr>
            <p:cNvCxnSpPr>
              <a:cxnSpLocks/>
              <a:endCxn id="144" idx="2"/>
            </p:cNvCxnSpPr>
            <p:nvPr/>
          </p:nvCxnSpPr>
          <p:spPr>
            <a:xfrm flipH="1" flipV="1">
              <a:off x="5634767" y="6062823"/>
              <a:ext cx="153976" cy="58290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6" name="Straight Connector 145">
              <a:extLst>
                <a:ext uri="{FF2B5EF4-FFF2-40B4-BE49-F238E27FC236}">
                  <a16:creationId xmlns:a16="http://schemas.microsoft.com/office/drawing/2014/main" id="{B76B01CD-B314-49F0-BD28-03F4670E68E5}"/>
                </a:ext>
              </a:extLst>
            </p:cNvPr>
            <p:cNvCxnSpPr>
              <a:cxnSpLocks/>
              <a:endCxn id="144" idx="0"/>
            </p:cNvCxnSpPr>
            <p:nvPr/>
          </p:nvCxnSpPr>
          <p:spPr>
            <a:xfrm flipV="1">
              <a:off x="5795749" y="6048561"/>
              <a:ext cx="140059" cy="5971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7" name="Straight Connector 146">
              <a:extLst>
                <a:ext uri="{FF2B5EF4-FFF2-40B4-BE49-F238E27FC236}">
                  <a16:creationId xmlns:a16="http://schemas.microsoft.com/office/drawing/2014/main" id="{1CA5DF37-0DA1-48D4-AC70-F5092BADAAC6}"/>
                </a:ext>
              </a:extLst>
            </p:cNvPr>
            <p:cNvCxnSpPr>
              <a:cxnSpLocks/>
            </p:cNvCxnSpPr>
            <p:nvPr/>
          </p:nvCxnSpPr>
          <p:spPr>
            <a:xfrm>
              <a:off x="5873107" y="1801504"/>
              <a:ext cx="0" cy="449449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48" name="Rectangle: Rounded Corners 147">
              <a:extLst>
                <a:ext uri="{FF2B5EF4-FFF2-40B4-BE49-F238E27FC236}">
                  <a16:creationId xmlns:a16="http://schemas.microsoft.com/office/drawing/2014/main" id="{E9CC5204-86E6-43B7-93D2-B6BFCC7FB07E}"/>
                </a:ext>
              </a:extLst>
            </p:cNvPr>
            <p:cNvSpPr/>
            <p:nvPr/>
          </p:nvSpPr>
          <p:spPr>
            <a:xfrm>
              <a:off x="5472752" y="1699146"/>
              <a:ext cx="623248" cy="102358"/>
            </a:xfrm>
            <a:prstGeom prst="round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49" name="Group 148">
            <a:extLst>
              <a:ext uri="{FF2B5EF4-FFF2-40B4-BE49-F238E27FC236}">
                <a16:creationId xmlns:a16="http://schemas.microsoft.com/office/drawing/2014/main" id="{10F783D9-9728-46DA-AEDB-6D3DB2554B29}"/>
              </a:ext>
            </a:extLst>
          </p:cNvPr>
          <p:cNvGrpSpPr/>
          <p:nvPr/>
        </p:nvGrpSpPr>
        <p:grpSpPr>
          <a:xfrm>
            <a:off x="4322997" y="3928424"/>
            <a:ext cx="300241" cy="2561873"/>
            <a:chOff x="5472752" y="1699146"/>
            <a:chExt cx="623248" cy="4946583"/>
          </a:xfrm>
        </p:grpSpPr>
        <p:cxnSp>
          <p:nvCxnSpPr>
            <p:cNvPr id="150" name="Straight Connector 149">
              <a:extLst>
                <a:ext uri="{FF2B5EF4-FFF2-40B4-BE49-F238E27FC236}">
                  <a16:creationId xmlns:a16="http://schemas.microsoft.com/office/drawing/2014/main" id="{DFF677A3-AAB8-418A-B2D1-BCCB326E5A7F}"/>
                </a:ext>
              </a:extLst>
            </p:cNvPr>
            <p:cNvCxnSpPr/>
            <p:nvPr/>
          </p:nvCxnSpPr>
          <p:spPr>
            <a:xfrm>
              <a:off x="5634767" y="1801504"/>
              <a:ext cx="0" cy="42581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1" name="Straight Connector 150">
              <a:extLst>
                <a:ext uri="{FF2B5EF4-FFF2-40B4-BE49-F238E27FC236}">
                  <a16:creationId xmlns:a16="http://schemas.microsoft.com/office/drawing/2014/main" id="{51CE5990-5613-410C-A805-E72A47D28B17}"/>
                </a:ext>
              </a:extLst>
            </p:cNvPr>
            <p:cNvCxnSpPr>
              <a:cxnSpLocks/>
            </p:cNvCxnSpPr>
            <p:nvPr/>
          </p:nvCxnSpPr>
          <p:spPr>
            <a:xfrm>
              <a:off x="5795749" y="1801504"/>
              <a:ext cx="0" cy="48442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2" name="Straight Connector 151">
              <a:extLst>
                <a:ext uri="{FF2B5EF4-FFF2-40B4-BE49-F238E27FC236}">
                  <a16:creationId xmlns:a16="http://schemas.microsoft.com/office/drawing/2014/main" id="{85B79E5F-8C96-4318-BA16-F1A79F66721A}"/>
                </a:ext>
              </a:extLst>
            </p:cNvPr>
            <p:cNvCxnSpPr>
              <a:cxnSpLocks/>
            </p:cNvCxnSpPr>
            <p:nvPr/>
          </p:nvCxnSpPr>
          <p:spPr>
            <a:xfrm>
              <a:off x="5835035" y="1801504"/>
              <a:ext cx="0" cy="469646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3" name="Straight Connector 152">
              <a:extLst>
                <a:ext uri="{FF2B5EF4-FFF2-40B4-BE49-F238E27FC236}">
                  <a16:creationId xmlns:a16="http://schemas.microsoft.com/office/drawing/2014/main" id="{D78D8DE2-5A7B-4E9E-8228-63B3EC193BC3}"/>
                </a:ext>
              </a:extLst>
            </p:cNvPr>
            <p:cNvCxnSpPr/>
            <p:nvPr/>
          </p:nvCxnSpPr>
          <p:spPr>
            <a:xfrm>
              <a:off x="5935808" y="1801504"/>
              <a:ext cx="0" cy="42581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4" name="Arc 153">
              <a:extLst>
                <a:ext uri="{FF2B5EF4-FFF2-40B4-BE49-F238E27FC236}">
                  <a16:creationId xmlns:a16="http://schemas.microsoft.com/office/drawing/2014/main" id="{B0D33539-F67D-4FC1-BAEC-3F1554BF4CD1}"/>
                </a:ext>
              </a:extLst>
            </p:cNvPr>
            <p:cNvSpPr/>
            <p:nvPr/>
          </p:nvSpPr>
          <p:spPr>
            <a:xfrm rot="10800000">
              <a:off x="5590902" y="5831006"/>
              <a:ext cx="374801" cy="282200"/>
            </a:xfrm>
            <a:prstGeom prst="arc">
              <a:avLst>
                <a:gd name="adj1" fmla="val 12353551"/>
                <a:gd name="adj2" fmla="val 1966238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cxnSp>
          <p:nvCxnSpPr>
            <p:cNvPr id="155" name="Straight Connector 154">
              <a:extLst>
                <a:ext uri="{FF2B5EF4-FFF2-40B4-BE49-F238E27FC236}">
                  <a16:creationId xmlns:a16="http://schemas.microsoft.com/office/drawing/2014/main" id="{C50572B0-5A1E-4CFA-BF5A-A95969C6735B}"/>
                </a:ext>
              </a:extLst>
            </p:cNvPr>
            <p:cNvCxnSpPr>
              <a:cxnSpLocks/>
              <a:endCxn id="154" idx="2"/>
            </p:cNvCxnSpPr>
            <p:nvPr/>
          </p:nvCxnSpPr>
          <p:spPr>
            <a:xfrm flipH="1" flipV="1">
              <a:off x="5634767" y="6062823"/>
              <a:ext cx="153976" cy="58290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6" name="Straight Connector 155">
              <a:extLst>
                <a:ext uri="{FF2B5EF4-FFF2-40B4-BE49-F238E27FC236}">
                  <a16:creationId xmlns:a16="http://schemas.microsoft.com/office/drawing/2014/main" id="{81F2AE76-EE63-4988-B31F-1D4E246A58A2}"/>
                </a:ext>
              </a:extLst>
            </p:cNvPr>
            <p:cNvCxnSpPr>
              <a:cxnSpLocks/>
              <a:endCxn id="154" idx="0"/>
            </p:cNvCxnSpPr>
            <p:nvPr/>
          </p:nvCxnSpPr>
          <p:spPr>
            <a:xfrm flipV="1">
              <a:off x="5795749" y="6048561"/>
              <a:ext cx="140059" cy="5971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7" name="Straight Connector 156">
              <a:extLst>
                <a:ext uri="{FF2B5EF4-FFF2-40B4-BE49-F238E27FC236}">
                  <a16:creationId xmlns:a16="http://schemas.microsoft.com/office/drawing/2014/main" id="{39746BEE-73E9-4995-B808-135ADD9C7970}"/>
                </a:ext>
              </a:extLst>
            </p:cNvPr>
            <p:cNvCxnSpPr>
              <a:cxnSpLocks/>
            </p:cNvCxnSpPr>
            <p:nvPr/>
          </p:nvCxnSpPr>
          <p:spPr>
            <a:xfrm>
              <a:off x="5873107" y="1801504"/>
              <a:ext cx="0" cy="449449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8" name="Rectangle: Rounded Corners 157">
              <a:extLst>
                <a:ext uri="{FF2B5EF4-FFF2-40B4-BE49-F238E27FC236}">
                  <a16:creationId xmlns:a16="http://schemas.microsoft.com/office/drawing/2014/main" id="{E05C5775-93D1-4FD1-91C8-8F4DD151D894}"/>
                </a:ext>
              </a:extLst>
            </p:cNvPr>
            <p:cNvSpPr/>
            <p:nvPr/>
          </p:nvSpPr>
          <p:spPr>
            <a:xfrm>
              <a:off x="5472752" y="1699146"/>
              <a:ext cx="623248" cy="102358"/>
            </a:xfrm>
            <a:prstGeom prst="round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59" name="Group 158">
            <a:extLst>
              <a:ext uri="{FF2B5EF4-FFF2-40B4-BE49-F238E27FC236}">
                <a16:creationId xmlns:a16="http://schemas.microsoft.com/office/drawing/2014/main" id="{8DEF562A-4AA2-476B-8618-28AE5D7C9471}"/>
              </a:ext>
            </a:extLst>
          </p:cNvPr>
          <p:cNvGrpSpPr/>
          <p:nvPr/>
        </p:nvGrpSpPr>
        <p:grpSpPr>
          <a:xfrm>
            <a:off x="3847336" y="4114374"/>
            <a:ext cx="265370" cy="2352935"/>
            <a:chOff x="5472752" y="1699146"/>
            <a:chExt cx="623248" cy="4946583"/>
          </a:xfrm>
        </p:grpSpPr>
        <p:cxnSp>
          <p:nvCxnSpPr>
            <p:cNvPr id="160" name="Straight Connector 159">
              <a:extLst>
                <a:ext uri="{FF2B5EF4-FFF2-40B4-BE49-F238E27FC236}">
                  <a16:creationId xmlns:a16="http://schemas.microsoft.com/office/drawing/2014/main" id="{987CAC1F-2565-4936-B754-F5B6E8B7CF42}"/>
                </a:ext>
              </a:extLst>
            </p:cNvPr>
            <p:cNvCxnSpPr/>
            <p:nvPr/>
          </p:nvCxnSpPr>
          <p:spPr>
            <a:xfrm>
              <a:off x="5634767" y="1801504"/>
              <a:ext cx="0" cy="42581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1" name="Straight Connector 160">
              <a:extLst>
                <a:ext uri="{FF2B5EF4-FFF2-40B4-BE49-F238E27FC236}">
                  <a16:creationId xmlns:a16="http://schemas.microsoft.com/office/drawing/2014/main" id="{C9786347-1E96-42B3-993E-C21091C17A61}"/>
                </a:ext>
              </a:extLst>
            </p:cNvPr>
            <p:cNvCxnSpPr>
              <a:cxnSpLocks/>
            </p:cNvCxnSpPr>
            <p:nvPr/>
          </p:nvCxnSpPr>
          <p:spPr>
            <a:xfrm>
              <a:off x="5795749" y="1801504"/>
              <a:ext cx="0" cy="48442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2" name="Straight Connector 161">
              <a:extLst>
                <a:ext uri="{FF2B5EF4-FFF2-40B4-BE49-F238E27FC236}">
                  <a16:creationId xmlns:a16="http://schemas.microsoft.com/office/drawing/2014/main" id="{842EEE40-BD42-4BBA-A03E-119AD9716E86}"/>
                </a:ext>
              </a:extLst>
            </p:cNvPr>
            <p:cNvCxnSpPr>
              <a:cxnSpLocks/>
            </p:cNvCxnSpPr>
            <p:nvPr/>
          </p:nvCxnSpPr>
          <p:spPr>
            <a:xfrm>
              <a:off x="5835035" y="1801504"/>
              <a:ext cx="0" cy="469646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3" name="Straight Connector 162">
              <a:extLst>
                <a:ext uri="{FF2B5EF4-FFF2-40B4-BE49-F238E27FC236}">
                  <a16:creationId xmlns:a16="http://schemas.microsoft.com/office/drawing/2014/main" id="{A37CB2B5-1043-4F08-8A0C-4E65BD8475B1}"/>
                </a:ext>
              </a:extLst>
            </p:cNvPr>
            <p:cNvCxnSpPr/>
            <p:nvPr/>
          </p:nvCxnSpPr>
          <p:spPr>
            <a:xfrm>
              <a:off x="5935808" y="1801504"/>
              <a:ext cx="0" cy="42581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64" name="Arc 163">
              <a:extLst>
                <a:ext uri="{FF2B5EF4-FFF2-40B4-BE49-F238E27FC236}">
                  <a16:creationId xmlns:a16="http://schemas.microsoft.com/office/drawing/2014/main" id="{44DB7102-6D9A-4C7E-BB5E-967B3A268148}"/>
                </a:ext>
              </a:extLst>
            </p:cNvPr>
            <p:cNvSpPr/>
            <p:nvPr/>
          </p:nvSpPr>
          <p:spPr>
            <a:xfrm rot="10800000">
              <a:off x="5590902" y="5831006"/>
              <a:ext cx="374801" cy="282200"/>
            </a:xfrm>
            <a:prstGeom prst="arc">
              <a:avLst>
                <a:gd name="adj1" fmla="val 12353551"/>
                <a:gd name="adj2" fmla="val 1966238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cxnSp>
          <p:nvCxnSpPr>
            <p:cNvPr id="165" name="Straight Connector 164">
              <a:extLst>
                <a:ext uri="{FF2B5EF4-FFF2-40B4-BE49-F238E27FC236}">
                  <a16:creationId xmlns:a16="http://schemas.microsoft.com/office/drawing/2014/main" id="{9A8726AD-290A-477F-9B34-AF282D4FAF18}"/>
                </a:ext>
              </a:extLst>
            </p:cNvPr>
            <p:cNvCxnSpPr>
              <a:cxnSpLocks/>
              <a:endCxn id="164" idx="2"/>
            </p:cNvCxnSpPr>
            <p:nvPr/>
          </p:nvCxnSpPr>
          <p:spPr>
            <a:xfrm flipH="1" flipV="1">
              <a:off x="5634767" y="6062823"/>
              <a:ext cx="153976" cy="58290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6" name="Straight Connector 165">
              <a:extLst>
                <a:ext uri="{FF2B5EF4-FFF2-40B4-BE49-F238E27FC236}">
                  <a16:creationId xmlns:a16="http://schemas.microsoft.com/office/drawing/2014/main" id="{1D89CCBE-B60C-4960-8503-045D00C3811B}"/>
                </a:ext>
              </a:extLst>
            </p:cNvPr>
            <p:cNvCxnSpPr>
              <a:cxnSpLocks/>
              <a:endCxn id="164" idx="0"/>
            </p:cNvCxnSpPr>
            <p:nvPr/>
          </p:nvCxnSpPr>
          <p:spPr>
            <a:xfrm flipV="1">
              <a:off x="5795749" y="6048561"/>
              <a:ext cx="140059" cy="5971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7" name="Straight Connector 166">
              <a:extLst>
                <a:ext uri="{FF2B5EF4-FFF2-40B4-BE49-F238E27FC236}">
                  <a16:creationId xmlns:a16="http://schemas.microsoft.com/office/drawing/2014/main" id="{C5963753-4FEF-4324-B49C-E8341F5D3E92}"/>
                </a:ext>
              </a:extLst>
            </p:cNvPr>
            <p:cNvCxnSpPr>
              <a:cxnSpLocks/>
            </p:cNvCxnSpPr>
            <p:nvPr/>
          </p:nvCxnSpPr>
          <p:spPr>
            <a:xfrm>
              <a:off x="5873107" y="1801504"/>
              <a:ext cx="0" cy="449449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68" name="Rectangle: Rounded Corners 167">
              <a:extLst>
                <a:ext uri="{FF2B5EF4-FFF2-40B4-BE49-F238E27FC236}">
                  <a16:creationId xmlns:a16="http://schemas.microsoft.com/office/drawing/2014/main" id="{57171C72-7ACF-438F-8757-4656A92D2572}"/>
                </a:ext>
              </a:extLst>
            </p:cNvPr>
            <p:cNvSpPr/>
            <p:nvPr/>
          </p:nvSpPr>
          <p:spPr>
            <a:xfrm>
              <a:off x="5472752" y="1699146"/>
              <a:ext cx="623248" cy="102358"/>
            </a:xfrm>
            <a:prstGeom prst="round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69" name="Group 168">
            <a:extLst>
              <a:ext uri="{FF2B5EF4-FFF2-40B4-BE49-F238E27FC236}">
                <a16:creationId xmlns:a16="http://schemas.microsoft.com/office/drawing/2014/main" id="{87CDB85F-F9FC-4599-BD44-EBD587D91E73}"/>
              </a:ext>
            </a:extLst>
          </p:cNvPr>
          <p:cNvGrpSpPr/>
          <p:nvPr/>
        </p:nvGrpSpPr>
        <p:grpSpPr>
          <a:xfrm>
            <a:off x="3354088" y="4349549"/>
            <a:ext cx="282957" cy="2140747"/>
            <a:chOff x="5472752" y="1699146"/>
            <a:chExt cx="623248" cy="4946583"/>
          </a:xfrm>
        </p:grpSpPr>
        <p:cxnSp>
          <p:nvCxnSpPr>
            <p:cNvPr id="170" name="Straight Connector 169">
              <a:extLst>
                <a:ext uri="{FF2B5EF4-FFF2-40B4-BE49-F238E27FC236}">
                  <a16:creationId xmlns:a16="http://schemas.microsoft.com/office/drawing/2014/main" id="{1996BAC3-5223-495A-BD2F-B430687F1461}"/>
                </a:ext>
              </a:extLst>
            </p:cNvPr>
            <p:cNvCxnSpPr/>
            <p:nvPr/>
          </p:nvCxnSpPr>
          <p:spPr>
            <a:xfrm>
              <a:off x="5634767" y="1801504"/>
              <a:ext cx="0" cy="42581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1" name="Straight Connector 170">
              <a:extLst>
                <a:ext uri="{FF2B5EF4-FFF2-40B4-BE49-F238E27FC236}">
                  <a16:creationId xmlns:a16="http://schemas.microsoft.com/office/drawing/2014/main" id="{FB4981C0-3E26-4C61-B0A5-EDE30ECB9624}"/>
                </a:ext>
              </a:extLst>
            </p:cNvPr>
            <p:cNvCxnSpPr>
              <a:cxnSpLocks/>
            </p:cNvCxnSpPr>
            <p:nvPr/>
          </p:nvCxnSpPr>
          <p:spPr>
            <a:xfrm>
              <a:off x="5795749" y="1801504"/>
              <a:ext cx="0" cy="48442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2" name="Straight Connector 171">
              <a:extLst>
                <a:ext uri="{FF2B5EF4-FFF2-40B4-BE49-F238E27FC236}">
                  <a16:creationId xmlns:a16="http://schemas.microsoft.com/office/drawing/2014/main" id="{9A7F12C9-0315-41DB-A2B8-E98340C25B5F}"/>
                </a:ext>
              </a:extLst>
            </p:cNvPr>
            <p:cNvCxnSpPr>
              <a:cxnSpLocks/>
            </p:cNvCxnSpPr>
            <p:nvPr/>
          </p:nvCxnSpPr>
          <p:spPr>
            <a:xfrm>
              <a:off x="5835035" y="1801504"/>
              <a:ext cx="0" cy="469646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3" name="Straight Connector 172">
              <a:extLst>
                <a:ext uri="{FF2B5EF4-FFF2-40B4-BE49-F238E27FC236}">
                  <a16:creationId xmlns:a16="http://schemas.microsoft.com/office/drawing/2014/main" id="{35507A11-211D-409D-B5BD-DC3D6516AFF9}"/>
                </a:ext>
              </a:extLst>
            </p:cNvPr>
            <p:cNvCxnSpPr/>
            <p:nvPr/>
          </p:nvCxnSpPr>
          <p:spPr>
            <a:xfrm>
              <a:off x="5935808" y="1801504"/>
              <a:ext cx="0" cy="42581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74" name="Arc 173">
              <a:extLst>
                <a:ext uri="{FF2B5EF4-FFF2-40B4-BE49-F238E27FC236}">
                  <a16:creationId xmlns:a16="http://schemas.microsoft.com/office/drawing/2014/main" id="{5421C23F-74DC-4F56-A723-E7BC19778039}"/>
                </a:ext>
              </a:extLst>
            </p:cNvPr>
            <p:cNvSpPr/>
            <p:nvPr/>
          </p:nvSpPr>
          <p:spPr>
            <a:xfrm rot="10800000">
              <a:off x="5590902" y="5831006"/>
              <a:ext cx="374801" cy="282200"/>
            </a:xfrm>
            <a:prstGeom prst="arc">
              <a:avLst>
                <a:gd name="adj1" fmla="val 12353551"/>
                <a:gd name="adj2" fmla="val 1966238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cxnSp>
          <p:nvCxnSpPr>
            <p:cNvPr id="175" name="Straight Connector 174">
              <a:extLst>
                <a:ext uri="{FF2B5EF4-FFF2-40B4-BE49-F238E27FC236}">
                  <a16:creationId xmlns:a16="http://schemas.microsoft.com/office/drawing/2014/main" id="{094034C2-B426-478B-95B7-AABCC55B43AA}"/>
                </a:ext>
              </a:extLst>
            </p:cNvPr>
            <p:cNvCxnSpPr>
              <a:cxnSpLocks/>
              <a:endCxn id="174" idx="2"/>
            </p:cNvCxnSpPr>
            <p:nvPr/>
          </p:nvCxnSpPr>
          <p:spPr>
            <a:xfrm flipH="1" flipV="1">
              <a:off x="5634767" y="6062823"/>
              <a:ext cx="153976" cy="58290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6" name="Straight Connector 175">
              <a:extLst>
                <a:ext uri="{FF2B5EF4-FFF2-40B4-BE49-F238E27FC236}">
                  <a16:creationId xmlns:a16="http://schemas.microsoft.com/office/drawing/2014/main" id="{17EB25AC-81BA-49D6-A9DC-1F3706B67E87}"/>
                </a:ext>
              </a:extLst>
            </p:cNvPr>
            <p:cNvCxnSpPr>
              <a:cxnSpLocks/>
              <a:endCxn id="174" idx="0"/>
            </p:cNvCxnSpPr>
            <p:nvPr/>
          </p:nvCxnSpPr>
          <p:spPr>
            <a:xfrm flipV="1">
              <a:off x="5795749" y="6048561"/>
              <a:ext cx="140059" cy="5971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7" name="Straight Connector 176">
              <a:extLst>
                <a:ext uri="{FF2B5EF4-FFF2-40B4-BE49-F238E27FC236}">
                  <a16:creationId xmlns:a16="http://schemas.microsoft.com/office/drawing/2014/main" id="{C24249BB-6C16-42BE-A0AF-EF86AE1323E9}"/>
                </a:ext>
              </a:extLst>
            </p:cNvPr>
            <p:cNvCxnSpPr>
              <a:cxnSpLocks/>
            </p:cNvCxnSpPr>
            <p:nvPr/>
          </p:nvCxnSpPr>
          <p:spPr>
            <a:xfrm>
              <a:off x="5873107" y="1801504"/>
              <a:ext cx="0" cy="449449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78" name="Rectangle: Rounded Corners 177">
              <a:extLst>
                <a:ext uri="{FF2B5EF4-FFF2-40B4-BE49-F238E27FC236}">
                  <a16:creationId xmlns:a16="http://schemas.microsoft.com/office/drawing/2014/main" id="{973DA492-1175-4E33-8891-8A5FA441AD2B}"/>
                </a:ext>
              </a:extLst>
            </p:cNvPr>
            <p:cNvSpPr/>
            <p:nvPr/>
          </p:nvSpPr>
          <p:spPr>
            <a:xfrm>
              <a:off x="5472752" y="1699146"/>
              <a:ext cx="623248" cy="102358"/>
            </a:xfrm>
            <a:prstGeom prst="round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89" name="Group 188">
            <a:extLst>
              <a:ext uri="{FF2B5EF4-FFF2-40B4-BE49-F238E27FC236}">
                <a16:creationId xmlns:a16="http://schemas.microsoft.com/office/drawing/2014/main" id="{86311F2B-1909-4975-8DA8-FB79C593D67E}"/>
              </a:ext>
            </a:extLst>
          </p:cNvPr>
          <p:cNvGrpSpPr/>
          <p:nvPr/>
        </p:nvGrpSpPr>
        <p:grpSpPr>
          <a:xfrm>
            <a:off x="2021266" y="4964427"/>
            <a:ext cx="169964" cy="1500277"/>
            <a:chOff x="5472752" y="1699146"/>
            <a:chExt cx="623248" cy="4946583"/>
          </a:xfrm>
        </p:grpSpPr>
        <p:cxnSp>
          <p:nvCxnSpPr>
            <p:cNvPr id="190" name="Straight Connector 189">
              <a:extLst>
                <a:ext uri="{FF2B5EF4-FFF2-40B4-BE49-F238E27FC236}">
                  <a16:creationId xmlns:a16="http://schemas.microsoft.com/office/drawing/2014/main" id="{8E1AE7F4-EA06-431B-92D7-B7304349814A}"/>
                </a:ext>
              </a:extLst>
            </p:cNvPr>
            <p:cNvCxnSpPr/>
            <p:nvPr/>
          </p:nvCxnSpPr>
          <p:spPr>
            <a:xfrm>
              <a:off x="5634767" y="1801504"/>
              <a:ext cx="0" cy="42581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1" name="Straight Connector 190">
              <a:extLst>
                <a:ext uri="{FF2B5EF4-FFF2-40B4-BE49-F238E27FC236}">
                  <a16:creationId xmlns:a16="http://schemas.microsoft.com/office/drawing/2014/main" id="{E38F14B3-CBB1-40F1-B4DB-3164E2327ADB}"/>
                </a:ext>
              </a:extLst>
            </p:cNvPr>
            <p:cNvCxnSpPr>
              <a:cxnSpLocks/>
            </p:cNvCxnSpPr>
            <p:nvPr/>
          </p:nvCxnSpPr>
          <p:spPr>
            <a:xfrm>
              <a:off x="5795749" y="1801504"/>
              <a:ext cx="0" cy="48442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2" name="Straight Connector 191">
              <a:extLst>
                <a:ext uri="{FF2B5EF4-FFF2-40B4-BE49-F238E27FC236}">
                  <a16:creationId xmlns:a16="http://schemas.microsoft.com/office/drawing/2014/main" id="{FDD530EE-8286-4A45-8522-FEAC4DA5BEB3}"/>
                </a:ext>
              </a:extLst>
            </p:cNvPr>
            <p:cNvCxnSpPr>
              <a:cxnSpLocks/>
            </p:cNvCxnSpPr>
            <p:nvPr/>
          </p:nvCxnSpPr>
          <p:spPr>
            <a:xfrm>
              <a:off x="5835035" y="1801504"/>
              <a:ext cx="0" cy="469646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3" name="Straight Connector 192">
              <a:extLst>
                <a:ext uri="{FF2B5EF4-FFF2-40B4-BE49-F238E27FC236}">
                  <a16:creationId xmlns:a16="http://schemas.microsoft.com/office/drawing/2014/main" id="{E78808DC-F5C4-4AA7-B463-C6E8D85DA81E}"/>
                </a:ext>
              </a:extLst>
            </p:cNvPr>
            <p:cNvCxnSpPr/>
            <p:nvPr/>
          </p:nvCxnSpPr>
          <p:spPr>
            <a:xfrm>
              <a:off x="5935808" y="1801504"/>
              <a:ext cx="0" cy="42581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4" name="Arc 193">
              <a:extLst>
                <a:ext uri="{FF2B5EF4-FFF2-40B4-BE49-F238E27FC236}">
                  <a16:creationId xmlns:a16="http://schemas.microsoft.com/office/drawing/2014/main" id="{60137BE2-FDE2-47C2-87A2-F4F507A56C52}"/>
                </a:ext>
              </a:extLst>
            </p:cNvPr>
            <p:cNvSpPr/>
            <p:nvPr/>
          </p:nvSpPr>
          <p:spPr>
            <a:xfrm rot="10800000">
              <a:off x="5590902" y="5831006"/>
              <a:ext cx="374801" cy="282200"/>
            </a:xfrm>
            <a:prstGeom prst="arc">
              <a:avLst>
                <a:gd name="adj1" fmla="val 12353551"/>
                <a:gd name="adj2" fmla="val 1966238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cxnSp>
          <p:nvCxnSpPr>
            <p:cNvPr id="195" name="Straight Connector 194">
              <a:extLst>
                <a:ext uri="{FF2B5EF4-FFF2-40B4-BE49-F238E27FC236}">
                  <a16:creationId xmlns:a16="http://schemas.microsoft.com/office/drawing/2014/main" id="{80AF330C-AA47-47AA-8838-3FD1C1FD5039}"/>
                </a:ext>
              </a:extLst>
            </p:cNvPr>
            <p:cNvCxnSpPr>
              <a:cxnSpLocks/>
              <a:endCxn id="194" idx="2"/>
            </p:cNvCxnSpPr>
            <p:nvPr/>
          </p:nvCxnSpPr>
          <p:spPr>
            <a:xfrm flipH="1" flipV="1">
              <a:off x="5634767" y="6062823"/>
              <a:ext cx="153976" cy="58290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6" name="Straight Connector 195">
              <a:extLst>
                <a:ext uri="{FF2B5EF4-FFF2-40B4-BE49-F238E27FC236}">
                  <a16:creationId xmlns:a16="http://schemas.microsoft.com/office/drawing/2014/main" id="{C5F0E6F5-D545-40BB-A7C6-2C7E0124FFD2}"/>
                </a:ext>
              </a:extLst>
            </p:cNvPr>
            <p:cNvCxnSpPr>
              <a:cxnSpLocks/>
              <a:endCxn id="194" idx="0"/>
            </p:cNvCxnSpPr>
            <p:nvPr/>
          </p:nvCxnSpPr>
          <p:spPr>
            <a:xfrm flipV="1">
              <a:off x="5795749" y="6048561"/>
              <a:ext cx="140059" cy="5971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7" name="Straight Connector 196">
              <a:extLst>
                <a:ext uri="{FF2B5EF4-FFF2-40B4-BE49-F238E27FC236}">
                  <a16:creationId xmlns:a16="http://schemas.microsoft.com/office/drawing/2014/main" id="{CF8E502F-BA18-486D-B42D-37CBD9FBFB2D}"/>
                </a:ext>
              </a:extLst>
            </p:cNvPr>
            <p:cNvCxnSpPr>
              <a:cxnSpLocks/>
            </p:cNvCxnSpPr>
            <p:nvPr/>
          </p:nvCxnSpPr>
          <p:spPr>
            <a:xfrm>
              <a:off x="5873107" y="1801504"/>
              <a:ext cx="0" cy="449449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8" name="Rectangle: Rounded Corners 197">
              <a:extLst>
                <a:ext uri="{FF2B5EF4-FFF2-40B4-BE49-F238E27FC236}">
                  <a16:creationId xmlns:a16="http://schemas.microsoft.com/office/drawing/2014/main" id="{709F2462-9C4A-43DB-AEF2-C99D2510617F}"/>
                </a:ext>
              </a:extLst>
            </p:cNvPr>
            <p:cNvSpPr/>
            <p:nvPr/>
          </p:nvSpPr>
          <p:spPr>
            <a:xfrm>
              <a:off x="5472752" y="1699146"/>
              <a:ext cx="623248" cy="102358"/>
            </a:xfrm>
            <a:prstGeom prst="round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99" name="Group 198">
            <a:extLst>
              <a:ext uri="{FF2B5EF4-FFF2-40B4-BE49-F238E27FC236}">
                <a16:creationId xmlns:a16="http://schemas.microsoft.com/office/drawing/2014/main" id="{FA4EB9C9-F226-4A8D-A0D4-BD36D6765DC9}"/>
              </a:ext>
            </a:extLst>
          </p:cNvPr>
          <p:cNvGrpSpPr/>
          <p:nvPr/>
        </p:nvGrpSpPr>
        <p:grpSpPr>
          <a:xfrm>
            <a:off x="2401521" y="4767050"/>
            <a:ext cx="249028" cy="1712467"/>
            <a:chOff x="5472752" y="1699146"/>
            <a:chExt cx="623248" cy="4946583"/>
          </a:xfrm>
        </p:grpSpPr>
        <p:cxnSp>
          <p:nvCxnSpPr>
            <p:cNvPr id="200" name="Straight Connector 199">
              <a:extLst>
                <a:ext uri="{FF2B5EF4-FFF2-40B4-BE49-F238E27FC236}">
                  <a16:creationId xmlns:a16="http://schemas.microsoft.com/office/drawing/2014/main" id="{4484EA9B-B2EA-4696-9018-876443400D92}"/>
                </a:ext>
              </a:extLst>
            </p:cNvPr>
            <p:cNvCxnSpPr/>
            <p:nvPr/>
          </p:nvCxnSpPr>
          <p:spPr>
            <a:xfrm>
              <a:off x="5634767" y="1801504"/>
              <a:ext cx="0" cy="42581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1" name="Straight Connector 200">
              <a:extLst>
                <a:ext uri="{FF2B5EF4-FFF2-40B4-BE49-F238E27FC236}">
                  <a16:creationId xmlns:a16="http://schemas.microsoft.com/office/drawing/2014/main" id="{959B2FCC-4D16-426A-A5A3-17048FA5EE28}"/>
                </a:ext>
              </a:extLst>
            </p:cNvPr>
            <p:cNvCxnSpPr>
              <a:cxnSpLocks/>
            </p:cNvCxnSpPr>
            <p:nvPr/>
          </p:nvCxnSpPr>
          <p:spPr>
            <a:xfrm>
              <a:off x="5795749" y="1801504"/>
              <a:ext cx="0" cy="48442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2" name="Straight Connector 201">
              <a:extLst>
                <a:ext uri="{FF2B5EF4-FFF2-40B4-BE49-F238E27FC236}">
                  <a16:creationId xmlns:a16="http://schemas.microsoft.com/office/drawing/2014/main" id="{410D38F8-82EC-429A-9605-F34F1A74D52D}"/>
                </a:ext>
              </a:extLst>
            </p:cNvPr>
            <p:cNvCxnSpPr>
              <a:cxnSpLocks/>
            </p:cNvCxnSpPr>
            <p:nvPr/>
          </p:nvCxnSpPr>
          <p:spPr>
            <a:xfrm>
              <a:off x="5835035" y="1801504"/>
              <a:ext cx="0" cy="469646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3" name="Straight Connector 202">
              <a:extLst>
                <a:ext uri="{FF2B5EF4-FFF2-40B4-BE49-F238E27FC236}">
                  <a16:creationId xmlns:a16="http://schemas.microsoft.com/office/drawing/2014/main" id="{CB46F44A-7DD2-41DC-8E21-592030725E7C}"/>
                </a:ext>
              </a:extLst>
            </p:cNvPr>
            <p:cNvCxnSpPr/>
            <p:nvPr/>
          </p:nvCxnSpPr>
          <p:spPr>
            <a:xfrm>
              <a:off x="5935808" y="1801504"/>
              <a:ext cx="0" cy="42581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04" name="Arc 203">
              <a:extLst>
                <a:ext uri="{FF2B5EF4-FFF2-40B4-BE49-F238E27FC236}">
                  <a16:creationId xmlns:a16="http://schemas.microsoft.com/office/drawing/2014/main" id="{17CD13C6-262E-4F33-9EFA-88FAFB3ADEA7}"/>
                </a:ext>
              </a:extLst>
            </p:cNvPr>
            <p:cNvSpPr/>
            <p:nvPr/>
          </p:nvSpPr>
          <p:spPr>
            <a:xfrm rot="10800000">
              <a:off x="5590902" y="5831006"/>
              <a:ext cx="374801" cy="282200"/>
            </a:xfrm>
            <a:prstGeom prst="arc">
              <a:avLst>
                <a:gd name="adj1" fmla="val 12353551"/>
                <a:gd name="adj2" fmla="val 1966238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cxnSp>
          <p:nvCxnSpPr>
            <p:cNvPr id="205" name="Straight Connector 204">
              <a:extLst>
                <a:ext uri="{FF2B5EF4-FFF2-40B4-BE49-F238E27FC236}">
                  <a16:creationId xmlns:a16="http://schemas.microsoft.com/office/drawing/2014/main" id="{CFBA055C-26D3-4625-A849-D9D24B81B6DE}"/>
                </a:ext>
              </a:extLst>
            </p:cNvPr>
            <p:cNvCxnSpPr>
              <a:cxnSpLocks/>
              <a:endCxn id="204" idx="2"/>
            </p:cNvCxnSpPr>
            <p:nvPr/>
          </p:nvCxnSpPr>
          <p:spPr>
            <a:xfrm flipH="1" flipV="1">
              <a:off x="5634767" y="6062823"/>
              <a:ext cx="153976" cy="58290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6" name="Straight Connector 205">
              <a:extLst>
                <a:ext uri="{FF2B5EF4-FFF2-40B4-BE49-F238E27FC236}">
                  <a16:creationId xmlns:a16="http://schemas.microsoft.com/office/drawing/2014/main" id="{14E75850-E65E-49B6-AAE6-C0C75A43C7E4}"/>
                </a:ext>
              </a:extLst>
            </p:cNvPr>
            <p:cNvCxnSpPr>
              <a:cxnSpLocks/>
              <a:endCxn id="204" idx="0"/>
            </p:cNvCxnSpPr>
            <p:nvPr/>
          </p:nvCxnSpPr>
          <p:spPr>
            <a:xfrm flipV="1">
              <a:off x="5795749" y="6048561"/>
              <a:ext cx="140059" cy="5971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7" name="Straight Connector 206">
              <a:extLst>
                <a:ext uri="{FF2B5EF4-FFF2-40B4-BE49-F238E27FC236}">
                  <a16:creationId xmlns:a16="http://schemas.microsoft.com/office/drawing/2014/main" id="{22D83D3E-9F3C-401F-8EE2-9A1F2AA6D5C0}"/>
                </a:ext>
              </a:extLst>
            </p:cNvPr>
            <p:cNvCxnSpPr>
              <a:cxnSpLocks/>
            </p:cNvCxnSpPr>
            <p:nvPr/>
          </p:nvCxnSpPr>
          <p:spPr>
            <a:xfrm>
              <a:off x="5873107" y="1801504"/>
              <a:ext cx="0" cy="449449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08" name="Rectangle: Rounded Corners 207">
              <a:extLst>
                <a:ext uri="{FF2B5EF4-FFF2-40B4-BE49-F238E27FC236}">
                  <a16:creationId xmlns:a16="http://schemas.microsoft.com/office/drawing/2014/main" id="{0AEE9AD6-E677-4168-BA2D-D8CFF1EB7C7F}"/>
                </a:ext>
              </a:extLst>
            </p:cNvPr>
            <p:cNvSpPr/>
            <p:nvPr/>
          </p:nvSpPr>
          <p:spPr>
            <a:xfrm>
              <a:off x="5472752" y="1699146"/>
              <a:ext cx="623248" cy="102358"/>
            </a:xfrm>
            <a:prstGeom prst="round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209" name="Group 208">
            <a:extLst>
              <a:ext uri="{FF2B5EF4-FFF2-40B4-BE49-F238E27FC236}">
                <a16:creationId xmlns:a16="http://schemas.microsoft.com/office/drawing/2014/main" id="{16A3370D-8482-47F7-BD0A-08FAE0787C71}"/>
              </a:ext>
            </a:extLst>
          </p:cNvPr>
          <p:cNvGrpSpPr/>
          <p:nvPr/>
        </p:nvGrpSpPr>
        <p:grpSpPr>
          <a:xfrm>
            <a:off x="2860840" y="4565639"/>
            <a:ext cx="282957" cy="1924657"/>
            <a:chOff x="5472752" y="1699146"/>
            <a:chExt cx="623248" cy="4946583"/>
          </a:xfrm>
        </p:grpSpPr>
        <p:cxnSp>
          <p:nvCxnSpPr>
            <p:cNvPr id="210" name="Straight Connector 209">
              <a:extLst>
                <a:ext uri="{FF2B5EF4-FFF2-40B4-BE49-F238E27FC236}">
                  <a16:creationId xmlns:a16="http://schemas.microsoft.com/office/drawing/2014/main" id="{68CE57F9-7C1A-47C0-9DAD-D445FF14EF35}"/>
                </a:ext>
              </a:extLst>
            </p:cNvPr>
            <p:cNvCxnSpPr/>
            <p:nvPr/>
          </p:nvCxnSpPr>
          <p:spPr>
            <a:xfrm>
              <a:off x="5634767" y="1801504"/>
              <a:ext cx="0" cy="42581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1" name="Straight Connector 210">
              <a:extLst>
                <a:ext uri="{FF2B5EF4-FFF2-40B4-BE49-F238E27FC236}">
                  <a16:creationId xmlns:a16="http://schemas.microsoft.com/office/drawing/2014/main" id="{6B36F4CE-859C-4C4F-9612-4A3E40B932E4}"/>
                </a:ext>
              </a:extLst>
            </p:cNvPr>
            <p:cNvCxnSpPr>
              <a:cxnSpLocks/>
            </p:cNvCxnSpPr>
            <p:nvPr/>
          </p:nvCxnSpPr>
          <p:spPr>
            <a:xfrm>
              <a:off x="5795749" y="1801504"/>
              <a:ext cx="0" cy="48442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2" name="Straight Connector 211">
              <a:extLst>
                <a:ext uri="{FF2B5EF4-FFF2-40B4-BE49-F238E27FC236}">
                  <a16:creationId xmlns:a16="http://schemas.microsoft.com/office/drawing/2014/main" id="{77159529-9236-4F52-B126-98E603C7A7CD}"/>
                </a:ext>
              </a:extLst>
            </p:cNvPr>
            <p:cNvCxnSpPr>
              <a:cxnSpLocks/>
            </p:cNvCxnSpPr>
            <p:nvPr/>
          </p:nvCxnSpPr>
          <p:spPr>
            <a:xfrm>
              <a:off x="5835035" y="1801504"/>
              <a:ext cx="0" cy="469646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3" name="Straight Connector 212">
              <a:extLst>
                <a:ext uri="{FF2B5EF4-FFF2-40B4-BE49-F238E27FC236}">
                  <a16:creationId xmlns:a16="http://schemas.microsoft.com/office/drawing/2014/main" id="{23C030D7-319E-4416-A205-5E397A458413}"/>
                </a:ext>
              </a:extLst>
            </p:cNvPr>
            <p:cNvCxnSpPr/>
            <p:nvPr/>
          </p:nvCxnSpPr>
          <p:spPr>
            <a:xfrm>
              <a:off x="5935808" y="1801504"/>
              <a:ext cx="0" cy="42581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14" name="Arc 213">
              <a:extLst>
                <a:ext uri="{FF2B5EF4-FFF2-40B4-BE49-F238E27FC236}">
                  <a16:creationId xmlns:a16="http://schemas.microsoft.com/office/drawing/2014/main" id="{9114467D-3708-46C8-AE09-5902B2932737}"/>
                </a:ext>
              </a:extLst>
            </p:cNvPr>
            <p:cNvSpPr/>
            <p:nvPr/>
          </p:nvSpPr>
          <p:spPr>
            <a:xfrm rot="10800000">
              <a:off x="5590902" y="5831006"/>
              <a:ext cx="374801" cy="282200"/>
            </a:xfrm>
            <a:prstGeom prst="arc">
              <a:avLst>
                <a:gd name="adj1" fmla="val 12353551"/>
                <a:gd name="adj2" fmla="val 1966238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cxnSp>
          <p:nvCxnSpPr>
            <p:cNvPr id="215" name="Straight Connector 214">
              <a:extLst>
                <a:ext uri="{FF2B5EF4-FFF2-40B4-BE49-F238E27FC236}">
                  <a16:creationId xmlns:a16="http://schemas.microsoft.com/office/drawing/2014/main" id="{63C832BA-BDC2-4427-B672-47F81BBBCCF5}"/>
                </a:ext>
              </a:extLst>
            </p:cNvPr>
            <p:cNvCxnSpPr>
              <a:cxnSpLocks/>
              <a:endCxn id="214" idx="2"/>
            </p:cNvCxnSpPr>
            <p:nvPr/>
          </p:nvCxnSpPr>
          <p:spPr>
            <a:xfrm flipH="1" flipV="1">
              <a:off x="5634767" y="6062823"/>
              <a:ext cx="153976" cy="58290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6" name="Straight Connector 215">
              <a:extLst>
                <a:ext uri="{FF2B5EF4-FFF2-40B4-BE49-F238E27FC236}">
                  <a16:creationId xmlns:a16="http://schemas.microsoft.com/office/drawing/2014/main" id="{B350A373-E53C-493C-ABE3-01C79D10469F}"/>
                </a:ext>
              </a:extLst>
            </p:cNvPr>
            <p:cNvCxnSpPr>
              <a:cxnSpLocks/>
              <a:endCxn id="214" idx="0"/>
            </p:cNvCxnSpPr>
            <p:nvPr/>
          </p:nvCxnSpPr>
          <p:spPr>
            <a:xfrm flipV="1">
              <a:off x="5795749" y="6048561"/>
              <a:ext cx="140059" cy="5971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7" name="Straight Connector 216">
              <a:extLst>
                <a:ext uri="{FF2B5EF4-FFF2-40B4-BE49-F238E27FC236}">
                  <a16:creationId xmlns:a16="http://schemas.microsoft.com/office/drawing/2014/main" id="{99C3ABD9-C2CF-4B38-8F60-196DFC6414F5}"/>
                </a:ext>
              </a:extLst>
            </p:cNvPr>
            <p:cNvCxnSpPr>
              <a:cxnSpLocks/>
            </p:cNvCxnSpPr>
            <p:nvPr/>
          </p:nvCxnSpPr>
          <p:spPr>
            <a:xfrm>
              <a:off x="5873107" y="1801504"/>
              <a:ext cx="0" cy="449449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18" name="Rectangle: Rounded Corners 217">
              <a:extLst>
                <a:ext uri="{FF2B5EF4-FFF2-40B4-BE49-F238E27FC236}">
                  <a16:creationId xmlns:a16="http://schemas.microsoft.com/office/drawing/2014/main" id="{884A9B13-CEB2-4906-97C5-6802A1258666}"/>
                </a:ext>
              </a:extLst>
            </p:cNvPr>
            <p:cNvSpPr/>
            <p:nvPr/>
          </p:nvSpPr>
          <p:spPr>
            <a:xfrm>
              <a:off x="5472752" y="1699146"/>
              <a:ext cx="623248" cy="102358"/>
            </a:xfrm>
            <a:prstGeom prst="round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259" name="Group 258">
            <a:extLst>
              <a:ext uri="{FF2B5EF4-FFF2-40B4-BE49-F238E27FC236}">
                <a16:creationId xmlns:a16="http://schemas.microsoft.com/office/drawing/2014/main" id="{796D7D6C-92F2-4903-BC7F-5250E29D2360}"/>
              </a:ext>
            </a:extLst>
          </p:cNvPr>
          <p:cNvGrpSpPr/>
          <p:nvPr/>
        </p:nvGrpSpPr>
        <p:grpSpPr>
          <a:xfrm>
            <a:off x="1640889" y="5187000"/>
            <a:ext cx="170086" cy="1288087"/>
            <a:chOff x="5472752" y="1699146"/>
            <a:chExt cx="623248" cy="4946583"/>
          </a:xfrm>
        </p:grpSpPr>
        <p:cxnSp>
          <p:nvCxnSpPr>
            <p:cNvPr id="260" name="Straight Connector 259">
              <a:extLst>
                <a:ext uri="{FF2B5EF4-FFF2-40B4-BE49-F238E27FC236}">
                  <a16:creationId xmlns:a16="http://schemas.microsoft.com/office/drawing/2014/main" id="{AB9B1C96-C9E4-4B7D-8354-EEAED3C97E06}"/>
                </a:ext>
              </a:extLst>
            </p:cNvPr>
            <p:cNvCxnSpPr/>
            <p:nvPr/>
          </p:nvCxnSpPr>
          <p:spPr>
            <a:xfrm>
              <a:off x="5634767" y="1801504"/>
              <a:ext cx="0" cy="42581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1" name="Straight Connector 260">
              <a:extLst>
                <a:ext uri="{FF2B5EF4-FFF2-40B4-BE49-F238E27FC236}">
                  <a16:creationId xmlns:a16="http://schemas.microsoft.com/office/drawing/2014/main" id="{8787A2EE-3A99-46BC-ADEF-FD473434846C}"/>
                </a:ext>
              </a:extLst>
            </p:cNvPr>
            <p:cNvCxnSpPr>
              <a:cxnSpLocks/>
            </p:cNvCxnSpPr>
            <p:nvPr/>
          </p:nvCxnSpPr>
          <p:spPr>
            <a:xfrm>
              <a:off x="5795749" y="1801504"/>
              <a:ext cx="0" cy="48442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2" name="Straight Connector 261">
              <a:extLst>
                <a:ext uri="{FF2B5EF4-FFF2-40B4-BE49-F238E27FC236}">
                  <a16:creationId xmlns:a16="http://schemas.microsoft.com/office/drawing/2014/main" id="{FDE1A6EB-441F-42AD-AD0B-4F8637F0B205}"/>
                </a:ext>
              </a:extLst>
            </p:cNvPr>
            <p:cNvCxnSpPr>
              <a:cxnSpLocks/>
            </p:cNvCxnSpPr>
            <p:nvPr/>
          </p:nvCxnSpPr>
          <p:spPr>
            <a:xfrm>
              <a:off x="5835035" y="1801504"/>
              <a:ext cx="0" cy="469646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3" name="Straight Connector 262">
              <a:extLst>
                <a:ext uri="{FF2B5EF4-FFF2-40B4-BE49-F238E27FC236}">
                  <a16:creationId xmlns:a16="http://schemas.microsoft.com/office/drawing/2014/main" id="{09A0E8F1-B0B3-431B-A856-449C439D7096}"/>
                </a:ext>
              </a:extLst>
            </p:cNvPr>
            <p:cNvCxnSpPr/>
            <p:nvPr/>
          </p:nvCxnSpPr>
          <p:spPr>
            <a:xfrm>
              <a:off x="5935808" y="1801504"/>
              <a:ext cx="0" cy="42581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64" name="Arc 263">
              <a:extLst>
                <a:ext uri="{FF2B5EF4-FFF2-40B4-BE49-F238E27FC236}">
                  <a16:creationId xmlns:a16="http://schemas.microsoft.com/office/drawing/2014/main" id="{5B2ED563-63A2-4D1E-AAB9-F8938334D6CF}"/>
                </a:ext>
              </a:extLst>
            </p:cNvPr>
            <p:cNvSpPr/>
            <p:nvPr/>
          </p:nvSpPr>
          <p:spPr>
            <a:xfrm rot="10800000">
              <a:off x="5590902" y="5831006"/>
              <a:ext cx="374801" cy="282200"/>
            </a:xfrm>
            <a:prstGeom prst="arc">
              <a:avLst>
                <a:gd name="adj1" fmla="val 12353551"/>
                <a:gd name="adj2" fmla="val 1966238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cxnSp>
          <p:nvCxnSpPr>
            <p:cNvPr id="265" name="Straight Connector 264">
              <a:extLst>
                <a:ext uri="{FF2B5EF4-FFF2-40B4-BE49-F238E27FC236}">
                  <a16:creationId xmlns:a16="http://schemas.microsoft.com/office/drawing/2014/main" id="{34144198-1B47-4398-9C7C-7FA7B44BBD20}"/>
                </a:ext>
              </a:extLst>
            </p:cNvPr>
            <p:cNvCxnSpPr>
              <a:cxnSpLocks/>
              <a:endCxn id="264" idx="2"/>
            </p:cNvCxnSpPr>
            <p:nvPr/>
          </p:nvCxnSpPr>
          <p:spPr>
            <a:xfrm flipH="1" flipV="1">
              <a:off x="5634767" y="6062823"/>
              <a:ext cx="153976" cy="58290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6" name="Straight Connector 265">
              <a:extLst>
                <a:ext uri="{FF2B5EF4-FFF2-40B4-BE49-F238E27FC236}">
                  <a16:creationId xmlns:a16="http://schemas.microsoft.com/office/drawing/2014/main" id="{6BE35202-9A96-47FD-834D-05B34CB8F303}"/>
                </a:ext>
              </a:extLst>
            </p:cNvPr>
            <p:cNvCxnSpPr>
              <a:cxnSpLocks/>
              <a:endCxn id="264" idx="0"/>
            </p:cNvCxnSpPr>
            <p:nvPr/>
          </p:nvCxnSpPr>
          <p:spPr>
            <a:xfrm flipV="1">
              <a:off x="5795749" y="6048561"/>
              <a:ext cx="140059" cy="5971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7" name="Straight Connector 266">
              <a:extLst>
                <a:ext uri="{FF2B5EF4-FFF2-40B4-BE49-F238E27FC236}">
                  <a16:creationId xmlns:a16="http://schemas.microsoft.com/office/drawing/2014/main" id="{95E62BD1-7948-48DC-8397-C7C146AE1901}"/>
                </a:ext>
              </a:extLst>
            </p:cNvPr>
            <p:cNvCxnSpPr>
              <a:cxnSpLocks/>
            </p:cNvCxnSpPr>
            <p:nvPr/>
          </p:nvCxnSpPr>
          <p:spPr>
            <a:xfrm>
              <a:off x="5873107" y="1801504"/>
              <a:ext cx="0" cy="449449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68" name="Rectangle: Rounded Corners 267">
              <a:extLst>
                <a:ext uri="{FF2B5EF4-FFF2-40B4-BE49-F238E27FC236}">
                  <a16:creationId xmlns:a16="http://schemas.microsoft.com/office/drawing/2014/main" id="{6C56EA75-93B8-46D0-AE90-1D11230F8E25}"/>
                </a:ext>
              </a:extLst>
            </p:cNvPr>
            <p:cNvSpPr/>
            <p:nvPr/>
          </p:nvSpPr>
          <p:spPr>
            <a:xfrm>
              <a:off x="5472752" y="1699146"/>
              <a:ext cx="623248" cy="102358"/>
            </a:xfrm>
            <a:prstGeom prst="round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319" name="Group 318">
            <a:extLst>
              <a:ext uri="{FF2B5EF4-FFF2-40B4-BE49-F238E27FC236}">
                <a16:creationId xmlns:a16="http://schemas.microsoft.com/office/drawing/2014/main" id="{13B9FFED-D1F6-4E0A-8CCC-D3E4F1B68693}"/>
              </a:ext>
            </a:extLst>
          </p:cNvPr>
          <p:cNvGrpSpPr/>
          <p:nvPr/>
        </p:nvGrpSpPr>
        <p:grpSpPr>
          <a:xfrm>
            <a:off x="8069436" y="2465499"/>
            <a:ext cx="336156" cy="4065720"/>
            <a:chOff x="5472752" y="1699146"/>
            <a:chExt cx="623248" cy="4946583"/>
          </a:xfrm>
        </p:grpSpPr>
        <p:cxnSp>
          <p:nvCxnSpPr>
            <p:cNvPr id="320" name="Straight Connector 319">
              <a:extLst>
                <a:ext uri="{FF2B5EF4-FFF2-40B4-BE49-F238E27FC236}">
                  <a16:creationId xmlns:a16="http://schemas.microsoft.com/office/drawing/2014/main" id="{CBFD49EA-C2C0-4CD4-AFA9-B05A902567C7}"/>
                </a:ext>
              </a:extLst>
            </p:cNvPr>
            <p:cNvCxnSpPr/>
            <p:nvPr/>
          </p:nvCxnSpPr>
          <p:spPr>
            <a:xfrm>
              <a:off x="5634767" y="1801504"/>
              <a:ext cx="0" cy="42581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1" name="Straight Connector 320">
              <a:extLst>
                <a:ext uri="{FF2B5EF4-FFF2-40B4-BE49-F238E27FC236}">
                  <a16:creationId xmlns:a16="http://schemas.microsoft.com/office/drawing/2014/main" id="{D38BCEAC-B1C2-4445-8BBD-A977AFC04C15}"/>
                </a:ext>
              </a:extLst>
            </p:cNvPr>
            <p:cNvCxnSpPr>
              <a:cxnSpLocks/>
            </p:cNvCxnSpPr>
            <p:nvPr/>
          </p:nvCxnSpPr>
          <p:spPr>
            <a:xfrm>
              <a:off x="5795749" y="1801504"/>
              <a:ext cx="0" cy="48442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2" name="Straight Connector 321">
              <a:extLst>
                <a:ext uri="{FF2B5EF4-FFF2-40B4-BE49-F238E27FC236}">
                  <a16:creationId xmlns:a16="http://schemas.microsoft.com/office/drawing/2014/main" id="{EFBB3AB3-9163-4B8B-87F7-63F4ACCEA64B}"/>
                </a:ext>
              </a:extLst>
            </p:cNvPr>
            <p:cNvCxnSpPr>
              <a:cxnSpLocks/>
            </p:cNvCxnSpPr>
            <p:nvPr/>
          </p:nvCxnSpPr>
          <p:spPr>
            <a:xfrm>
              <a:off x="5835035" y="1801504"/>
              <a:ext cx="0" cy="469646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3" name="Straight Connector 322">
              <a:extLst>
                <a:ext uri="{FF2B5EF4-FFF2-40B4-BE49-F238E27FC236}">
                  <a16:creationId xmlns:a16="http://schemas.microsoft.com/office/drawing/2014/main" id="{714EA0D8-FE58-4B2B-A0B9-1AEAE7178C5D}"/>
                </a:ext>
              </a:extLst>
            </p:cNvPr>
            <p:cNvCxnSpPr/>
            <p:nvPr/>
          </p:nvCxnSpPr>
          <p:spPr>
            <a:xfrm>
              <a:off x="5935808" y="1801504"/>
              <a:ext cx="0" cy="42581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24" name="Arc 323">
              <a:extLst>
                <a:ext uri="{FF2B5EF4-FFF2-40B4-BE49-F238E27FC236}">
                  <a16:creationId xmlns:a16="http://schemas.microsoft.com/office/drawing/2014/main" id="{669527E8-E4DA-428F-BB14-D7E41F7ABAB5}"/>
                </a:ext>
              </a:extLst>
            </p:cNvPr>
            <p:cNvSpPr/>
            <p:nvPr/>
          </p:nvSpPr>
          <p:spPr>
            <a:xfrm rot="10800000">
              <a:off x="5590902" y="5831006"/>
              <a:ext cx="374801" cy="282200"/>
            </a:xfrm>
            <a:prstGeom prst="arc">
              <a:avLst>
                <a:gd name="adj1" fmla="val 12353551"/>
                <a:gd name="adj2" fmla="val 1966238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cxnSp>
          <p:nvCxnSpPr>
            <p:cNvPr id="325" name="Straight Connector 324">
              <a:extLst>
                <a:ext uri="{FF2B5EF4-FFF2-40B4-BE49-F238E27FC236}">
                  <a16:creationId xmlns:a16="http://schemas.microsoft.com/office/drawing/2014/main" id="{0BBB3676-420E-4E9E-A4E8-79DD63A59E74}"/>
                </a:ext>
              </a:extLst>
            </p:cNvPr>
            <p:cNvCxnSpPr>
              <a:cxnSpLocks/>
              <a:endCxn id="324" idx="2"/>
            </p:cNvCxnSpPr>
            <p:nvPr/>
          </p:nvCxnSpPr>
          <p:spPr>
            <a:xfrm flipH="1" flipV="1">
              <a:off x="5634767" y="6062823"/>
              <a:ext cx="153976" cy="58290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6" name="Straight Connector 325">
              <a:extLst>
                <a:ext uri="{FF2B5EF4-FFF2-40B4-BE49-F238E27FC236}">
                  <a16:creationId xmlns:a16="http://schemas.microsoft.com/office/drawing/2014/main" id="{5AC74229-4684-496C-853B-A8E04404D979}"/>
                </a:ext>
              </a:extLst>
            </p:cNvPr>
            <p:cNvCxnSpPr>
              <a:cxnSpLocks/>
              <a:endCxn id="324" idx="0"/>
            </p:cNvCxnSpPr>
            <p:nvPr/>
          </p:nvCxnSpPr>
          <p:spPr>
            <a:xfrm flipV="1">
              <a:off x="5795749" y="6048561"/>
              <a:ext cx="140059" cy="5971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7" name="Straight Connector 326">
              <a:extLst>
                <a:ext uri="{FF2B5EF4-FFF2-40B4-BE49-F238E27FC236}">
                  <a16:creationId xmlns:a16="http://schemas.microsoft.com/office/drawing/2014/main" id="{6BCA9915-8AFE-46D2-AED8-C371C92A745E}"/>
                </a:ext>
              </a:extLst>
            </p:cNvPr>
            <p:cNvCxnSpPr>
              <a:cxnSpLocks/>
            </p:cNvCxnSpPr>
            <p:nvPr/>
          </p:nvCxnSpPr>
          <p:spPr>
            <a:xfrm>
              <a:off x="5873107" y="1801504"/>
              <a:ext cx="0" cy="449449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28" name="Rectangle: Rounded Corners 327">
              <a:extLst>
                <a:ext uri="{FF2B5EF4-FFF2-40B4-BE49-F238E27FC236}">
                  <a16:creationId xmlns:a16="http://schemas.microsoft.com/office/drawing/2014/main" id="{542F2837-B495-489E-AC49-827C654688D8}"/>
                </a:ext>
              </a:extLst>
            </p:cNvPr>
            <p:cNvSpPr/>
            <p:nvPr/>
          </p:nvSpPr>
          <p:spPr>
            <a:xfrm>
              <a:off x="5472752" y="1699146"/>
              <a:ext cx="623248" cy="102358"/>
            </a:xfrm>
            <a:prstGeom prst="round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329" name="Group 328">
            <a:extLst>
              <a:ext uri="{FF2B5EF4-FFF2-40B4-BE49-F238E27FC236}">
                <a16:creationId xmlns:a16="http://schemas.microsoft.com/office/drawing/2014/main" id="{5944FF7D-23B8-4EFE-8355-8258A2384FBC}"/>
              </a:ext>
            </a:extLst>
          </p:cNvPr>
          <p:cNvGrpSpPr/>
          <p:nvPr/>
        </p:nvGrpSpPr>
        <p:grpSpPr>
          <a:xfrm>
            <a:off x="8615883" y="2204348"/>
            <a:ext cx="336156" cy="4269418"/>
            <a:chOff x="5472752" y="1699146"/>
            <a:chExt cx="623248" cy="4946583"/>
          </a:xfrm>
        </p:grpSpPr>
        <p:cxnSp>
          <p:nvCxnSpPr>
            <p:cNvPr id="330" name="Straight Connector 329">
              <a:extLst>
                <a:ext uri="{FF2B5EF4-FFF2-40B4-BE49-F238E27FC236}">
                  <a16:creationId xmlns:a16="http://schemas.microsoft.com/office/drawing/2014/main" id="{A7FB7BAB-4379-4CDC-B535-36FE109C3771}"/>
                </a:ext>
              </a:extLst>
            </p:cNvPr>
            <p:cNvCxnSpPr/>
            <p:nvPr/>
          </p:nvCxnSpPr>
          <p:spPr>
            <a:xfrm>
              <a:off x="5634767" y="1801504"/>
              <a:ext cx="0" cy="42581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1" name="Straight Connector 330">
              <a:extLst>
                <a:ext uri="{FF2B5EF4-FFF2-40B4-BE49-F238E27FC236}">
                  <a16:creationId xmlns:a16="http://schemas.microsoft.com/office/drawing/2014/main" id="{6625DFEE-A2F6-4CDF-9B3D-E0800CC548B0}"/>
                </a:ext>
              </a:extLst>
            </p:cNvPr>
            <p:cNvCxnSpPr>
              <a:cxnSpLocks/>
            </p:cNvCxnSpPr>
            <p:nvPr/>
          </p:nvCxnSpPr>
          <p:spPr>
            <a:xfrm>
              <a:off x="5795749" y="1801504"/>
              <a:ext cx="0" cy="48442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2" name="Straight Connector 331">
              <a:extLst>
                <a:ext uri="{FF2B5EF4-FFF2-40B4-BE49-F238E27FC236}">
                  <a16:creationId xmlns:a16="http://schemas.microsoft.com/office/drawing/2014/main" id="{E21BA2DE-F571-4FE5-A758-3F0CD86F7EE0}"/>
                </a:ext>
              </a:extLst>
            </p:cNvPr>
            <p:cNvCxnSpPr>
              <a:cxnSpLocks/>
            </p:cNvCxnSpPr>
            <p:nvPr/>
          </p:nvCxnSpPr>
          <p:spPr>
            <a:xfrm>
              <a:off x="5835035" y="1801504"/>
              <a:ext cx="0" cy="469646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3" name="Straight Connector 332">
              <a:extLst>
                <a:ext uri="{FF2B5EF4-FFF2-40B4-BE49-F238E27FC236}">
                  <a16:creationId xmlns:a16="http://schemas.microsoft.com/office/drawing/2014/main" id="{FAA9535D-75DF-4EB2-90E6-A47BD92FFADC}"/>
                </a:ext>
              </a:extLst>
            </p:cNvPr>
            <p:cNvCxnSpPr/>
            <p:nvPr/>
          </p:nvCxnSpPr>
          <p:spPr>
            <a:xfrm>
              <a:off x="5935808" y="1801504"/>
              <a:ext cx="0" cy="42581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34" name="Arc 333">
              <a:extLst>
                <a:ext uri="{FF2B5EF4-FFF2-40B4-BE49-F238E27FC236}">
                  <a16:creationId xmlns:a16="http://schemas.microsoft.com/office/drawing/2014/main" id="{6642BD6F-6CBE-4D10-BFBD-AB4E4A523D2E}"/>
                </a:ext>
              </a:extLst>
            </p:cNvPr>
            <p:cNvSpPr/>
            <p:nvPr/>
          </p:nvSpPr>
          <p:spPr>
            <a:xfrm rot="10800000">
              <a:off x="5590902" y="5831006"/>
              <a:ext cx="374801" cy="282200"/>
            </a:xfrm>
            <a:prstGeom prst="arc">
              <a:avLst>
                <a:gd name="adj1" fmla="val 12353551"/>
                <a:gd name="adj2" fmla="val 1966238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cxnSp>
          <p:nvCxnSpPr>
            <p:cNvPr id="335" name="Straight Connector 334">
              <a:extLst>
                <a:ext uri="{FF2B5EF4-FFF2-40B4-BE49-F238E27FC236}">
                  <a16:creationId xmlns:a16="http://schemas.microsoft.com/office/drawing/2014/main" id="{70154D6C-B5BB-4B64-AEF1-88C3CF99E9E1}"/>
                </a:ext>
              </a:extLst>
            </p:cNvPr>
            <p:cNvCxnSpPr>
              <a:cxnSpLocks/>
              <a:endCxn id="334" idx="2"/>
            </p:cNvCxnSpPr>
            <p:nvPr/>
          </p:nvCxnSpPr>
          <p:spPr>
            <a:xfrm flipH="1" flipV="1">
              <a:off x="5634767" y="6062823"/>
              <a:ext cx="153976" cy="58290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6" name="Straight Connector 335">
              <a:extLst>
                <a:ext uri="{FF2B5EF4-FFF2-40B4-BE49-F238E27FC236}">
                  <a16:creationId xmlns:a16="http://schemas.microsoft.com/office/drawing/2014/main" id="{32FF3385-52C3-4E57-B8F1-D2E22F6774AA}"/>
                </a:ext>
              </a:extLst>
            </p:cNvPr>
            <p:cNvCxnSpPr>
              <a:cxnSpLocks/>
              <a:endCxn id="334" idx="0"/>
            </p:cNvCxnSpPr>
            <p:nvPr/>
          </p:nvCxnSpPr>
          <p:spPr>
            <a:xfrm flipV="1">
              <a:off x="5795749" y="6048561"/>
              <a:ext cx="140059" cy="5971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7" name="Straight Connector 336">
              <a:extLst>
                <a:ext uri="{FF2B5EF4-FFF2-40B4-BE49-F238E27FC236}">
                  <a16:creationId xmlns:a16="http://schemas.microsoft.com/office/drawing/2014/main" id="{923DF70F-C9AF-4A36-8B8B-FD03E7AC8594}"/>
                </a:ext>
              </a:extLst>
            </p:cNvPr>
            <p:cNvCxnSpPr>
              <a:cxnSpLocks/>
            </p:cNvCxnSpPr>
            <p:nvPr/>
          </p:nvCxnSpPr>
          <p:spPr>
            <a:xfrm>
              <a:off x="5873107" y="1801504"/>
              <a:ext cx="0" cy="449449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38" name="Rectangle: Rounded Corners 337">
              <a:extLst>
                <a:ext uri="{FF2B5EF4-FFF2-40B4-BE49-F238E27FC236}">
                  <a16:creationId xmlns:a16="http://schemas.microsoft.com/office/drawing/2014/main" id="{A3499A40-7A7D-4D88-B980-41295017C823}"/>
                </a:ext>
              </a:extLst>
            </p:cNvPr>
            <p:cNvSpPr/>
            <p:nvPr/>
          </p:nvSpPr>
          <p:spPr>
            <a:xfrm>
              <a:off x="5472752" y="1699146"/>
              <a:ext cx="623248" cy="102358"/>
            </a:xfrm>
            <a:prstGeom prst="round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339" name="Group 338">
            <a:extLst>
              <a:ext uri="{FF2B5EF4-FFF2-40B4-BE49-F238E27FC236}">
                <a16:creationId xmlns:a16="http://schemas.microsoft.com/office/drawing/2014/main" id="{C2EDDE1D-F17A-4B54-A6EC-23A3FBF00E28}"/>
              </a:ext>
            </a:extLst>
          </p:cNvPr>
          <p:cNvGrpSpPr/>
          <p:nvPr/>
        </p:nvGrpSpPr>
        <p:grpSpPr>
          <a:xfrm>
            <a:off x="9162330" y="2003468"/>
            <a:ext cx="336156" cy="4497900"/>
            <a:chOff x="5472752" y="1699146"/>
            <a:chExt cx="623248" cy="4946583"/>
          </a:xfrm>
        </p:grpSpPr>
        <p:cxnSp>
          <p:nvCxnSpPr>
            <p:cNvPr id="340" name="Straight Connector 339">
              <a:extLst>
                <a:ext uri="{FF2B5EF4-FFF2-40B4-BE49-F238E27FC236}">
                  <a16:creationId xmlns:a16="http://schemas.microsoft.com/office/drawing/2014/main" id="{069DCABF-3DD7-4CDC-A2F7-DFC6D64BD394}"/>
                </a:ext>
              </a:extLst>
            </p:cNvPr>
            <p:cNvCxnSpPr/>
            <p:nvPr/>
          </p:nvCxnSpPr>
          <p:spPr>
            <a:xfrm>
              <a:off x="5634767" y="1801504"/>
              <a:ext cx="0" cy="42581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1" name="Straight Connector 340">
              <a:extLst>
                <a:ext uri="{FF2B5EF4-FFF2-40B4-BE49-F238E27FC236}">
                  <a16:creationId xmlns:a16="http://schemas.microsoft.com/office/drawing/2014/main" id="{B7380084-A04A-4823-8BDA-10F7691B4C8C}"/>
                </a:ext>
              </a:extLst>
            </p:cNvPr>
            <p:cNvCxnSpPr>
              <a:cxnSpLocks/>
            </p:cNvCxnSpPr>
            <p:nvPr/>
          </p:nvCxnSpPr>
          <p:spPr>
            <a:xfrm>
              <a:off x="5795749" y="1801504"/>
              <a:ext cx="0" cy="48442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2" name="Straight Connector 341">
              <a:extLst>
                <a:ext uri="{FF2B5EF4-FFF2-40B4-BE49-F238E27FC236}">
                  <a16:creationId xmlns:a16="http://schemas.microsoft.com/office/drawing/2014/main" id="{19A3C2BF-BDBC-4796-AA9C-845F163988E4}"/>
                </a:ext>
              </a:extLst>
            </p:cNvPr>
            <p:cNvCxnSpPr>
              <a:cxnSpLocks/>
            </p:cNvCxnSpPr>
            <p:nvPr/>
          </p:nvCxnSpPr>
          <p:spPr>
            <a:xfrm>
              <a:off x="5835035" y="1801504"/>
              <a:ext cx="0" cy="469646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3" name="Straight Connector 342">
              <a:extLst>
                <a:ext uri="{FF2B5EF4-FFF2-40B4-BE49-F238E27FC236}">
                  <a16:creationId xmlns:a16="http://schemas.microsoft.com/office/drawing/2014/main" id="{A90868F4-CE1F-4567-B703-99107B29B88A}"/>
                </a:ext>
              </a:extLst>
            </p:cNvPr>
            <p:cNvCxnSpPr/>
            <p:nvPr/>
          </p:nvCxnSpPr>
          <p:spPr>
            <a:xfrm>
              <a:off x="5935808" y="1801504"/>
              <a:ext cx="0" cy="42581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44" name="Arc 343">
              <a:extLst>
                <a:ext uri="{FF2B5EF4-FFF2-40B4-BE49-F238E27FC236}">
                  <a16:creationId xmlns:a16="http://schemas.microsoft.com/office/drawing/2014/main" id="{E3D8EDEA-FDAE-43BD-851E-2F569C8004A1}"/>
                </a:ext>
              </a:extLst>
            </p:cNvPr>
            <p:cNvSpPr/>
            <p:nvPr/>
          </p:nvSpPr>
          <p:spPr>
            <a:xfrm rot="10800000">
              <a:off x="5590902" y="5831006"/>
              <a:ext cx="374801" cy="282200"/>
            </a:xfrm>
            <a:prstGeom prst="arc">
              <a:avLst>
                <a:gd name="adj1" fmla="val 12353551"/>
                <a:gd name="adj2" fmla="val 1966238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cxnSp>
          <p:nvCxnSpPr>
            <p:cNvPr id="345" name="Straight Connector 344">
              <a:extLst>
                <a:ext uri="{FF2B5EF4-FFF2-40B4-BE49-F238E27FC236}">
                  <a16:creationId xmlns:a16="http://schemas.microsoft.com/office/drawing/2014/main" id="{4BA34368-E3BC-4C1F-BB2F-6F01B1A5937F}"/>
                </a:ext>
              </a:extLst>
            </p:cNvPr>
            <p:cNvCxnSpPr>
              <a:cxnSpLocks/>
              <a:endCxn id="344" idx="2"/>
            </p:cNvCxnSpPr>
            <p:nvPr/>
          </p:nvCxnSpPr>
          <p:spPr>
            <a:xfrm flipH="1" flipV="1">
              <a:off x="5634767" y="6062823"/>
              <a:ext cx="153976" cy="58290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6" name="Straight Connector 345">
              <a:extLst>
                <a:ext uri="{FF2B5EF4-FFF2-40B4-BE49-F238E27FC236}">
                  <a16:creationId xmlns:a16="http://schemas.microsoft.com/office/drawing/2014/main" id="{54B06094-A8E8-4EBE-88A4-359D4373C0E1}"/>
                </a:ext>
              </a:extLst>
            </p:cNvPr>
            <p:cNvCxnSpPr>
              <a:cxnSpLocks/>
              <a:endCxn id="344" idx="0"/>
            </p:cNvCxnSpPr>
            <p:nvPr/>
          </p:nvCxnSpPr>
          <p:spPr>
            <a:xfrm flipV="1">
              <a:off x="5795749" y="6048561"/>
              <a:ext cx="140059" cy="5971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7" name="Straight Connector 346">
              <a:extLst>
                <a:ext uri="{FF2B5EF4-FFF2-40B4-BE49-F238E27FC236}">
                  <a16:creationId xmlns:a16="http://schemas.microsoft.com/office/drawing/2014/main" id="{D1BD633A-FE2E-43E2-AE91-5E350AC40DD9}"/>
                </a:ext>
              </a:extLst>
            </p:cNvPr>
            <p:cNvCxnSpPr>
              <a:cxnSpLocks/>
            </p:cNvCxnSpPr>
            <p:nvPr/>
          </p:nvCxnSpPr>
          <p:spPr>
            <a:xfrm>
              <a:off x="5873107" y="1801504"/>
              <a:ext cx="0" cy="449449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48" name="Rectangle: Rounded Corners 347">
              <a:extLst>
                <a:ext uri="{FF2B5EF4-FFF2-40B4-BE49-F238E27FC236}">
                  <a16:creationId xmlns:a16="http://schemas.microsoft.com/office/drawing/2014/main" id="{0788AB5D-ABFD-4C61-956F-23E062B4333F}"/>
                </a:ext>
              </a:extLst>
            </p:cNvPr>
            <p:cNvSpPr/>
            <p:nvPr/>
          </p:nvSpPr>
          <p:spPr>
            <a:xfrm>
              <a:off x="5472752" y="1699146"/>
              <a:ext cx="623248" cy="102358"/>
            </a:xfrm>
            <a:prstGeom prst="round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349" name="Group 348">
            <a:extLst>
              <a:ext uri="{FF2B5EF4-FFF2-40B4-BE49-F238E27FC236}">
                <a16:creationId xmlns:a16="http://schemas.microsoft.com/office/drawing/2014/main" id="{A5E4B3DD-9363-4767-9F99-CFBDB9B58AE0}"/>
              </a:ext>
            </a:extLst>
          </p:cNvPr>
          <p:cNvGrpSpPr/>
          <p:nvPr/>
        </p:nvGrpSpPr>
        <p:grpSpPr>
          <a:xfrm>
            <a:off x="9708777" y="1782935"/>
            <a:ext cx="336156" cy="4718433"/>
            <a:chOff x="5472752" y="1699146"/>
            <a:chExt cx="623248" cy="4946583"/>
          </a:xfrm>
        </p:grpSpPr>
        <p:cxnSp>
          <p:nvCxnSpPr>
            <p:cNvPr id="350" name="Straight Connector 349">
              <a:extLst>
                <a:ext uri="{FF2B5EF4-FFF2-40B4-BE49-F238E27FC236}">
                  <a16:creationId xmlns:a16="http://schemas.microsoft.com/office/drawing/2014/main" id="{4736D593-25F5-47F6-BFC4-BD22315B359E}"/>
                </a:ext>
              </a:extLst>
            </p:cNvPr>
            <p:cNvCxnSpPr/>
            <p:nvPr/>
          </p:nvCxnSpPr>
          <p:spPr>
            <a:xfrm>
              <a:off x="5634767" y="1801504"/>
              <a:ext cx="0" cy="42581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1" name="Straight Connector 350">
              <a:extLst>
                <a:ext uri="{FF2B5EF4-FFF2-40B4-BE49-F238E27FC236}">
                  <a16:creationId xmlns:a16="http://schemas.microsoft.com/office/drawing/2014/main" id="{2BF191A4-E05B-4A74-8603-C6DC0BBE6CAB}"/>
                </a:ext>
              </a:extLst>
            </p:cNvPr>
            <p:cNvCxnSpPr>
              <a:cxnSpLocks/>
            </p:cNvCxnSpPr>
            <p:nvPr/>
          </p:nvCxnSpPr>
          <p:spPr>
            <a:xfrm>
              <a:off x="5795749" y="1801504"/>
              <a:ext cx="0" cy="48442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2" name="Straight Connector 351">
              <a:extLst>
                <a:ext uri="{FF2B5EF4-FFF2-40B4-BE49-F238E27FC236}">
                  <a16:creationId xmlns:a16="http://schemas.microsoft.com/office/drawing/2014/main" id="{EA0A7ED7-3B93-4323-8F79-F28FD1AB2406}"/>
                </a:ext>
              </a:extLst>
            </p:cNvPr>
            <p:cNvCxnSpPr>
              <a:cxnSpLocks/>
            </p:cNvCxnSpPr>
            <p:nvPr/>
          </p:nvCxnSpPr>
          <p:spPr>
            <a:xfrm>
              <a:off x="5835035" y="1801504"/>
              <a:ext cx="0" cy="469646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3" name="Straight Connector 352">
              <a:extLst>
                <a:ext uri="{FF2B5EF4-FFF2-40B4-BE49-F238E27FC236}">
                  <a16:creationId xmlns:a16="http://schemas.microsoft.com/office/drawing/2014/main" id="{87F88CF9-B259-4ECE-8DE4-AAB036E1A0DA}"/>
                </a:ext>
              </a:extLst>
            </p:cNvPr>
            <p:cNvCxnSpPr/>
            <p:nvPr/>
          </p:nvCxnSpPr>
          <p:spPr>
            <a:xfrm>
              <a:off x="5935808" y="1801504"/>
              <a:ext cx="0" cy="42581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54" name="Arc 353">
              <a:extLst>
                <a:ext uri="{FF2B5EF4-FFF2-40B4-BE49-F238E27FC236}">
                  <a16:creationId xmlns:a16="http://schemas.microsoft.com/office/drawing/2014/main" id="{FDB5822C-36A6-4ED2-8177-EB63A5FD4EE4}"/>
                </a:ext>
              </a:extLst>
            </p:cNvPr>
            <p:cNvSpPr/>
            <p:nvPr/>
          </p:nvSpPr>
          <p:spPr>
            <a:xfrm rot="10800000">
              <a:off x="5590902" y="5831006"/>
              <a:ext cx="374801" cy="282200"/>
            </a:xfrm>
            <a:prstGeom prst="arc">
              <a:avLst>
                <a:gd name="adj1" fmla="val 12353551"/>
                <a:gd name="adj2" fmla="val 1966238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cxnSp>
          <p:nvCxnSpPr>
            <p:cNvPr id="355" name="Straight Connector 354">
              <a:extLst>
                <a:ext uri="{FF2B5EF4-FFF2-40B4-BE49-F238E27FC236}">
                  <a16:creationId xmlns:a16="http://schemas.microsoft.com/office/drawing/2014/main" id="{0C765C6E-B8A4-41D6-B608-975E9A9392A1}"/>
                </a:ext>
              </a:extLst>
            </p:cNvPr>
            <p:cNvCxnSpPr>
              <a:cxnSpLocks/>
              <a:endCxn id="354" idx="2"/>
            </p:cNvCxnSpPr>
            <p:nvPr/>
          </p:nvCxnSpPr>
          <p:spPr>
            <a:xfrm flipH="1" flipV="1">
              <a:off x="5634767" y="6062823"/>
              <a:ext cx="153976" cy="58290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6" name="Straight Connector 355">
              <a:extLst>
                <a:ext uri="{FF2B5EF4-FFF2-40B4-BE49-F238E27FC236}">
                  <a16:creationId xmlns:a16="http://schemas.microsoft.com/office/drawing/2014/main" id="{E866E5DC-6A20-4F8E-B7CD-A6CD202DA011}"/>
                </a:ext>
              </a:extLst>
            </p:cNvPr>
            <p:cNvCxnSpPr>
              <a:cxnSpLocks/>
              <a:endCxn id="354" idx="0"/>
            </p:cNvCxnSpPr>
            <p:nvPr/>
          </p:nvCxnSpPr>
          <p:spPr>
            <a:xfrm flipV="1">
              <a:off x="5795749" y="6048561"/>
              <a:ext cx="140059" cy="5971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7" name="Straight Connector 356">
              <a:extLst>
                <a:ext uri="{FF2B5EF4-FFF2-40B4-BE49-F238E27FC236}">
                  <a16:creationId xmlns:a16="http://schemas.microsoft.com/office/drawing/2014/main" id="{1A7DCCEE-96F0-41DF-AC8D-6E225A3CFF9E}"/>
                </a:ext>
              </a:extLst>
            </p:cNvPr>
            <p:cNvCxnSpPr>
              <a:cxnSpLocks/>
            </p:cNvCxnSpPr>
            <p:nvPr/>
          </p:nvCxnSpPr>
          <p:spPr>
            <a:xfrm>
              <a:off x="5873107" y="1801504"/>
              <a:ext cx="0" cy="449449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58" name="Rectangle: Rounded Corners 357">
              <a:extLst>
                <a:ext uri="{FF2B5EF4-FFF2-40B4-BE49-F238E27FC236}">
                  <a16:creationId xmlns:a16="http://schemas.microsoft.com/office/drawing/2014/main" id="{BF26DD7E-99AF-431C-AFB6-EC8219E33F31}"/>
                </a:ext>
              </a:extLst>
            </p:cNvPr>
            <p:cNvSpPr/>
            <p:nvPr/>
          </p:nvSpPr>
          <p:spPr>
            <a:xfrm>
              <a:off x="5472752" y="1699146"/>
              <a:ext cx="623248" cy="102358"/>
            </a:xfrm>
            <a:prstGeom prst="round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359" name="Group 358">
            <a:extLst>
              <a:ext uri="{FF2B5EF4-FFF2-40B4-BE49-F238E27FC236}">
                <a16:creationId xmlns:a16="http://schemas.microsoft.com/office/drawing/2014/main" id="{B5769F67-A6E7-400A-9A17-C929DB0CFE35}"/>
              </a:ext>
            </a:extLst>
          </p:cNvPr>
          <p:cNvGrpSpPr/>
          <p:nvPr/>
        </p:nvGrpSpPr>
        <p:grpSpPr>
          <a:xfrm>
            <a:off x="10255224" y="1571890"/>
            <a:ext cx="336156" cy="4938635"/>
            <a:chOff x="5472752" y="1699146"/>
            <a:chExt cx="623248" cy="4946583"/>
          </a:xfrm>
        </p:grpSpPr>
        <p:cxnSp>
          <p:nvCxnSpPr>
            <p:cNvPr id="360" name="Straight Connector 359">
              <a:extLst>
                <a:ext uri="{FF2B5EF4-FFF2-40B4-BE49-F238E27FC236}">
                  <a16:creationId xmlns:a16="http://schemas.microsoft.com/office/drawing/2014/main" id="{0A5BEB2E-B01A-490C-81C2-2AF023A3C303}"/>
                </a:ext>
              </a:extLst>
            </p:cNvPr>
            <p:cNvCxnSpPr/>
            <p:nvPr/>
          </p:nvCxnSpPr>
          <p:spPr>
            <a:xfrm>
              <a:off x="5634767" y="1801504"/>
              <a:ext cx="0" cy="42581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1" name="Straight Connector 360">
              <a:extLst>
                <a:ext uri="{FF2B5EF4-FFF2-40B4-BE49-F238E27FC236}">
                  <a16:creationId xmlns:a16="http://schemas.microsoft.com/office/drawing/2014/main" id="{89BF98BC-88C7-49C1-8AD8-0BCD693CC84D}"/>
                </a:ext>
              </a:extLst>
            </p:cNvPr>
            <p:cNvCxnSpPr>
              <a:cxnSpLocks/>
            </p:cNvCxnSpPr>
            <p:nvPr/>
          </p:nvCxnSpPr>
          <p:spPr>
            <a:xfrm>
              <a:off x="5795749" y="1801504"/>
              <a:ext cx="0" cy="48442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2" name="Straight Connector 361">
              <a:extLst>
                <a:ext uri="{FF2B5EF4-FFF2-40B4-BE49-F238E27FC236}">
                  <a16:creationId xmlns:a16="http://schemas.microsoft.com/office/drawing/2014/main" id="{2E75627C-16AF-4F54-A970-45EA1F30FE23}"/>
                </a:ext>
              </a:extLst>
            </p:cNvPr>
            <p:cNvCxnSpPr>
              <a:cxnSpLocks/>
            </p:cNvCxnSpPr>
            <p:nvPr/>
          </p:nvCxnSpPr>
          <p:spPr>
            <a:xfrm>
              <a:off x="5835035" y="1801504"/>
              <a:ext cx="0" cy="469646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3" name="Straight Connector 362">
              <a:extLst>
                <a:ext uri="{FF2B5EF4-FFF2-40B4-BE49-F238E27FC236}">
                  <a16:creationId xmlns:a16="http://schemas.microsoft.com/office/drawing/2014/main" id="{D427DC92-7286-496B-B667-E7875F672689}"/>
                </a:ext>
              </a:extLst>
            </p:cNvPr>
            <p:cNvCxnSpPr/>
            <p:nvPr/>
          </p:nvCxnSpPr>
          <p:spPr>
            <a:xfrm>
              <a:off x="5935808" y="1801504"/>
              <a:ext cx="0" cy="42581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64" name="Arc 363">
              <a:extLst>
                <a:ext uri="{FF2B5EF4-FFF2-40B4-BE49-F238E27FC236}">
                  <a16:creationId xmlns:a16="http://schemas.microsoft.com/office/drawing/2014/main" id="{7DDD4F54-828D-4A50-9D85-706BC1E7CBA3}"/>
                </a:ext>
              </a:extLst>
            </p:cNvPr>
            <p:cNvSpPr/>
            <p:nvPr/>
          </p:nvSpPr>
          <p:spPr>
            <a:xfrm rot="10800000">
              <a:off x="5590902" y="5831006"/>
              <a:ext cx="374801" cy="282200"/>
            </a:xfrm>
            <a:prstGeom prst="arc">
              <a:avLst>
                <a:gd name="adj1" fmla="val 12353551"/>
                <a:gd name="adj2" fmla="val 1966238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cxnSp>
          <p:nvCxnSpPr>
            <p:cNvPr id="365" name="Straight Connector 364">
              <a:extLst>
                <a:ext uri="{FF2B5EF4-FFF2-40B4-BE49-F238E27FC236}">
                  <a16:creationId xmlns:a16="http://schemas.microsoft.com/office/drawing/2014/main" id="{A461616F-EF6A-4A56-8DAD-9A79B7D11F2B}"/>
                </a:ext>
              </a:extLst>
            </p:cNvPr>
            <p:cNvCxnSpPr>
              <a:cxnSpLocks/>
              <a:endCxn id="364" idx="2"/>
            </p:cNvCxnSpPr>
            <p:nvPr/>
          </p:nvCxnSpPr>
          <p:spPr>
            <a:xfrm flipH="1" flipV="1">
              <a:off x="5634767" y="6062823"/>
              <a:ext cx="153976" cy="58290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6" name="Straight Connector 365">
              <a:extLst>
                <a:ext uri="{FF2B5EF4-FFF2-40B4-BE49-F238E27FC236}">
                  <a16:creationId xmlns:a16="http://schemas.microsoft.com/office/drawing/2014/main" id="{939558CA-3360-4B5D-B186-1AB8F5F72130}"/>
                </a:ext>
              </a:extLst>
            </p:cNvPr>
            <p:cNvCxnSpPr>
              <a:cxnSpLocks/>
              <a:endCxn id="364" idx="0"/>
            </p:cNvCxnSpPr>
            <p:nvPr/>
          </p:nvCxnSpPr>
          <p:spPr>
            <a:xfrm flipV="1">
              <a:off x="5795749" y="6048561"/>
              <a:ext cx="140059" cy="5971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7" name="Straight Connector 366">
              <a:extLst>
                <a:ext uri="{FF2B5EF4-FFF2-40B4-BE49-F238E27FC236}">
                  <a16:creationId xmlns:a16="http://schemas.microsoft.com/office/drawing/2014/main" id="{DB38FCA4-86AA-49FE-90AC-71DD447C7637}"/>
                </a:ext>
              </a:extLst>
            </p:cNvPr>
            <p:cNvCxnSpPr>
              <a:cxnSpLocks/>
            </p:cNvCxnSpPr>
            <p:nvPr/>
          </p:nvCxnSpPr>
          <p:spPr>
            <a:xfrm>
              <a:off x="5873107" y="1801504"/>
              <a:ext cx="0" cy="449449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68" name="Rectangle: Rounded Corners 367">
              <a:extLst>
                <a:ext uri="{FF2B5EF4-FFF2-40B4-BE49-F238E27FC236}">
                  <a16:creationId xmlns:a16="http://schemas.microsoft.com/office/drawing/2014/main" id="{7FC8C64E-6303-43D0-BBDA-99B8093632CB}"/>
                </a:ext>
              </a:extLst>
            </p:cNvPr>
            <p:cNvSpPr/>
            <p:nvPr/>
          </p:nvSpPr>
          <p:spPr>
            <a:xfrm>
              <a:off x="5472752" y="1699146"/>
              <a:ext cx="623248" cy="102358"/>
            </a:xfrm>
            <a:prstGeom prst="round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369" name="Group 368">
            <a:extLst>
              <a:ext uri="{FF2B5EF4-FFF2-40B4-BE49-F238E27FC236}">
                <a16:creationId xmlns:a16="http://schemas.microsoft.com/office/drawing/2014/main" id="{3D853F97-AF55-47DC-9DC0-D72D9D2EA60D}"/>
              </a:ext>
            </a:extLst>
          </p:cNvPr>
          <p:cNvGrpSpPr/>
          <p:nvPr/>
        </p:nvGrpSpPr>
        <p:grpSpPr>
          <a:xfrm>
            <a:off x="10801671" y="1360075"/>
            <a:ext cx="336156" cy="5158837"/>
            <a:chOff x="5472752" y="1699146"/>
            <a:chExt cx="623248" cy="4946583"/>
          </a:xfrm>
        </p:grpSpPr>
        <p:cxnSp>
          <p:nvCxnSpPr>
            <p:cNvPr id="370" name="Straight Connector 369">
              <a:extLst>
                <a:ext uri="{FF2B5EF4-FFF2-40B4-BE49-F238E27FC236}">
                  <a16:creationId xmlns:a16="http://schemas.microsoft.com/office/drawing/2014/main" id="{8E1DA9DA-8E15-467E-B145-7C7A5F51A83C}"/>
                </a:ext>
              </a:extLst>
            </p:cNvPr>
            <p:cNvCxnSpPr/>
            <p:nvPr/>
          </p:nvCxnSpPr>
          <p:spPr>
            <a:xfrm>
              <a:off x="5634767" y="1801504"/>
              <a:ext cx="0" cy="42581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1" name="Straight Connector 370">
              <a:extLst>
                <a:ext uri="{FF2B5EF4-FFF2-40B4-BE49-F238E27FC236}">
                  <a16:creationId xmlns:a16="http://schemas.microsoft.com/office/drawing/2014/main" id="{8D9A3CFB-9415-45AF-911F-CCF0AC20BA9A}"/>
                </a:ext>
              </a:extLst>
            </p:cNvPr>
            <p:cNvCxnSpPr>
              <a:cxnSpLocks/>
            </p:cNvCxnSpPr>
            <p:nvPr/>
          </p:nvCxnSpPr>
          <p:spPr>
            <a:xfrm>
              <a:off x="5795749" y="1801504"/>
              <a:ext cx="0" cy="48442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2" name="Straight Connector 371">
              <a:extLst>
                <a:ext uri="{FF2B5EF4-FFF2-40B4-BE49-F238E27FC236}">
                  <a16:creationId xmlns:a16="http://schemas.microsoft.com/office/drawing/2014/main" id="{348E7165-462C-4425-AAB7-AC67BBD3792A}"/>
                </a:ext>
              </a:extLst>
            </p:cNvPr>
            <p:cNvCxnSpPr>
              <a:cxnSpLocks/>
            </p:cNvCxnSpPr>
            <p:nvPr/>
          </p:nvCxnSpPr>
          <p:spPr>
            <a:xfrm>
              <a:off x="5835035" y="1801504"/>
              <a:ext cx="0" cy="469646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3" name="Straight Connector 372">
              <a:extLst>
                <a:ext uri="{FF2B5EF4-FFF2-40B4-BE49-F238E27FC236}">
                  <a16:creationId xmlns:a16="http://schemas.microsoft.com/office/drawing/2014/main" id="{EB72C1C5-5527-4196-8B29-AF40ABF60E64}"/>
                </a:ext>
              </a:extLst>
            </p:cNvPr>
            <p:cNvCxnSpPr/>
            <p:nvPr/>
          </p:nvCxnSpPr>
          <p:spPr>
            <a:xfrm>
              <a:off x="5935808" y="1801504"/>
              <a:ext cx="0" cy="42581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74" name="Arc 373">
              <a:extLst>
                <a:ext uri="{FF2B5EF4-FFF2-40B4-BE49-F238E27FC236}">
                  <a16:creationId xmlns:a16="http://schemas.microsoft.com/office/drawing/2014/main" id="{1160F529-51C6-4C16-89ED-930935ADD430}"/>
                </a:ext>
              </a:extLst>
            </p:cNvPr>
            <p:cNvSpPr/>
            <p:nvPr/>
          </p:nvSpPr>
          <p:spPr>
            <a:xfrm rot="10800000">
              <a:off x="5590902" y="5831006"/>
              <a:ext cx="374801" cy="282200"/>
            </a:xfrm>
            <a:prstGeom prst="arc">
              <a:avLst>
                <a:gd name="adj1" fmla="val 12353551"/>
                <a:gd name="adj2" fmla="val 1966238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cxnSp>
          <p:nvCxnSpPr>
            <p:cNvPr id="375" name="Straight Connector 374">
              <a:extLst>
                <a:ext uri="{FF2B5EF4-FFF2-40B4-BE49-F238E27FC236}">
                  <a16:creationId xmlns:a16="http://schemas.microsoft.com/office/drawing/2014/main" id="{ADA14284-FE23-4F69-8FD7-746F3438D277}"/>
                </a:ext>
              </a:extLst>
            </p:cNvPr>
            <p:cNvCxnSpPr>
              <a:cxnSpLocks/>
              <a:endCxn id="374" idx="2"/>
            </p:cNvCxnSpPr>
            <p:nvPr/>
          </p:nvCxnSpPr>
          <p:spPr>
            <a:xfrm flipH="1" flipV="1">
              <a:off x="5634767" y="6062823"/>
              <a:ext cx="153976" cy="58290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6" name="Straight Connector 375">
              <a:extLst>
                <a:ext uri="{FF2B5EF4-FFF2-40B4-BE49-F238E27FC236}">
                  <a16:creationId xmlns:a16="http://schemas.microsoft.com/office/drawing/2014/main" id="{6775DCDE-B788-4ED8-B7D2-371E00A623A3}"/>
                </a:ext>
              </a:extLst>
            </p:cNvPr>
            <p:cNvCxnSpPr>
              <a:cxnSpLocks/>
              <a:endCxn id="374" idx="0"/>
            </p:cNvCxnSpPr>
            <p:nvPr/>
          </p:nvCxnSpPr>
          <p:spPr>
            <a:xfrm flipV="1">
              <a:off x="5795749" y="6048561"/>
              <a:ext cx="140059" cy="5971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7" name="Straight Connector 376">
              <a:extLst>
                <a:ext uri="{FF2B5EF4-FFF2-40B4-BE49-F238E27FC236}">
                  <a16:creationId xmlns:a16="http://schemas.microsoft.com/office/drawing/2014/main" id="{EFE0A82E-884A-4E7B-94FD-2F208A50214B}"/>
                </a:ext>
              </a:extLst>
            </p:cNvPr>
            <p:cNvCxnSpPr>
              <a:cxnSpLocks/>
            </p:cNvCxnSpPr>
            <p:nvPr/>
          </p:nvCxnSpPr>
          <p:spPr>
            <a:xfrm>
              <a:off x="5873107" y="1801504"/>
              <a:ext cx="0" cy="449449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78" name="Rectangle: Rounded Corners 377">
              <a:extLst>
                <a:ext uri="{FF2B5EF4-FFF2-40B4-BE49-F238E27FC236}">
                  <a16:creationId xmlns:a16="http://schemas.microsoft.com/office/drawing/2014/main" id="{A2B80677-CD8C-46D0-820B-D1AFD812C1D8}"/>
                </a:ext>
              </a:extLst>
            </p:cNvPr>
            <p:cNvSpPr/>
            <p:nvPr/>
          </p:nvSpPr>
          <p:spPr>
            <a:xfrm>
              <a:off x="5472752" y="1699146"/>
              <a:ext cx="623248" cy="102358"/>
            </a:xfrm>
            <a:prstGeom prst="round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379" name="Picture 2" descr="Image result for Tape measure">
            <a:extLst>
              <a:ext uri="{FF2B5EF4-FFF2-40B4-BE49-F238E27FC236}">
                <a16:creationId xmlns:a16="http://schemas.microsoft.com/office/drawing/2014/main" id="{E79CBECB-63A3-4D5A-A7D3-EA9F27BE56FB}"/>
              </a:ext>
            </a:extLst>
          </p:cNvPr>
          <p:cNvPicPr>
            <a:picLocks noChangeAspect="1" noChangeArrowheads="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t="43203" b="37607"/>
          <a:stretch/>
        </p:blipFill>
        <p:spPr bwMode="auto">
          <a:xfrm rot="16200000">
            <a:off x="-2125873" y="3649973"/>
            <a:ext cx="5412467" cy="579043"/>
          </a:xfrm>
          <a:prstGeom prst="rect">
            <a:avLst/>
          </a:prstGeom>
          <a:noFill/>
          <a:extLst>
            <a:ext uri="{909E8E84-426E-40DD-AFC4-6F175D3DCCD1}">
              <a14:hiddenFill xmlns:a14="http://schemas.microsoft.com/office/drawing/2010/main">
                <a:solidFill>
                  <a:srgbClr val="FFFFFF"/>
                </a:solidFill>
              </a14:hiddenFill>
            </a:ext>
          </a:extLst>
        </p:spPr>
      </p:pic>
      <p:cxnSp>
        <p:nvCxnSpPr>
          <p:cNvPr id="382" name="Straight Connector 381">
            <a:extLst>
              <a:ext uri="{FF2B5EF4-FFF2-40B4-BE49-F238E27FC236}">
                <a16:creationId xmlns:a16="http://schemas.microsoft.com/office/drawing/2014/main" id="{E82CD429-D8C8-4012-8269-6A851B1E85D5}"/>
              </a:ext>
            </a:extLst>
          </p:cNvPr>
          <p:cNvCxnSpPr>
            <a:cxnSpLocks/>
          </p:cNvCxnSpPr>
          <p:nvPr/>
        </p:nvCxnSpPr>
        <p:spPr>
          <a:xfrm flipH="1">
            <a:off x="869882" y="5622290"/>
            <a:ext cx="11008895" cy="0"/>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383" name="Straight Connector 382">
            <a:extLst>
              <a:ext uri="{FF2B5EF4-FFF2-40B4-BE49-F238E27FC236}">
                <a16:creationId xmlns:a16="http://schemas.microsoft.com/office/drawing/2014/main" id="{F0A48DE7-1C05-4342-8569-0BD7A7A310DA}"/>
              </a:ext>
            </a:extLst>
          </p:cNvPr>
          <p:cNvCxnSpPr>
            <a:cxnSpLocks/>
          </p:cNvCxnSpPr>
          <p:nvPr/>
        </p:nvCxnSpPr>
        <p:spPr>
          <a:xfrm flipH="1">
            <a:off x="869882" y="5410099"/>
            <a:ext cx="11008895" cy="0"/>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grpSp>
        <p:nvGrpSpPr>
          <p:cNvPr id="384" name="Group 383">
            <a:extLst>
              <a:ext uri="{FF2B5EF4-FFF2-40B4-BE49-F238E27FC236}">
                <a16:creationId xmlns:a16="http://schemas.microsoft.com/office/drawing/2014/main" id="{A4AD68B0-73A7-43CF-8693-4923116C1C3C}"/>
              </a:ext>
            </a:extLst>
          </p:cNvPr>
          <p:cNvGrpSpPr/>
          <p:nvPr/>
        </p:nvGrpSpPr>
        <p:grpSpPr>
          <a:xfrm>
            <a:off x="1296452" y="5413999"/>
            <a:ext cx="134146" cy="1055176"/>
            <a:chOff x="5472752" y="1699146"/>
            <a:chExt cx="623248" cy="4946583"/>
          </a:xfrm>
        </p:grpSpPr>
        <p:cxnSp>
          <p:nvCxnSpPr>
            <p:cNvPr id="385" name="Straight Connector 384">
              <a:extLst>
                <a:ext uri="{FF2B5EF4-FFF2-40B4-BE49-F238E27FC236}">
                  <a16:creationId xmlns:a16="http://schemas.microsoft.com/office/drawing/2014/main" id="{6B8A616D-C4D1-4BAC-9A1F-0FEFBCE43085}"/>
                </a:ext>
              </a:extLst>
            </p:cNvPr>
            <p:cNvCxnSpPr/>
            <p:nvPr/>
          </p:nvCxnSpPr>
          <p:spPr>
            <a:xfrm>
              <a:off x="5634767" y="1801504"/>
              <a:ext cx="0" cy="42581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6" name="Straight Connector 385">
              <a:extLst>
                <a:ext uri="{FF2B5EF4-FFF2-40B4-BE49-F238E27FC236}">
                  <a16:creationId xmlns:a16="http://schemas.microsoft.com/office/drawing/2014/main" id="{47580F48-5E30-42E9-92D8-3A2890E25A99}"/>
                </a:ext>
              </a:extLst>
            </p:cNvPr>
            <p:cNvCxnSpPr>
              <a:cxnSpLocks/>
            </p:cNvCxnSpPr>
            <p:nvPr/>
          </p:nvCxnSpPr>
          <p:spPr>
            <a:xfrm>
              <a:off x="5795749" y="1801504"/>
              <a:ext cx="0" cy="48442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7" name="Straight Connector 386">
              <a:extLst>
                <a:ext uri="{FF2B5EF4-FFF2-40B4-BE49-F238E27FC236}">
                  <a16:creationId xmlns:a16="http://schemas.microsoft.com/office/drawing/2014/main" id="{E5C60C83-C842-4DED-9E03-760654067010}"/>
                </a:ext>
              </a:extLst>
            </p:cNvPr>
            <p:cNvCxnSpPr>
              <a:cxnSpLocks/>
            </p:cNvCxnSpPr>
            <p:nvPr/>
          </p:nvCxnSpPr>
          <p:spPr>
            <a:xfrm>
              <a:off x="5835035" y="1801504"/>
              <a:ext cx="0" cy="469646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8" name="Straight Connector 387">
              <a:extLst>
                <a:ext uri="{FF2B5EF4-FFF2-40B4-BE49-F238E27FC236}">
                  <a16:creationId xmlns:a16="http://schemas.microsoft.com/office/drawing/2014/main" id="{DE35A80D-3BC8-482F-92AD-12BB74AC6991}"/>
                </a:ext>
              </a:extLst>
            </p:cNvPr>
            <p:cNvCxnSpPr/>
            <p:nvPr/>
          </p:nvCxnSpPr>
          <p:spPr>
            <a:xfrm>
              <a:off x="5935808" y="1801504"/>
              <a:ext cx="0" cy="42581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89" name="Arc 388">
              <a:extLst>
                <a:ext uri="{FF2B5EF4-FFF2-40B4-BE49-F238E27FC236}">
                  <a16:creationId xmlns:a16="http://schemas.microsoft.com/office/drawing/2014/main" id="{C04D269F-C725-465B-B3F8-4006A6E40FCF}"/>
                </a:ext>
              </a:extLst>
            </p:cNvPr>
            <p:cNvSpPr/>
            <p:nvPr/>
          </p:nvSpPr>
          <p:spPr>
            <a:xfrm rot="10800000">
              <a:off x="5590902" y="5831006"/>
              <a:ext cx="374801" cy="282200"/>
            </a:xfrm>
            <a:prstGeom prst="arc">
              <a:avLst>
                <a:gd name="adj1" fmla="val 12353551"/>
                <a:gd name="adj2" fmla="val 1966238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cxnSp>
          <p:nvCxnSpPr>
            <p:cNvPr id="390" name="Straight Connector 389">
              <a:extLst>
                <a:ext uri="{FF2B5EF4-FFF2-40B4-BE49-F238E27FC236}">
                  <a16:creationId xmlns:a16="http://schemas.microsoft.com/office/drawing/2014/main" id="{31B6306A-30B8-4720-9068-EA611A1E2A25}"/>
                </a:ext>
              </a:extLst>
            </p:cNvPr>
            <p:cNvCxnSpPr>
              <a:cxnSpLocks/>
              <a:endCxn id="389" idx="2"/>
            </p:cNvCxnSpPr>
            <p:nvPr/>
          </p:nvCxnSpPr>
          <p:spPr>
            <a:xfrm flipH="1" flipV="1">
              <a:off x="5634767" y="6062823"/>
              <a:ext cx="153976" cy="58290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1" name="Straight Connector 390">
              <a:extLst>
                <a:ext uri="{FF2B5EF4-FFF2-40B4-BE49-F238E27FC236}">
                  <a16:creationId xmlns:a16="http://schemas.microsoft.com/office/drawing/2014/main" id="{8DABD367-7E82-4BC0-9A94-4C5BC5C21E82}"/>
                </a:ext>
              </a:extLst>
            </p:cNvPr>
            <p:cNvCxnSpPr>
              <a:cxnSpLocks/>
              <a:endCxn id="389" idx="0"/>
            </p:cNvCxnSpPr>
            <p:nvPr/>
          </p:nvCxnSpPr>
          <p:spPr>
            <a:xfrm flipV="1">
              <a:off x="5795749" y="6048561"/>
              <a:ext cx="140059" cy="5971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2" name="Straight Connector 391">
              <a:extLst>
                <a:ext uri="{FF2B5EF4-FFF2-40B4-BE49-F238E27FC236}">
                  <a16:creationId xmlns:a16="http://schemas.microsoft.com/office/drawing/2014/main" id="{168BD6D2-808B-4424-B3BD-EFEB822A0FEA}"/>
                </a:ext>
              </a:extLst>
            </p:cNvPr>
            <p:cNvCxnSpPr>
              <a:cxnSpLocks/>
            </p:cNvCxnSpPr>
            <p:nvPr/>
          </p:nvCxnSpPr>
          <p:spPr>
            <a:xfrm>
              <a:off x="5873107" y="1801504"/>
              <a:ext cx="0" cy="449449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93" name="Rectangle: Rounded Corners 392">
              <a:extLst>
                <a:ext uri="{FF2B5EF4-FFF2-40B4-BE49-F238E27FC236}">
                  <a16:creationId xmlns:a16="http://schemas.microsoft.com/office/drawing/2014/main" id="{AEBBF1E0-5A91-413A-9F80-E5D9B3E9CD58}"/>
                </a:ext>
              </a:extLst>
            </p:cNvPr>
            <p:cNvSpPr/>
            <p:nvPr/>
          </p:nvSpPr>
          <p:spPr>
            <a:xfrm>
              <a:off x="5472752" y="1699146"/>
              <a:ext cx="623248" cy="102358"/>
            </a:xfrm>
            <a:prstGeom prst="round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394" name="Group 393">
            <a:extLst>
              <a:ext uri="{FF2B5EF4-FFF2-40B4-BE49-F238E27FC236}">
                <a16:creationId xmlns:a16="http://schemas.microsoft.com/office/drawing/2014/main" id="{8F76E327-6F68-4788-AF9B-3CC67EE896C6}"/>
              </a:ext>
            </a:extLst>
          </p:cNvPr>
          <p:cNvGrpSpPr/>
          <p:nvPr/>
        </p:nvGrpSpPr>
        <p:grpSpPr>
          <a:xfrm>
            <a:off x="968006" y="5630301"/>
            <a:ext cx="118155" cy="834403"/>
            <a:chOff x="5472752" y="1699146"/>
            <a:chExt cx="623248" cy="4946583"/>
          </a:xfrm>
        </p:grpSpPr>
        <p:cxnSp>
          <p:nvCxnSpPr>
            <p:cNvPr id="395" name="Straight Connector 394">
              <a:extLst>
                <a:ext uri="{FF2B5EF4-FFF2-40B4-BE49-F238E27FC236}">
                  <a16:creationId xmlns:a16="http://schemas.microsoft.com/office/drawing/2014/main" id="{A6D9BFE7-8F6B-48B2-A262-C5E69D369407}"/>
                </a:ext>
              </a:extLst>
            </p:cNvPr>
            <p:cNvCxnSpPr/>
            <p:nvPr/>
          </p:nvCxnSpPr>
          <p:spPr>
            <a:xfrm>
              <a:off x="5634767" y="1801504"/>
              <a:ext cx="0" cy="42581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6" name="Straight Connector 395">
              <a:extLst>
                <a:ext uri="{FF2B5EF4-FFF2-40B4-BE49-F238E27FC236}">
                  <a16:creationId xmlns:a16="http://schemas.microsoft.com/office/drawing/2014/main" id="{4BE7DC2A-7AF5-4BDE-BA03-7610D392FC4F}"/>
                </a:ext>
              </a:extLst>
            </p:cNvPr>
            <p:cNvCxnSpPr>
              <a:cxnSpLocks/>
            </p:cNvCxnSpPr>
            <p:nvPr/>
          </p:nvCxnSpPr>
          <p:spPr>
            <a:xfrm>
              <a:off x="5795749" y="1801504"/>
              <a:ext cx="0" cy="48442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7" name="Straight Connector 396">
              <a:extLst>
                <a:ext uri="{FF2B5EF4-FFF2-40B4-BE49-F238E27FC236}">
                  <a16:creationId xmlns:a16="http://schemas.microsoft.com/office/drawing/2014/main" id="{A6197A36-835E-45A0-9B60-CA1AF9E47698}"/>
                </a:ext>
              </a:extLst>
            </p:cNvPr>
            <p:cNvCxnSpPr>
              <a:cxnSpLocks/>
            </p:cNvCxnSpPr>
            <p:nvPr/>
          </p:nvCxnSpPr>
          <p:spPr>
            <a:xfrm>
              <a:off x="5835035" y="1801504"/>
              <a:ext cx="0" cy="469646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8" name="Straight Connector 397">
              <a:extLst>
                <a:ext uri="{FF2B5EF4-FFF2-40B4-BE49-F238E27FC236}">
                  <a16:creationId xmlns:a16="http://schemas.microsoft.com/office/drawing/2014/main" id="{9F25F973-6589-433D-9281-43C1C0C939EE}"/>
                </a:ext>
              </a:extLst>
            </p:cNvPr>
            <p:cNvCxnSpPr/>
            <p:nvPr/>
          </p:nvCxnSpPr>
          <p:spPr>
            <a:xfrm>
              <a:off x="5935808" y="1801504"/>
              <a:ext cx="0" cy="42581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99" name="Arc 398">
              <a:extLst>
                <a:ext uri="{FF2B5EF4-FFF2-40B4-BE49-F238E27FC236}">
                  <a16:creationId xmlns:a16="http://schemas.microsoft.com/office/drawing/2014/main" id="{EF42F466-42E0-454E-A9A0-887DF8A3192C}"/>
                </a:ext>
              </a:extLst>
            </p:cNvPr>
            <p:cNvSpPr/>
            <p:nvPr/>
          </p:nvSpPr>
          <p:spPr>
            <a:xfrm rot="10800000">
              <a:off x="5590902" y="5831006"/>
              <a:ext cx="374801" cy="282200"/>
            </a:xfrm>
            <a:prstGeom prst="arc">
              <a:avLst>
                <a:gd name="adj1" fmla="val 12353551"/>
                <a:gd name="adj2" fmla="val 1966238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cxnSp>
          <p:nvCxnSpPr>
            <p:cNvPr id="400" name="Straight Connector 399">
              <a:extLst>
                <a:ext uri="{FF2B5EF4-FFF2-40B4-BE49-F238E27FC236}">
                  <a16:creationId xmlns:a16="http://schemas.microsoft.com/office/drawing/2014/main" id="{F2B36C69-4A65-440C-9324-329C470D4BF7}"/>
                </a:ext>
              </a:extLst>
            </p:cNvPr>
            <p:cNvCxnSpPr>
              <a:cxnSpLocks/>
              <a:endCxn id="399" idx="2"/>
            </p:cNvCxnSpPr>
            <p:nvPr/>
          </p:nvCxnSpPr>
          <p:spPr>
            <a:xfrm flipH="1" flipV="1">
              <a:off x="5634767" y="6062823"/>
              <a:ext cx="153976" cy="58290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1" name="Straight Connector 400">
              <a:extLst>
                <a:ext uri="{FF2B5EF4-FFF2-40B4-BE49-F238E27FC236}">
                  <a16:creationId xmlns:a16="http://schemas.microsoft.com/office/drawing/2014/main" id="{A89C54F5-A594-460E-946C-392B7E3BEF41}"/>
                </a:ext>
              </a:extLst>
            </p:cNvPr>
            <p:cNvCxnSpPr>
              <a:cxnSpLocks/>
              <a:endCxn id="399" idx="0"/>
            </p:cNvCxnSpPr>
            <p:nvPr/>
          </p:nvCxnSpPr>
          <p:spPr>
            <a:xfrm flipV="1">
              <a:off x="5795749" y="6048561"/>
              <a:ext cx="140059" cy="5971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2" name="Straight Connector 401">
              <a:extLst>
                <a:ext uri="{FF2B5EF4-FFF2-40B4-BE49-F238E27FC236}">
                  <a16:creationId xmlns:a16="http://schemas.microsoft.com/office/drawing/2014/main" id="{7D08BD6B-643D-4047-AD6C-1E58B155D72A}"/>
                </a:ext>
              </a:extLst>
            </p:cNvPr>
            <p:cNvCxnSpPr>
              <a:cxnSpLocks/>
            </p:cNvCxnSpPr>
            <p:nvPr/>
          </p:nvCxnSpPr>
          <p:spPr>
            <a:xfrm>
              <a:off x="5873107" y="1801504"/>
              <a:ext cx="0" cy="449449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03" name="Rectangle: Rounded Corners 402">
              <a:extLst>
                <a:ext uri="{FF2B5EF4-FFF2-40B4-BE49-F238E27FC236}">
                  <a16:creationId xmlns:a16="http://schemas.microsoft.com/office/drawing/2014/main" id="{53B70683-2B19-4658-B174-1114FFEB7057}"/>
                </a:ext>
              </a:extLst>
            </p:cNvPr>
            <p:cNvSpPr/>
            <p:nvPr/>
          </p:nvSpPr>
          <p:spPr>
            <a:xfrm>
              <a:off x="5472752" y="1699146"/>
              <a:ext cx="623248" cy="102358"/>
            </a:xfrm>
            <a:prstGeom prst="round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424" name="Rectangle 423">
            <a:extLst>
              <a:ext uri="{FF2B5EF4-FFF2-40B4-BE49-F238E27FC236}">
                <a16:creationId xmlns:a16="http://schemas.microsoft.com/office/drawing/2014/main" id="{3D813756-7310-4B8B-A5DF-AB7C2CFB54FE}"/>
              </a:ext>
            </a:extLst>
          </p:cNvPr>
          <p:cNvSpPr/>
          <p:nvPr/>
        </p:nvSpPr>
        <p:spPr>
          <a:xfrm>
            <a:off x="808020" y="6452814"/>
            <a:ext cx="452368" cy="400110"/>
          </a:xfrm>
          <a:prstGeom prst="rect">
            <a:avLst/>
          </a:prstGeom>
          <a:noFill/>
        </p:spPr>
        <p:txBody>
          <a:bodyPr wrap="none" lIns="91440" tIns="45720" rIns="91440" bIns="45720">
            <a:spAutoFit/>
          </a:bodyPr>
          <a:lstStyle/>
          <a:p>
            <a:pPr algn="ctr"/>
            <a:r>
              <a:rPr lang="en-US" sz="2000" b="1" cap="none" spc="0" dirty="0">
                <a:ln w="0"/>
                <a:solidFill>
                  <a:srgbClr val="5A3A06"/>
                </a:solidFill>
                <a:effectLst>
                  <a:outerShdw blurRad="38100" dist="19050" dir="2700000" algn="tl" rotWithShape="0">
                    <a:schemeClr val="dk1">
                      <a:alpha val="40000"/>
                    </a:schemeClr>
                  </a:outerShdw>
                </a:effectLst>
              </a:rPr>
              <a:t>2d</a:t>
            </a:r>
          </a:p>
        </p:txBody>
      </p:sp>
      <p:sp>
        <p:nvSpPr>
          <p:cNvPr id="425" name="Rectangle 424">
            <a:extLst>
              <a:ext uri="{FF2B5EF4-FFF2-40B4-BE49-F238E27FC236}">
                <a16:creationId xmlns:a16="http://schemas.microsoft.com/office/drawing/2014/main" id="{FBB79430-2A00-42B7-916E-BF21CC47CDCC}"/>
              </a:ext>
            </a:extLst>
          </p:cNvPr>
          <p:cNvSpPr/>
          <p:nvPr/>
        </p:nvSpPr>
        <p:spPr>
          <a:xfrm>
            <a:off x="1128939" y="6452814"/>
            <a:ext cx="452368" cy="400110"/>
          </a:xfrm>
          <a:prstGeom prst="rect">
            <a:avLst/>
          </a:prstGeom>
          <a:noFill/>
        </p:spPr>
        <p:txBody>
          <a:bodyPr wrap="none" lIns="91440" tIns="45720" rIns="91440" bIns="45720">
            <a:spAutoFit/>
          </a:bodyPr>
          <a:lstStyle/>
          <a:p>
            <a:pPr algn="ctr"/>
            <a:r>
              <a:rPr lang="en-US" sz="2000" b="1" dirty="0">
                <a:ln w="0"/>
                <a:solidFill>
                  <a:srgbClr val="5A3A06"/>
                </a:solidFill>
                <a:effectLst>
                  <a:outerShdw blurRad="38100" dist="19050" dir="2700000" algn="tl" rotWithShape="0">
                    <a:schemeClr val="dk1">
                      <a:alpha val="40000"/>
                    </a:schemeClr>
                  </a:outerShdw>
                </a:effectLst>
              </a:rPr>
              <a:t>3</a:t>
            </a:r>
            <a:r>
              <a:rPr lang="en-US" sz="2000" b="1" cap="none" spc="0" dirty="0">
                <a:ln w="0"/>
                <a:solidFill>
                  <a:srgbClr val="5A3A06"/>
                </a:solidFill>
                <a:effectLst>
                  <a:outerShdw blurRad="38100" dist="19050" dir="2700000" algn="tl" rotWithShape="0">
                    <a:schemeClr val="dk1">
                      <a:alpha val="40000"/>
                    </a:schemeClr>
                  </a:outerShdw>
                </a:effectLst>
              </a:rPr>
              <a:t>d</a:t>
            </a:r>
          </a:p>
        </p:txBody>
      </p:sp>
      <p:sp>
        <p:nvSpPr>
          <p:cNvPr id="426" name="Rectangle 425">
            <a:extLst>
              <a:ext uri="{FF2B5EF4-FFF2-40B4-BE49-F238E27FC236}">
                <a16:creationId xmlns:a16="http://schemas.microsoft.com/office/drawing/2014/main" id="{1E0748DF-4873-411C-B946-764E7F1146E7}"/>
              </a:ext>
            </a:extLst>
          </p:cNvPr>
          <p:cNvSpPr/>
          <p:nvPr/>
        </p:nvSpPr>
        <p:spPr>
          <a:xfrm>
            <a:off x="1489249" y="6452814"/>
            <a:ext cx="452368" cy="400110"/>
          </a:xfrm>
          <a:prstGeom prst="rect">
            <a:avLst/>
          </a:prstGeom>
          <a:noFill/>
        </p:spPr>
        <p:txBody>
          <a:bodyPr wrap="none" lIns="91440" tIns="45720" rIns="91440" bIns="45720">
            <a:spAutoFit/>
          </a:bodyPr>
          <a:lstStyle/>
          <a:p>
            <a:pPr algn="ctr"/>
            <a:r>
              <a:rPr lang="en-US" sz="2000" b="1" dirty="0">
                <a:ln w="0"/>
                <a:solidFill>
                  <a:srgbClr val="5A3A06"/>
                </a:solidFill>
                <a:effectLst>
                  <a:outerShdw blurRad="38100" dist="19050" dir="2700000" algn="tl" rotWithShape="0">
                    <a:schemeClr val="dk1">
                      <a:alpha val="40000"/>
                    </a:schemeClr>
                  </a:outerShdw>
                </a:effectLst>
              </a:rPr>
              <a:t>4</a:t>
            </a:r>
            <a:r>
              <a:rPr lang="en-US" sz="2000" b="1" cap="none" spc="0" dirty="0">
                <a:ln w="0"/>
                <a:solidFill>
                  <a:srgbClr val="5A3A06"/>
                </a:solidFill>
                <a:effectLst>
                  <a:outerShdw blurRad="38100" dist="19050" dir="2700000" algn="tl" rotWithShape="0">
                    <a:schemeClr val="dk1">
                      <a:alpha val="40000"/>
                    </a:schemeClr>
                  </a:outerShdw>
                </a:effectLst>
              </a:rPr>
              <a:t>d</a:t>
            </a:r>
          </a:p>
        </p:txBody>
      </p:sp>
      <p:sp>
        <p:nvSpPr>
          <p:cNvPr id="427" name="Rectangle 426">
            <a:extLst>
              <a:ext uri="{FF2B5EF4-FFF2-40B4-BE49-F238E27FC236}">
                <a16:creationId xmlns:a16="http://schemas.microsoft.com/office/drawing/2014/main" id="{D91B444B-9C9D-43BC-99FC-D2EF59DCF488}"/>
              </a:ext>
            </a:extLst>
          </p:cNvPr>
          <p:cNvSpPr/>
          <p:nvPr/>
        </p:nvSpPr>
        <p:spPr>
          <a:xfrm>
            <a:off x="1882623" y="6452814"/>
            <a:ext cx="452368" cy="400110"/>
          </a:xfrm>
          <a:prstGeom prst="rect">
            <a:avLst/>
          </a:prstGeom>
          <a:noFill/>
        </p:spPr>
        <p:txBody>
          <a:bodyPr wrap="none" lIns="91440" tIns="45720" rIns="91440" bIns="45720">
            <a:spAutoFit/>
          </a:bodyPr>
          <a:lstStyle/>
          <a:p>
            <a:pPr algn="ctr"/>
            <a:r>
              <a:rPr lang="en-US" sz="2000" b="1" dirty="0">
                <a:ln w="0"/>
                <a:solidFill>
                  <a:srgbClr val="5A3A06"/>
                </a:solidFill>
                <a:effectLst>
                  <a:outerShdw blurRad="38100" dist="19050" dir="2700000" algn="tl" rotWithShape="0">
                    <a:schemeClr val="dk1">
                      <a:alpha val="40000"/>
                    </a:schemeClr>
                  </a:outerShdw>
                </a:effectLst>
              </a:rPr>
              <a:t>5</a:t>
            </a:r>
            <a:r>
              <a:rPr lang="en-US" sz="2000" b="1" cap="none" spc="0" dirty="0">
                <a:ln w="0"/>
                <a:solidFill>
                  <a:srgbClr val="5A3A06"/>
                </a:solidFill>
                <a:effectLst>
                  <a:outerShdw blurRad="38100" dist="19050" dir="2700000" algn="tl" rotWithShape="0">
                    <a:schemeClr val="dk1">
                      <a:alpha val="40000"/>
                    </a:schemeClr>
                  </a:outerShdw>
                </a:effectLst>
              </a:rPr>
              <a:t>d</a:t>
            </a:r>
          </a:p>
        </p:txBody>
      </p:sp>
      <p:sp>
        <p:nvSpPr>
          <p:cNvPr id="428" name="Rectangle 427">
            <a:extLst>
              <a:ext uri="{FF2B5EF4-FFF2-40B4-BE49-F238E27FC236}">
                <a16:creationId xmlns:a16="http://schemas.microsoft.com/office/drawing/2014/main" id="{3149BAEB-2FDF-4400-AA37-8E53588DF2D3}"/>
              </a:ext>
            </a:extLst>
          </p:cNvPr>
          <p:cNvSpPr/>
          <p:nvPr/>
        </p:nvSpPr>
        <p:spPr>
          <a:xfrm>
            <a:off x="2300409" y="6452814"/>
            <a:ext cx="452368" cy="400110"/>
          </a:xfrm>
          <a:prstGeom prst="rect">
            <a:avLst/>
          </a:prstGeom>
          <a:noFill/>
        </p:spPr>
        <p:txBody>
          <a:bodyPr wrap="none" lIns="91440" tIns="45720" rIns="91440" bIns="45720">
            <a:spAutoFit/>
          </a:bodyPr>
          <a:lstStyle/>
          <a:p>
            <a:pPr algn="ctr"/>
            <a:r>
              <a:rPr lang="en-US" sz="2000" b="1" dirty="0">
                <a:ln w="0"/>
                <a:solidFill>
                  <a:srgbClr val="5A3A06"/>
                </a:solidFill>
                <a:effectLst>
                  <a:outerShdw blurRad="38100" dist="19050" dir="2700000" algn="tl" rotWithShape="0">
                    <a:schemeClr val="dk1">
                      <a:alpha val="40000"/>
                    </a:schemeClr>
                  </a:outerShdw>
                </a:effectLst>
              </a:rPr>
              <a:t>6</a:t>
            </a:r>
            <a:r>
              <a:rPr lang="en-US" sz="2000" b="1" cap="none" spc="0" dirty="0">
                <a:ln w="0"/>
                <a:solidFill>
                  <a:srgbClr val="5A3A06"/>
                </a:solidFill>
                <a:effectLst>
                  <a:outerShdw blurRad="38100" dist="19050" dir="2700000" algn="tl" rotWithShape="0">
                    <a:schemeClr val="dk1">
                      <a:alpha val="40000"/>
                    </a:schemeClr>
                  </a:outerShdw>
                </a:effectLst>
              </a:rPr>
              <a:t>d</a:t>
            </a:r>
          </a:p>
        </p:txBody>
      </p:sp>
      <p:sp>
        <p:nvSpPr>
          <p:cNvPr id="429" name="Rectangle 428">
            <a:extLst>
              <a:ext uri="{FF2B5EF4-FFF2-40B4-BE49-F238E27FC236}">
                <a16:creationId xmlns:a16="http://schemas.microsoft.com/office/drawing/2014/main" id="{DCA29D57-2F75-4288-B288-BEF48E8F5231}"/>
              </a:ext>
            </a:extLst>
          </p:cNvPr>
          <p:cNvSpPr/>
          <p:nvPr/>
        </p:nvSpPr>
        <p:spPr>
          <a:xfrm>
            <a:off x="2791513" y="6452814"/>
            <a:ext cx="452368" cy="400110"/>
          </a:xfrm>
          <a:prstGeom prst="rect">
            <a:avLst/>
          </a:prstGeom>
          <a:noFill/>
        </p:spPr>
        <p:txBody>
          <a:bodyPr wrap="none" lIns="91440" tIns="45720" rIns="91440" bIns="45720">
            <a:spAutoFit/>
          </a:bodyPr>
          <a:lstStyle/>
          <a:p>
            <a:pPr algn="ctr"/>
            <a:r>
              <a:rPr lang="en-US" sz="2000" b="1" dirty="0">
                <a:ln w="0"/>
                <a:solidFill>
                  <a:srgbClr val="5A3A06"/>
                </a:solidFill>
                <a:effectLst>
                  <a:outerShdw blurRad="38100" dist="19050" dir="2700000" algn="tl" rotWithShape="0">
                    <a:schemeClr val="dk1">
                      <a:alpha val="40000"/>
                    </a:schemeClr>
                  </a:outerShdw>
                </a:effectLst>
              </a:rPr>
              <a:t>7</a:t>
            </a:r>
            <a:r>
              <a:rPr lang="en-US" sz="2000" b="1" cap="none" spc="0" dirty="0">
                <a:ln w="0"/>
                <a:solidFill>
                  <a:srgbClr val="5A3A06"/>
                </a:solidFill>
                <a:effectLst>
                  <a:outerShdw blurRad="38100" dist="19050" dir="2700000" algn="tl" rotWithShape="0">
                    <a:schemeClr val="dk1">
                      <a:alpha val="40000"/>
                    </a:schemeClr>
                  </a:outerShdw>
                </a:effectLst>
              </a:rPr>
              <a:t>d</a:t>
            </a:r>
          </a:p>
        </p:txBody>
      </p:sp>
      <p:sp>
        <p:nvSpPr>
          <p:cNvPr id="430" name="Rectangle 429">
            <a:extLst>
              <a:ext uri="{FF2B5EF4-FFF2-40B4-BE49-F238E27FC236}">
                <a16:creationId xmlns:a16="http://schemas.microsoft.com/office/drawing/2014/main" id="{E8226AAC-4CCC-4F86-8BD3-5D5C641D2C97}"/>
              </a:ext>
            </a:extLst>
          </p:cNvPr>
          <p:cNvSpPr/>
          <p:nvPr/>
        </p:nvSpPr>
        <p:spPr>
          <a:xfrm>
            <a:off x="3256711" y="6452814"/>
            <a:ext cx="452368" cy="400110"/>
          </a:xfrm>
          <a:prstGeom prst="rect">
            <a:avLst/>
          </a:prstGeom>
          <a:noFill/>
        </p:spPr>
        <p:txBody>
          <a:bodyPr wrap="none" lIns="91440" tIns="45720" rIns="91440" bIns="45720">
            <a:spAutoFit/>
          </a:bodyPr>
          <a:lstStyle/>
          <a:p>
            <a:pPr algn="ctr"/>
            <a:r>
              <a:rPr lang="en-US" sz="2000" b="1" dirty="0">
                <a:ln w="0"/>
                <a:solidFill>
                  <a:srgbClr val="5A3A06"/>
                </a:solidFill>
                <a:effectLst>
                  <a:outerShdw blurRad="38100" dist="19050" dir="2700000" algn="tl" rotWithShape="0">
                    <a:schemeClr val="dk1">
                      <a:alpha val="40000"/>
                    </a:schemeClr>
                  </a:outerShdw>
                </a:effectLst>
              </a:rPr>
              <a:t>8</a:t>
            </a:r>
            <a:r>
              <a:rPr lang="en-US" sz="2000" b="1" cap="none" spc="0" dirty="0">
                <a:ln w="0"/>
                <a:solidFill>
                  <a:srgbClr val="5A3A06"/>
                </a:solidFill>
                <a:effectLst>
                  <a:outerShdw blurRad="38100" dist="19050" dir="2700000" algn="tl" rotWithShape="0">
                    <a:schemeClr val="dk1">
                      <a:alpha val="40000"/>
                    </a:schemeClr>
                  </a:outerShdw>
                </a:effectLst>
              </a:rPr>
              <a:t>d</a:t>
            </a:r>
          </a:p>
        </p:txBody>
      </p:sp>
      <p:sp>
        <p:nvSpPr>
          <p:cNvPr id="431" name="Rectangle 430">
            <a:extLst>
              <a:ext uri="{FF2B5EF4-FFF2-40B4-BE49-F238E27FC236}">
                <a16:creationId xmlns:a16="http://schemas.microsoft.com/office/drawing/2014/main" id="{25600332-720C-440C-B107-FEE20622BBE3}"/>
              </a:ext>
            </a:extLst>
          </p:cNvPr>
          <p:cNvSpPr/>
          <p:nvPr/>
        </p:nvSpPr>
        <p:spPr>
          <a:xfrm>
            <a:off x="3745922" y="6452814"/>
            <a:ext cx="452368" cy="400110"/>
          </a:xfrm>
          <a:prstGeom prst="rect">
            <a:avLst/>
          </a:prstGeom>
          <a:noFill/>
        </p:spPr>
        <p:txBody>
          <a:bodyPr wrap="none" lIns="91440" tIns="45720" rIns="91440" bIns="45720">
            <a:spAutoFit/>
          </a:bodyPr>
          <a:lstStyle/>
          <a:p>
            <a:pPr algn="ctr"/>
            <a:r>
              <a:rPr lang="en-US" sz="2000" b="1" dirty="0">
                <a:ln w="0"/>
                <a:solidFill>
                  <a:srgbClr val="5A3A06"/>
                </a:solidFill>
                <a:effectLst>
                  <a:outerShdw blurRad="38100" dist="19050" dir="2700000" algn="tl" rotWithShape="0">
                    <a:schemeClr val="dk1">
                      <a:alpha val="40000"/>
                    </a:schemeClr>
                  </a:outerShdw>
                </a:effectLst>
              </a:rPr>
              <a:t>9</a:t>
            </a:r>
            <a:r>
              <a:rPr lang="en-US" sz="2000" b="1" cap="none" spc="0" dirty="0">
                <a:ln w="0"/>
                <a:solidFill>
                  <a:srgbClr val="5A3A06"/>
                </a:solidFill>
                <a:effectLst>
                  <a:outerShdw blurRad="38100" dist="19050" dir="2700000" algn="tl" rotWithShape="0">
                    <a:schemeClr val="dk1">
                      <a:alpha val="40000"/>
                    </a:schemeClr>
                  </a:outerShdw>
                </a:effectLst>
              </a:rPr>
              <a:t>d</a:t>
            </a:r>
          </a:p>
        </p:txBody>
      </p:sp>
      <p:sp>
        <p:nvSpPr>
          <p:cNvPr id="432" name="Rectangle 431">
            <a:extLst>
              <a:ext uri="{FF2B5EF4-FFF2-40B4-BE49-F238E27FC236}">
                <a16:creationId xmlns:a16="http://schemas.microsoft.com/office/drawing/2014/main" id="{39376EA0-5C05-403D-86B4-87227B29F302}"/>
              </a:ext>
            </a:extLst>
          </p:cNvPr>
          <p:cNvSpPr/>
          <p:nvPr/>
        </p:nvSpPr>
        <p:spPr>
          <a:xfrm>
            <a:off x="4182247" y="6452814"/>
            <a:ext cx="582212" cy="400110"/>
          </a:xfrm>
          <a:prstGeom prst="rect">
            <a:avLst/>
          </a:prstGeom>
          <a:noFill/>
        </p:spPr>
        <p:txBody>
          <a:bodyPr wrap="none" lIns="91440" tIns="45720" rIns="91440" bIns="45720">
            <a:spAutoFit/>
          </a:bodyPr>
          <a:lstStyle/>
          <a:p>
            <a:pPr algn="ctr"/>
            <a:r>
              <a:rPr lang="en-US" sz="2000" b="1" dirty="0">
                <a:ln w="0"/>
                <a:solidFill>
                  <a:srgbClr val="5A3A06"/>
                </a:solidFill>
                <a:effectLst>
                  <a:outerShdw blurRad="38100" dist="19050" dir="2700000" algn="tl" rotWithShape="0">
                    <a:schemeClr val="dk1">
                      <a:alpha val="40000"/>
                    </a:schemeClr>
                  </a:outerShdw>
                </a:effectLst>
              </a:rPr>
              <a:t>10</a:t>
            </a:r>
            <a:r>
              <a:rPr lang="en-US" sz="2000" b="1" cap="none" spc="0" dirty="0">
                <a:ln w="0"/>
                <a:solidFill>
                  <a:srgbClr val="5A3A06"/>
                </a:solidFill>
                <a:effectLst>
                  <a:outerShdw blurRad="38100" dist="19050" dir="2700000" algn="tl" rotWithShape="0">
                    <a:schemeClr val="dk1">
                      <a:alpha val="40000"/>
                    </a:schemeClr>
                  </a:outerShdw>
                </a:effectLst>
              </a:rPr>
              <a:t>d</a:t>
            </a:r>
          </a:p>
        </p:txBody>
      </p:sp>
      <p:sp>
        <p:nvSpPr>
          <p:cNvPr id="433" name="Rectangle 432">
            <a:extLst>
              <a:ext uri="{FF2B5EF4-FFF2-40B4-BE49-F238E27FC236}">
                <a16:creationId xmlns:a16="http://schemas.microsoft.com/office/drawing/2014/main" id="{D5E9A5D2-D7BC-4CCC-8E25-F7BCDFC5C0E6}"/>
              </a:ext>
            </a:extLst>
          </p:cNvPr>
          <p:cNvSpPr/>
          <p:nvPr/>
        </p:nvSpPr>
        <p:spPr>
          <a:xfrm>
            <a:off x="4695159" y="6452814"/>
            <a:ext cx="582212" cy="400110"/>
          </a:xfrm>
          <a:prstGeom prst="rect">
            <a:avLst/>
          </a:prstGeom>
          <a:noFill/>
        </p:spPr>
        <p:txBody>
          <a:bodyPr wrap="none" lIns="91440" tIns="45720" rIns="91440" bIns="45720">
            <a:spAutoFit/>
          </a:bodyPr>
          <a:lstStyle/>
          <a:p>
            <a:pPr algn="ctr"/>
            <a:r>
              <a:rPr lang="en-US" sz="2000" b="1" dirty="0">
                <a:ln w="0"/>
                <a:solidFill>
                  <a:srgbClr val="5A3A06"/>
                </a:solidFill>
                <a:effectLst>
                  <a:outerShdw blurRad="38100" dist="19050" dir="2700000" algn="tl" rotWithShape="0">
                    <a:schemeClr val="dk1">
                      <a:alpha val="40000"/>
                    </a:schemeClr>
                  </a:outerShdw>
                </a:effectLst>
              </a:rPr>
              <a:t>11</a:t>
            </a:r>
            <a:r>
              <a:rPr lang="en-US" sz="2000" b="1" cap="none" spc="0" dirty="0">
                <a:ln w="0"/>
                <a:solidFill>
                  <a:srgbClr val="5A3A06"/>
                </a:solidFill>
                <a:effectLst>
                  <a:outerShdw blurRad="38100" dist="19050" dir="2700000" algn="tl" rotWithShape="0">
                    <a:schemeClr val="dk1">
                      <a:alpha val="40000"/>
                    </a:schemeClr>
                  </a:outerShdw>
                </a:effectLst>
              </a:rPr>
              <a:t>d</a:t>
            </a:r>
          </a:p>
        </p:txBody>
      </p:sp>
      <p:sp>
        <p:nvSpPr>
          <p:cNvPr id="434" name="Rectangle 433">
            <a:extLst>
              <a:ext uri="{FF2B5EF4-FFF2-40B4-BE49-F238E27FC236}">
                <a16:creationId xmlns:a16="http://schemas.microsoft.com/office/drawing/2014/main" id="{BCD8CC3E-FD03-4620-B179-ED92F21ECE6A}"/>
              </a:ext>
            </a:extLst>
          </p:cNvPr>
          <p:cNvSpPr/>
          <p:nvPr/>
        </p:nvSpPr>
        <p:spPr>
          <a:xfrm>
            <a:off x="5231702" y="6452814"/>
            <a:ext cx="582212" cy="400110"/>
          </a:xfrm>
          <a:prstGeom prst="rect">
            <a:avLst/>
          </a:prstGeom>
          <a:noFill/>
        </p:spPr>
        <p:txBody>
          <a:bodyPr wrap="none" lIns="91440" tIns="45720" rIns="91440" bIns="45720">
            <a:spAutoFit/>
          </a:bodyPr>
          <a:lstStyle/>
          <a:p>
            <a:pPr algn="ctr"/>
            <a:r>
              <a:rPr lang="en-US" sz="2000" b="1" dirty="0">
                <a:ln w="0"/>
                <a:solidFill>
                  <a:srgbClr val="5A3A06"/>
                </a:solidFill>
                <a:effectLst>
                  <a:outerShdw blurRad="38100" dist="19050" dir="2700000" algn="tl" rotWithShape="0">
                    <a:schemeClr val="dk1">
                      <a:alpha val="40000"/>
                    </a:schemeClr>
                  </a:outerShdw>
                </a:effectLst>
              </a:rPr>
              <a:t>12</a:t>
            </a:r>
            <a:r>
              <a:rPr lang="en-US" sz="2000" b="1" cap="none" spc="0" dirty="0">
                <a:ln w="0"/>
                <a:solidFill>
                  <a:srgbClr val="5A3A06"/>
                </a:solidFill>
                <a:effectLst>
                  <a:outerShdw blurRad="38100" dist="19050" dir="2700000" algn="tl" rotWithShape="0">
                    <a:schemeClr val="dk1">
                      <a:alpha val="40000"/>
                    </a:schemeClr>
                  </a:outerShdw>
                </a:effectLst>
              </a:rPr>
              <a:t>d</a:t>
            </a:r>
          </a:p>
        </p:txBody>
      </p:sp>
      <p:sp>
        <p:nvSpPr>
          <p:cNvPr id="435" name="Rectangle 434">
            <a:extLst>
              <a:ext uri="{FF2B5EF4-FFF2-40B4-BE49-F238E27FC236}">
                <a16:creationId xmlns:a16="http://schemas.microsoft.com/office/drawing/2014/main" id="{0DC08ACE-B626-4ABB-A7E0-12C59BE29121}"/>
              </a:ext>
            </a:extLst>
          </p:cNvPr>
          <p:cNvSpPr/>
          <p:nvPr/>
        </p:nvSpPr>
        <p:spPr>
          <a:xfrm>
            <a:off x="5744253" y="6452814"/>
            <a:ext cx="582212" cy="400110"/>
          </a:xfrm>
          <a:prstGeom prst="rect">
            <a:avLst/>
          </a:prstGeom>
          <a:noFill/>
        </p:spPr>
        <p:txBody>
          <a:bodyPr wrap="none" lIns="91440" tIns="45720" rIns="91440" bIns="45720">
            <a:spAutoFit/>
          </a:bodyPr>
          <a:lstStyle/>
          <a:p>
            <a:pPr algn="ctr"/>
            <a:r>
              <a:rPr lang="en-US" sz="2000" b="1" dirty="0">
                <a:ln w="0"/>
                <a:solidFill>
                  <a:srgbClr val="5A3A06"/>
                </a:solidFill>
                <a:effectLst>
                  <a:outerShdw blurRad="38100" dist="19050" dir="2700000" algn="tl" rotWithShape="0">
                    <a:schemeClr val="dk1">
                      <a:alpha val="40000"/>
                    </a:schemeClr>
                  </a:outerShdw>
                </a:effectLst>
              </a:rPr>
              <a:t>13</a:t>
            </a:r>
            <a:r>
              <a:rPr lang="en-US" sz="2000" b="1" cap="none" spc="0" dirty="0">
                <a:ln w="0"/>
                <a:solidFill>
                  <a:srgbClr val="5A3A06"/>
                </a:solidFill>
                <a:effectLst>
                  <a:outerShdw blurRad="38100" dist="19050" dir="2700000" algn="tl" rotWithShape="0">
                    <a:schemeClr val="dk1">
                      <a:alpha val="40000"/>
                    </a:schemeClr>
                  </a:outerShdw>
                </a:effectLst>
              </a:rPr>
              <a:t>d</a:t>
            </a:r>
          </a:p>
        </p:txBody>
      </p:sp>
      <p:sp>
        <p:nvSpPr>
          <p:cNvPr id="436" name="Rectangle 435">
            <a:extLst>
              <a:ext uri="{FF2B5EF4-FFF2-40B4-BE49-F238E27FC236}">
                <a16:creationId xmlns:a16="http://schemas.microsoft.com/office/drawing/2014/main" id="{A3D01019-7748-4E4C-AF5D-44747B713460}"/>
              </a:ext>
            </a:extLst>
          </p:cNvPr>
          <p:cNvSpPr/>
          <p:nvPr/>
        </p:nvSpPr>
        <p:spPr>
          <a:xfrm>
            <a:off x="6246786" y="6452814"/>
            <a:ext cx="582212" cy="400110"/>
          </a:xfrm>
          <a:prstGeom prst="rect">
            <a:avLst/>
          </a:prstGeom>
          <a:noFill/>
        </p:spPr>
        <p:txBody>
          <a:bodyPr wrap="none" lIns="91440" tIns="45720" rIns="91440" bIns="45720">
            <a:spAutoFit/>
          </a:bodyPr>
          <a:lstStyle/>
          <a:p>
            <a:pPr algn="ctr"/>
            <a:r>
              <a:rPr lang="en-US" sz="2000" b="1" dirty="0">
                <a:ln w="0"/>
                <a:solidFill>
                  <a:srgbClr val="5A3A06"/>
                </a:solidFill>
                <a:effectLst>
                  <a:outerShdw blurRad="38100" dist="19050" dir="2700000" algn="tl" rotWithShape="0">
                    <a:schemeClr val="dk1">
                      <a:alpha val="40000"/>
                    </a:schemeClr>
                  </a:outerShdw>
                </a:effectLst>
              </a:rPr>
              <a:t>14</a:t>
            </a:r>
            <a:r>
              <a:rPr lang="en-US" sz="2000" b="1" cap="none" spc="0" dirty="0">
                <a:ln w="0"/>
                <a:solidFill>
                  <a:srgbClr val="5A3A06"/>
                </a:solidFill>
                <a:effectLst>
                  <a:outerShdw blurRad="38100" dist="19050" dir="2700000" algn="tl" rotWithShape="0">
                    <a:schemeClr val="dk1">
                      <a:alpha val="40000"/>
                    </a:schemeClr>
                  </a:outerShdw>
                </a:effectLst>
              </a:rPr>
              <a:t>d</a:t>
            </a:r>
          </a:p>
        </p:txBody>
      </p:sp>
      <p:sp>
        <p:nvSpPr>
          <p:cNvPr id="437" name="Rectangle 436">
            <a:extLst>
              <a:ext uri="{FF2B5EF4-FFF2-40B4-BE49-F238E27FC236}">
                <a16:creationId xmlns:a16="http://schemas.microsoft.com/office/drawing/2014/main" id="{E2E26689-9039-44EC-9E3B-25B191221AB9}"/>
              </a:ext>
            </a:extLst>
          </p:cNvPr>
          <p:cNvSpPr/>
          <p:nvPr/>
        </p:nvSpPr>
        <p:spPr>
          <a:xfrm>
            <a:off x="6808347" y="6452814"/>
            <a:ext cx="582212" cy="400110"/>
          </a:xfrm>
          <a:prstGeom prst="rect">
            <a:avLst/>
          </a:prstGeom>
          <a:noFill/>
        </p:spPr>
        <p:txBody>
          <a:bodyPr wrap="none" lIns="91440" tIns="45720" rIns="91440" bIns="45720">
            <a:spAutoFit/>
          </a:bodyPr>
          <a:lstStyle/>
          <a:p>
            <a:pPr algn="ctr"/>
            <a:r>
              <a:rPr lang="en-US" sz="2000" b="1" dirty="0">
                <a:ln w="0"/>
                <a:solidFill>
                  <a:srgbClr val="5A3A06"/>
                </a:solidFill>
                <a:effectLst>
                  <a:outerShdw blurRad="38100" dist="19050" dir="2700000" algn="tl" rotWithShape="0">
                    <a:schemeClr val="dk1">
                      <a:alpha val="40000"/>
                    </a:schemeClr>
                  </a:outerShdw>
                </a:effectLst>
              </a:rPr>
              <a:t>15</a:t>
            </a:r>
            <a:r>
              <a:rPr lang="en-US" sz="2000" b="1" cap="none" spc="0" dirty="0">
                <a:ln w="0"/>
                <a:solidFill>
                  <a:srgbClr val="5A3A06"/>
                </a:solidFill>
                <a:effectLst>
                  <a:outerShdw blurRad="38100" dist="19050" dir="2700000" algn="tl" rotWithShape="0">
                    <a:schemeClr val="dk1">
                      <a:alpha val="40000"/>
                    </a:schemeClr>
                  </a:outerShdw>
                </a:effectLst>
              </a:rPr>
              <a:t>d</a:t>
            </a:r>
          </a:p>
        </p:txBody>
      </p:sp>
      <p:sp>
        <p:nvSpPr>
          <p:cNvPr id="438" name="Rectangle 437">
            <a:extLst>
              <a:ext uri="{FF2B5EF4-FFF2-40B4-BE49-F238E27FC236}">
                <a16:creationId xmlns:a16="http://schemas.microsoft.com/office/drawing/2014/main" id="{34E571FF-E040-4F52-975D-AD55B63F9281}"/>
              </a:ext>
            </a:extLst>
          </p:cNvPr>
          <p:cNvSpPr/>
          <p:nvPr/>
        </p:nvSpPr>
        <p:spPr>
          <a:xfrm>
            <a:off x="7351951" y="6452814"/>
            <a:ext cx="582212" cy="400110"/>
          </a:xfrm>
          <a:prstGeom prst="rect">
            <a:avLst/>
          </a:prstGeom>
          <a:noFill/>
        </p:spPr>
        <p:txBody>
          <a:bodyPr wrap="none" lIns="91440" tIns="45720" rIns="91440" bIns="45720">
            <a:spAutoFit/>
          </a:bodyPr>
          <a:lstStyle/>
          <a:p>
            <a:pPr algn="ctr"/>
            <a:r>
              <a:rPr lang="en-US" sz="2000" b="1" dirty="0">
                <a:ln w="0"/>
                <a:solidFill>
                  <a:srgbClr val="5A3A06"/>
                </a:solidFill>
                <a:effectLst>
                  <a:outerShdw blurRad="38100" dist="19050" dir="2700000" algn="tl" rotWithShape="0">
                    <a:schemeClr val="dk1">
                      <a:alpha val="40000"/>
                    </a:schemeClr>
                  </a:outerShdw>
                </a:effectLst>
              </a:rPr>
              <a:t>16</a:t>
            </a:r>
            <a:r>
              <a:rPr lang="en-US" sz="2000" b="1" cap="none" spc="0" dirty="0">
                <a:ln w="0"/>
                <a:solidFill>
                  <a:srgbClr val="5A3A06"/>
                </a:solidFill>
                <a:effectLst>
                  <a:outerShdw blurRad="38100" dist="19050" dir="2700000" algn="tl" rotWithShape="0">
                    <a:schemeClr val="dk1">
                      <a:alpha val="40000"/>
                    </a:schemeClr>
                  </a:outerShdw>
                </a:effectLst>
              </a:rPr>
              <a:t>d</a:t>
            </a:r>
          </a:p>
        </p:txBody>
      </p:sp>
      <p:sp>
        <p:nvSpPr>
          <p:cNvPr id="439" name="Rectangle 438">
            <a:extLst>
              <a:ext uri="{FF2B5EF4-FFF2-40B4-BE49-F238E27FC236}">
                <a16:creationId xmlns:a16="http://schemas.microsoft.com/office/drawing/2014/main" id="{FE726056-7316-4BC1-8949-3C8E2916E574}"/>
              </a:ext>
            </a:extLst>
          </p:cNvPr>
          <p:cNvSpPr/>
          <p:nvPr/>
        </p:nvSpPr>
        <p:spPr>
          <a:xfrm>
            <a:off x="7949346" y="6452814"/>
            <a:ext cx="582212" cy="400110"/>
          </a:xfrm>
          <a:prstGeom prst="rect">
            <a:avLst/>
          </a:prstGeom>
          <a:noFill/>
        </p:spPr>
        <p:txBody>
          <a:bodyPr wrap="none" lIns="91440" tIns="45720" rIns="91440" bIns="45720">
            <a:spAutoFit/>
          </a:bodyPr>
          <a:lstStyle/>
          <a:p>
            <a:pPr algn="ctr"/>
            <a:r>
              <a:rPr lang="en-US" sz="2000" b="1" dirty="0">
                <a:ln w="0"/>
                <a:solidFill>
                  <a:srgbClr val="5A3A06"/>
                </a:solidFill>
                <a:effectLst>
                  <a:outerShdw blurRad="38100" dist="19050" dir="2700000" algn="tl" rotWithShape="0">
                    <a:schemeClr val="dk1">
                      <a:alpha val="40000"/>
                    </a:schemeClr>
                  </a:outerShdw>
                </a:effectLst>
              </a:rPr>
              <a:t>17</a:t>
            </a:r>
            <a:r>
              <a:rPr lang="en-US" sz="2000" b="1" cap="none" spc="0" dirty="0">
                <a:ln w="0"/>
                <a:solidFill>
                  <a:srgbClr val="5A3A06"/>
                </a:solidFill>
                <a:effectLst>
                  <a:outerShdw blurRad="38100" dist="19050" dir="2700000" algn="tl" rotWithShape="0">
                    <a:schemeClr val="dk1">
                      <a:alpha val="40000"/>
                    </a:schemeClr>
                  </a:outerShdw>
                </a:effectLst>
              </a:rPr>
              <a:t>d</a:t>
            </a:r>
          </a:p>
        </p:txBody>
      </p:sp>
      <p:sp>
        <p:nvSpPr>
          <p:cNvPr id="440" name="Rectangle 439">
            <a:extLst>
              <a:ext uri="{FF2B5EF4-FFF2-40B4-BE49-F238E27FC236}">
                <a16:creationId xmlns:a16="http://schemas.microsoft.com/office/drawing/2014/main" id="{427799C9-EDC8-4127-8E8A-8215EC93FDD8}"/>
              </a:ext>
            </a:extLst>
          </p:cNvPr>
          <p:cNvSpPr/>
          <p:nvPr/>
        </p:nvSpPr>
        <p:spPr>
          <a:xfrm>
            <a:off x="8486370" y="6452814"/>
            <a:ext cx="582212" cy="400110"/>
          </a:xfrm>
          <a:prstGeom prst="rect">
            <a:avLst/>
          </a:prstGeom>
          <a:noFill/>
        </p:spPr>
        <p:txBody>
          <a:bodyPr wrap="none" lIns="91440" tIns="45720" rIns="91440" bIns="45720">
            <a:spAutoFit/>
          </a:bodyPr>
          <a:lstStyle/>
          <a:p>
            <a:pPr algn="ctr"/>
            <a:r>
              <a:rPr lang="en-US" sz="2000" b="1" dirty="0">
                <a:ln w="0"/>
                <a:solidFill>
                  <a:srgbClr val="5A3A06"/>
                </a:solidFill>
                <a:effectLst>
                  <a:outerShdw blurRad="38100" dist="19050" dir="2700000" algn="tl" rotWithShape="0">
                    <a:schemeClr val="dk1">
                      <a:alpha val="40000"/>
                    </a:schemeClr>
                  </a:outerShdw>
                </a:effectLst>
              </a:rPr>
              <a:t>18</a:t>
            </a:r>
            <a:r>
              <a:rPr lang="en-US" sz="2000" b="1" cap="none" spc="0" dirty="0">
                <a:ln w="0"/>
                <a:solidFill>
                  <a:srgbClr val="5A3A06"/>
                </a:solidFill>
                <a:effectLst>
                  <a:outerShdw blurRad="38100" dist="19050" dir="2700000" algn="tl" rotWithShape="0">
                    <a:schemeClr val="dk1">
                      <a:alpha val="40000"/>
                    </a:schemeClr>
                  </a:outerShdw>
                </a:effectLst>
              </a:rPr>
              <a:t>d</a:t>
            </a:r>
          </a:p>
        </p:txBody>
      </p:sp>
      <p:sp>
        <p:nvSpPr>
          <p:cNvPr id="441" name="Rectangle 440">
            <a:extLst>
              <a:ext uri="{FF2B5EF4-FFF2-40B4-BE49-F238E27FC236}">
                <a16:creationId xmlns:a16="http://schemas.microsoft.com/office/drawing/2014/main" id="{75E45471-8B09-4A03-95DE-86754C7E4422}"/>
              </a:ext>
            </a:extLst>
          </p:cNvPr>
          <p:cNvSpPr/>
          <p:nvPr/>
        </p:nvSpPr>
        <p:spPr>
          <a:xfrm>
            <a:off x="9059741" y="6452814"/>
            <a:ext cx="582212" cy="400110"/>
          </a:xfrm>
          <a:prstGeom prst="rect">
            <a:avLst/>
          </a:prstGeom>
          <a:noFill/>
        </p:spPr>
        <p:txBody>
          <a:bodyPr wrap="none" lIns="91440" tIns="45720" rIns="91440" bIns="45720">
            <a:spAutoFit/>
          </a:bodyPr>
          <a:lstStyle/>
          <a:p>
            <a:pPr algn="ctr"/>
            <a:r>
              <a:rPr lang="en-US" sz="2000" b="1" dirty="0">
                <a:ln w="0"/>
                <a:solidFill>
                  <a:srgbClr val="5A3A06"/>
                </a:solidFill>
                <a:effectLst>
                  <a:outerShdw blurRad="38100" dist="19050" dir="2700000" algn="tl" rotWithShape="0">
                    <a:schemeClr val="dk1">
                      <a:alpha val="40000"/>
                    </a:schemeClr>
                  </a:outerShdw>
                </a:effectLst>
              </a:rPr>
              <a:t>19</a:t>
            </a:r>
            <a:r>
              <a:rPr lang="en-US" sz="2000" b="1" cap="none" spc="0" dirty="0">
                <a:ln w="0"/>
                <a:solidFill>
                  <a:srgbClr val="5A3A06"/>
                </a:solidFill>
                <a:effectLst>
                  <a:outerShdw blurRad="38100" dist="19050" dir="2700000" algn="tl" rotWithShape="0">
                    <a:schemeClr val="dk1">
                      <a:alpha val="40000"/>
                    </a:schemeClr>
                  </a:outerShdw>
                </a:effectLst>
              </a:rPr>
              <a:t>d</a:t>
            </a:r>
          </a:p>
        </p:txBody>
      </p:sp>
      <p:sp>
        <p:nvSpPr>
          <p:cNvPr id="442" name="Rectangle 441">
            <a:extLst>
              <a:ext uri="{FF2B5EF4-FFF2-40B4-BE49-F238E27FC236}">
                <a16:creationId xmlns:a16="http://schemas.microsoft.com/office/drawing/2014/main" id="{082A2247-4925-4603-B302-9F6C296C7941}"/>
              </a:ext>
            </a:extLst>
          </p:cNvPr>
          <p:cNvSpPr/>
          <p:nvPr/>
        </p:nvSpPr>
        <p:spPr>
          <a:xfrm>
            <a:off x="9585562" y="6452814"/>
            <a:ext cx="582212" cy="400110"/>
          </a:xfrm>
          <a:prstGeom prst="rect">
            <a:avLst/>
          </a:prstGeom>
          <a:noFill/>
        </p:spPr>
        <p:txBody>
          <a:bodyPr wrap="none" lIns="91440" tIns="45720" rIns="91440" bIns="45720">
            <a:spAutoFit/>
          </a:bodyPr>
          <a:lstStyle/>
          <a:p>
            <a:pPr algn="ctr"/>
            <a:r>
              <a:rPr lang="en-US" sz="2000" b="1" cap="none" spc="0" dirty="0">
                <a:ln w="0"/>
                <a:solidFill>
                  <a:srgbClr val="5A3A06"/>
                </a:solidFill>
                <a:effectLst>
                  <a:outerShdw blurRad="38100" dist="19050" dir="2700000" algn="tl" rotWithShape="0">
                    <a:schemeClr val="dk1">
                      <a:alpha val="40000"/>
                    </a:schemeClr>
                  </a:outerShdw>
                </a:effectLst>
              </a:rPr>
              <a:t>20d</a:t>
            </a:r>
          </a:p>
        </p:txBody>
      </p:sp>
      <p:sp>
        <p:nvSpPr>
          <p:cNvPr id="443" name="Rectangle 442">
            <a:extLst>
              <a:ext uri="{FF2B5EF4-FFF2-40B4-BE49-F238E27FC236}">
                <a16:creationId xmlns:a16="http://schemas.microsoft.com/office/drawing/2014/main" id="{7AC96C2C-887A-4ECB-B6C3-25F0413EB7B3}"/>
              </a:ext>
            </a:extLst>
          </p:cNvPr>
          <p:cNvSpPr/>
          <p:nvPr/>
        </p:nvSpPr>
        <p:spPr>
          <a:xfrm>
            <a:off x="10122311" y="6452814"/>
            <a:ext cx="582212" cy="400110"/>
          </a:xfrm>
          <a:prstGeom prst="rect">
            <a:avLst/>
          </a:prstGeom>
          <a:noFill/>
        </p:spPr>
        <p:txBody>
          <a:bodyPr wrap="none" lIns="91440" tIns="45720" rIns="91440" bIns="45720">
            <a:spAutoFit/>
          </a:bodyPr>
          <a:lstStyle/>
          <a:p>
            <a:pPr algn="ctr"/>
            <a:r>
              <a:rPr lang="en-US" sz="2000" b="1" cap="none" spc="0" dirty="0">
                <a:ln w="0"/>
                <a:solidFill>
                  <a:srgbClr val="5A3A06"/>
                </a:solidFill>
                <a:effectLst>
                  <a:outerShdw blurRad="38100" dist="19050" dir="2700000" algn="tl" rotWithShape="0">
                    <a:schemeClr val="dk1">
                      <a:alpha val="40000"/>
                    </a:schemeClr>
                  </a:outerShdw>
                </a:effectLst>
              </a:rPr>
              <a:t>21d</a:t>
            </a:r>
          </a:p>
        </p:txBody>
      </p:sp>
      <p:sp>
        <p:nvSpPr>
          <p:cNvPr id="444" name="Rectangle 443">
            <a:extLst>
              <a:ext uri="{FF2B5EF4-FFF2-40B4-BE49-F238E27FC236}">
                <a16:creationId xmlns:a16="http://schemas.microsoft.com/office/drawing/2014/main" id="{D8A5BCE2-0E92-42FF-B832-6CE1F2EEB9BB}"/>
              </a:ext>
            </a:extLst>
          </p:cNvPr>
          <p:cNvSpPr/>
          <p:nvPr/>
        </p:nvSpPr>
        <p:spPr>
          <a:xfrm>
            <a:off x="10662799" y="6452814"/>
            <a:ext cx="582212" cy="400110"/>
          </a:xfrm>
          <a:prstGeom prst="rect">
            <a:avLst/>
          </a:prstGeom>
          <a:noFill/>
        </p:spPr>
        <p:txBody>
          <a:bodyPr wrap="none" lIns="91440" tIns="45720" rIns="91440" bIns="45720">
            <a:spAutoFit/>
          </a:bodyPr>
          <a:lstStyle/>
          <a:p>
            <a:pPr algn="ctr"/>
            <a:r>
              <a:rPr lang="en-US" sz="2000" b="1" cap="none" spc="0" dirty="0">
                <a:ln w="0"/>
                <a:solidFill>
                  <a:srgbClr val="5A3A06"/>
                </a:solidFill>
                <a:effectLst>
                  <a:outerShdw blurRad="38100" dist="19050" dir="2700000" algn="tl" rotWithShape="0">
                    <a:schemeClr val="dk1">
                      <a:alpha val="40000"/>
                    </a:schemeClr>
                  </a:outerShdw>
                </a:effectLst>
              </a:rPr>
              <a:t>22d</a:t>
            </a:r>
          </a:p>
        </p:txBody>
      </p:sp>
      <p:pic>
        <p:nvPicPr>
          <p:cNvPr id="2" name="Picture 1">
            <a:extLst>
              <a:ext uri="{FF2B5EF4-FFF2-40B4-BE49-F238E27FC236}">
                <a16:creationId xmlns:a16="http://schemas.microsoft.com/office/drawing/2014/main" id="{700C7CD2-24EA-EDC0-5FB5-90F64ADAE4A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4711" y="6412869"/>
            <a:ext cx="360178" cy="360000"/>
          </a:xfrm>
          <a:prstGeom prst="rect">
            <a:avLst/>
          </a:prstGeom>
        </p:spPr>
      </p:pic>
    </p:spTree>
    <p:extLst>
      <p:ext uri="{BB962C8B-B14F-4D97-AF65-F5344CB8AC3E}">
        <p14:creationId xmlns:p14="http://schemas.microsoft.com/office/powerpoint/2010/main" val="247898160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51C9B307-AEAA-4B7E-B1F7-014CA786071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6223000" cy="830997"/>
          </a:xfrm>
          <a:prstGeom prst="rect">
            <a:avLst/>
          </a:prstGeom>
          <a:noFill/>
        </p:spPr>
        <p:txBody>
          <a:bodyPr wrap="square" lIns="91440" tIns="45720" rIns="91440" bIns="45720">
            <a:spAutoFit/>
          </a:bodyPr>
          <a:lstStyle/>
          <a:p>
            <a:r>
              <a:rPr lang="en-US" sz="4800" b="0" cap="none" spc="0" dirty="0">
                <a:ln w="0"/>
                <a:solidFill>
                  <a:schemeClr val="bg1"/>
                </a:solidFill>
                <a:effectLst>
                  <a:outerShdw blurRad="38100" dist="19050" dir="2700000" algn="tl" rotWithShape="0">
                    <a:schemeClr val="dk1">
                      <a:alpha val="40000"/>
                    </a:schemeClr>
                  </a:outerShdw>
                </a:effectLst>
              </a:rPr>
              <a:t>Adhesives.</a:t>
            </a:r>
          </a:p>
        </p:txBody>
      </p:sp>
      <p:sp>
        <p:nvSpPr>
          <p:cNvPr id="6" name="Rectangle 5">
            <a:extLst>
              <a:ext uri="{FF2B5EF4-FFF2-40B4-BE49-F238E27FC236}">
                <a16:creationId xmlns:a16="http://schemas.microsoft.com/office/drawing/2014/main" id="{DB05E60C-B73A-4093-AF62-64CAEB680C7C}"/>
              </a:ext>
            </a:extLst>
          </p:cNvPr>
          <p:cNvSpPr/>
          <p:nvPr/>
        </p:nvSpPr>
        <p:spPr>
          <a:xfrm>
            <a:off x="0" y="1191987"/>
            <a:ext cx="6925742" cy="923330"/>
          </a:xfrm>
          <a:prstGeom prst="rect">
            <a:avLst/>
          </a:prstGeom>
          <a:noFill/>
        </p:spPr>
        <p:txBody>
          <a:bodyPr wrap="none" lIns="91440" tIns="45720" rIns="91440" bIns="45720">
            <a:spAutoFit/>
          </a:bodyPr>
          <a:lstStyle/>
          <a:p>
            <a:r>
              <a:rPr lang="en-US" sz="5400" b="0" cap="none" spc="0" dirty="0">
                <a:ln w="0"/>
                <a:solidFill>
                  <a:srgbClr val="5A3A06"/>
                </a:solidFill>
                <a:effectLst>
                  <a:outerShdw blurRad="38100" dist="19050" dir="2700000" algn="tl" rotWithShape="0">
                    <a:schemeClr val="dk1">
                      <a:alpha val="40000"/>
                    </a:schemeClr>
                  </a:outerShdw>
                </a:effectLst>
              </a:rPr>
              <a:t>PVA – Polyvinyl Acetate.</a:t>
            </a:r>
          </a:p>
        </p:txBody>
      </p:sp>
      <p:sp>
        <p:nvSpPr>
          <p:cNvPr id="7" name="Rectangle 6">
            <a:extLst>
              <a:ext uri="{FF2B5EF4-FFF2-40B4-BE49-F238E27FC236}">
                <a16:creationId xmlns:a16="http://schemas.microsoft.com/office/drawing/2014/main" id="{F1516E28-83E3-4712-837F-12C97DAF0335}"/>
              </a:ext>
            </a:extLst>
          </p:cNvPr>
          <p:cNvSpPr/>
          <p:nvPr/>
        </p:nvSpPr>
        <p:spPr>
          <a:xfrm>
            <a:off x="6856830" y="1460310"/>
            <a:ext cx="5036024" cy="5080436"/>
          </a:xfrm>
          <a:prstGeom prst="rect">
            <a:avLst/>
          </a:prstGeom>
          <a:noFill/>
          <a:ln w="38100">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 name="Group 1">
            <a:extLst>
              <a:ext uri="{FF2B5EF4-FFF2-40B4-BE49-F238E27FC236}">
                <a16:creationId xmlns:a16="http://schemas.microsoft.com/office/drawing/2014/main" id="{10398119-BF94-4C97-CF65-BB69C2ACFD38}"/>
              </a:ext>
            </a:extLst>
          </p:cNvPr>
          <p:cNvGrpSpPr/>
          <p:nvPr/>
        </p:nvGrpSpPr>
        <p:grpSpPr>
          <a:xfrm>
            <a:off x="6223000" y="1966500"/>
            <a:ext cx="6073492" cy="4434280"/>
            <a:chOff x="6223000" y="1966500"/>
            <a:chExt cx="6073492" cy="4434280"/>
          </a:xfrm>
        </p:grpSpPr>
        <p:pic>
          <p:nvPicPr>
            <p:cNvPr id="3" name="Picture 2" descr="A close up of a sign&#10;&#10;Description automatically generated">
              <a:extLst>
                <a:ext uri="{FF2B5EF4-FFF2-40B4-BE49-F238E27FC236}">
                  <a16:creationId xmlns:a16="http://schemas.microsoft.com/office/drawing/2014/main" id="{8874E601-60EF-4C78-AD55-6654E36BB12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62212" y="1966500"/>
              <a:ext cx="4434280" cy="4434280"/>
            </a:xfrm>
            <a:prstGeom prst="rect">
              <a:avLst/>
            </a:prstGeom>
            <a:ln>
              <a:noFill/>
            </a:ln>
            <a:effectLst>
              <a:outerShdw blurRad="292100" dist="139700" dir="2700000" algn="tl" rotWithShape="0">
                <a:srgbClr val="333333">
                  <a:alpha val="65000"/>
                </a:srgbClr>
              </a:outerShdw>
            </a:effectLst>
          </p:spPr>
        </p:pic>
        <p:pic>
          <p:nvPicPr>
            <p:cNvPr id="9" name="Picture 8" descr="A picture containing food, bottle&#10;&#10;Description automatically generated">
              <a:extLst>
                <a:ext uri="{FF2B5EF4-FFF2-40B4-BE49-F238E27FC236}">
                  <a16:creationId xmlns:a16="http://schemas.microsoft.com/office/drawing/2014/main" id="{3272E414-814C-4F6A-9312-2F726D24C12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23000" y="2621507"/>
              <a:ext cx="3498376" cy="3600000"/>
            </a:xfrm>
            <a:prstGeom prst="rect">
              <a:avLst/>
            </a:prstGeom>
            <a:ln>
              <a:noFill/>
            </a:ln>
            <a:effectLst>
              <a:outerShdw blurRad="292100" dist="139700" dir="2700000" algn="tl" rotWithShape="0">
                <a:srgbClr val="333333">
                  <a:alpha val="65000"/>
                </a:srgbClr>
              </a:outerShdw>
            </a:effectLst>
          </p:spPr>
        </p:pic>
      </p:grpSp>
      <p:sp>
        <p:nvSpPr>
          <p:cNvPr id="11" name="TextBox 10">
            <a:extLst>
              <a:ext uri="{FF2B5EF4-FFF2-40B4-BE49-F238E27FC236}">
                <a16:creationId xmlns:a16="http://schemas.microsoft.com/office/drawing/2014/main" id="{5400FA2A-F144-49EF-BE8E-10DCE1E64A96}"/>
              </a:ext>
            </a:extLst>
          </p:cNvPr>
          <p:cNvSpPr txBox="1"/>
          <p:nvPr/>
        </p:nvSpPr>
        <p:spPr>
          <a:xfrm>
            <a:off x="137920" y="2171702"/>
            <a:ext cx="6250675" cy="3416320"/>
          </a:xfrm>
          <a:prstGeom prst="rect">
            <a:avLst/>
          </a:prstGeom>
          <a:noFill/>
        </p:spPr>
        <p:txBody>
          <a:bodyPr wrap="square" rtlCol="0">
            <a:spAutoFit/>
          </a:bodyPr>
          <a:lstStyle/>
          <a:p>
            <a:r>
              <a:rPr lang="en-US" sz="2400" dirty="0">
                <a:solidFill>
                  <a:srgbClr val="5A3A06"/>
                </a:solidFill>
              </a:rPr>
              <a:t>Commonly referred to as ‘white glue’. A resin dissolved in water. As the water evaporates, the glue dries (goes off). Available in interior and external grades. Has good gap filling properties and provides a strong permanent bond. Dries clear, but if not cleaned up properly can leave marks that become visible when the product is varnished or stained. Can react with some hardwoods to leave black joints or marks.</a:t>
            </a:r>
            <a:endParaRPr lang="en-GB" sz="2400" dirty="0">
              <a:solidFill>
                <a:srgbClr val="5A3A06"/>
              </a:solidFill>
            </a:endParaRPr>
          </a:p>
        </p:txBody>
      </p:sp>
      <p:pic>
        <p:nvPicPr>
          <p:cNvPr id="5" name="Picture 4">
            <a:extLst>
              <a:ext uri="{FF2B5EF4-FFF2-40B4-BE49-F238E27FC236}">
                <a16:creationId xmlns:a16="http://schemas.microsoft.com/office/drawing/2014/main" id="{D7C4BD6B-5F27-757E-A2DF-E9E423D5CD8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4711" y="6412869"/>
            <a:ext cx="360178" cy="360000"/>
          </a:xfrm>
          <a:prstGeom prst="rect">
            <a:avLst/>
          </a:prstGeom>
        </p:spPr>
      </p:pic>
    </p:spTree>
    <p:extLst>
      <p:ext uri="{BB962C8B-B14F-4D97-AF65-F5344CB8AC3E}">
        <p14:creationId xmlns:p14="http://schemas.microsoft.com/office/powerpoint/2010/main" val="396047695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51C9B307-AEAA-4B7E-B1F7-014CA786071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6223000" cy="830997"/>
          </a:xfrm>
          <a:prstGeom prst="rect">
            <a:avLst/>
          </a:prstGeom>
          <a:noFill/>
        </p:spPr>
        <p:txBody>
          <a:bodyPr wrap="square" lIns="91440" tIns="45720" rIns="91440" bIns="45720">
            <a:spAutoFit/>
          </a:bodyPr>
          <a:lstStyle/>
          <a:p>
            <a:r>
              <a:rPr lang="en-US" sz="4800" b="0" cap="none" spc="0" dirty="0">
                <a:ln w="0"/>
                <a:solidFill>
                  <a:schemeClr val="bg1"/>
                </a:solidFill>
                <a:effectLst>
                  <a:outerShdw blurRad="38100" dist="19050" dir="2700000" algn="tl" rotWithShape="0">
                    <a:schemeClr val="dk1">
                      <a:alpha val="40000"/>
                    </a:schemeClr>
                  </a:outerShdw>
                </a:effectLst>
              </a:rPr>
              <a:t>Adhesives.</a:t>
            </a:r>
          </a:p>
        </p:txBody>
      </p:sp>
      <p:sp>
        <p:nvSpPr>
          <p:cNvPr id="6" name="Rectangle 5">
            <a:extLst>
              <a:ext uri="{FF2B5EF4-FFF2-40B4-BE49-F238E27FC236}">
                <a16:creationId xmlns:a16="http://schemas.microsoft.com/office/drawing/2014/main" id="{DB05E60C-B73A-4093-AF62-64CAEB680C7C}"/>
              </a:ext>
            </a:extLst>
          </p:cNvPr>
          <p:cNvSpPr/>
          <p:nvPr/>
        </p:nvSpPr>
        <p:spPr>
          <a:xfrm>
            <a:off x="0" y="1191987"/>
            <a:ext cx="5443093" cy="923330"/>
          </a:xfrm>
          <a:prstGeom prst="rect">
            <a:avLst/>
          </a:prstGeom>
          <a:noFill/>
        </p:spPr>
        <p:txBody>
          <a:bodyPr wrap="none" lIns="91440" tIns="45720" rIns="91440" bIns="45720">
            <a:spAutoFit/>
          </a:bodyPr>
          <a:lstStyle/>
          <a:p>
            <a:r>
              <a:rPr lang="en-US" sz="5400" b="0" cap="none" spc="0" dirty="0">
                <a:ln w="0"/>
                <a:solidFill>
                  <a:srgbClr val="5A3A06"/>
                </a:solidFill>
                <a:effectLst>
                  <a:outerShdw blurRad="38100" dist="19050" dir="2700000" algn="tl" rotWithShape="0">
                    <a:schemeClr val="dk1">
                      <a:alpha val="40000"/>
                    </a:schemeClr>
                  </a:outerShdw>
                </a:effectLst>
              </a:rPr>
              <a:t>PU - Polyurethane.</a:t>
            </a:r>
          </a:p>
        </p:txBody>
      </p:sp>
      <p:sp>
        <p:nvSpPr>
          <p:cNvPr id="2" name="Rectangle 1">
            <a:extLst>
              <a:ext uri="{FF2B5EF4-FFF2-40B4-BE49-F238E27FC236}">
                <a16:creationId xmlns:a16="http://schemas.microsoft.com/office/drawing/2014/main" id="{719E24D4-7222-401C-A0A2-77682C2CB01F}"/>
              </a:ext>
            </a:extLst>
          </p:cNvPr>
          <p:cNvSpPr/>
          <p:nvPr/>
        </p:nvSpPr>
        <p:spPr>
          <a:xfrm>
            <a:off x="6856830" y="1460310"/>
            <a:ext cx="5036024" cy="5080436"/>
          </a:xfrm>
          <a:prstGeom prst="rect">
            <a:avLst/>
          </a:prstGeom>
          <a:noFill/>
          <a:ln w="38100">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3" name="Group 2">
            <a:extLst>
              <a:ext uri="{FF2B5EF4-FFF2-40B4-BE49-F238E27FC236}">
                <a16:creationId xmlns:a16="http://schemas.microsoft.com/office/drawing/2014/main" id="{F38BAA10-73A6-A2DB-0DA4-B8CF4E0BE182}"/>
              </a:ext>
            </a:extLst>
          </p:cNvPr>
          <p:cNvGrpSpPr/>
          <p:nvPr/>
        </p:nvGrpSpPr>
        <p:grpSpPr>
          <a:xfrm>
            <a:off x="6597154" y="1460310"/>
            <a:ext cx="5680041" cy="4836695"/>
            <a:chOff x="6597154" y="1460310"/>
            <a:chExt cx="5680041" cy="4836695"/>
          </a:xfrm>
        </p:grpSpPr>
        <p:pic>
          <p:nvPicPr>
            <p:cNvPr id="7" name="Picture 6" descr="A picture containing toiletry, lotion, bottle&#10;&#10;Description automatically generated">
              <a:extLst>
                <a:ext uri="{FF2B5EF4-FFF2-40B4-BE49-F238E27FC236}">
                  <a16:creationId xmlns:a16="http://schemas.microsoft.com/office/drawing/2014/main" id="{36C5AD0D-4C09-4450-B46F-90844521B7C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57195" y="1460310"/>
              <a:ext cx="4320000" cy="4320000"/>
            </a:xfrm>
            <a:prstGeom prst="rect">
              <a:avLst/>
            </a:prstGeom>
            <a:ln>
              <a:noFill/>
            </a:ln>
            <a:effectLst>
              <a:outerShdw blurRad="292100" dist="139700" dir="2700000" algn="tl" rotWithShape="0">
                <a:srgbClr val="333333">
                  <a:alpha val="65000"/>
                </a:srgbClr>
              </a:outerShdw>
            </a:effectLst>
          </p:spPr>
        </p:pic>
        <p:pic>
          <p:nvPicPr>
            <p:cNvPr id="9" name="Picture 8" descr="A close up of a bottle&#10;&#10;Description automatically generated">
              <a:extLst>
                <a:ext uri="{FF2B5EF4-FFF2-40B4-BE49-F238E27FC236}">
                  <a16:creationId xmlns:a16="http://schemas.microsoft.com/office/drawing/2014/main" id="{1CEAAB0B-A6DE-405E-A615-6B0B2A0C611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97154" y="1977005"/>
              <a:ext cx="4320000" cy="4320000"/>
            </a:xfrm>
            <a:prstGeom prst="rect">
              <a:avLst/>
            </a:prstGeom>
            <a:ln>
              <a:noFill/>
            </a:ln>
            <a:effectLst>
              <a:outerShdw blurRad="292100" dist="139700" dir="2700000" algn="tl" rotWithShape="0">
                <a:srgbClr val="333333">
                  <a:alpha val="65000"/>
                </a:srgbClr>
              </a:outerShdw>
            </a:effectLst>
          </p:spPr>
        </p:pic>
      </p:grpSp>
      <p:sp>
        <p:nvSpPr>
          <p:cNvPr id="11" name="TextBox 10">
            <a:extLst>
              <a:ext uri="{FF2B5EF4-FFF2-40B4-BE49-F238E27FC236}">
                <a16:creationId xmlns:a16="http://schemas.microsoft.com/office/drawing/2014/main" id="{16D928E9-7DD4-41B5-82C0-6E8F99583373}"/>
              </a:ext>
            </a:extLst>
          </p:cNvPr>
          <p:cNvSpPr txBox="1"/>
          <p:nvPr/>
        </p:nvSpPr>
        <p:spPr>
          <a:xfrm>
            <a:off x="137920" y="2171702"/>
            <a:ext cx="6250675" cy="1938992"/>
          </a:xfrm>
          <a:prstGeom prst="rect">
            <a:avLst/>
          </a:prstGeom>
          <a:noFill/>
        </p:spPr>
        <p:txBody>
          <a:bodyPr wrap="square" rtlCol="0">
            <a:spAutoFit/>
          </a:bodyPr>
          <a:lstStyle/>
          <a:p>
            <a:r>
              <a:rPr lang="en-US" sz="2400" dirty="0">
                <a:solidFill>
                  <a:srgbClr val="5A3A06"/>
                </a:solidFill>
              </a:rPr>
              <a:t>Commonly referred to as ‘foam glue’. A yellow brown resin that foams upon contact with air. Forms a strong, water resistant bond and has excellent gap filling properties. Can be used to joint damp timbers.</a:t>
            </a:r>
            <a:endParaRPr lang="en-GB" sz="2400" dirty="0">
              <a:solidFill>
                <a:srgbClr val="5A3A06"/>
              </a:solidFill>
            </a:endParaRPr>
          </a:p>
        </p:txBody>
      </p:sp>
      <p:pic>
        <p:nvPicPr>
          <p:cNvPr id="5" name="Picture 4">
            <a:extLst>
              <a:ext uri="{FF2B5EF4-FFF2-40B4-BE49-F238E27FC236}">
                <a16:creationId xmlns:a16="http://schemas.microsoft.com/office/drawing/2014/main" id="{CA9A40CB-C90C-4824-0E18-BDBD7AE9E24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4711" y="6412869"/>
            <a:ext cx="360178" cy="360000"/>
          </a:xfrm>
          <a:prstGeom prst="rect">
            <a:avLst/>
          </a:prstGeom>
        </p:spPr>
      </p:pic>
    </p:spTree>
    <p:extLst>
      <p:ext uri="{BB962C8B-B14F-4D97-AF65-F5344CB8AC3E}">
        <p14:creationId xmlns:p14="http://schemas.microsoft.com/office/powerpoint/2010/main" val="220474798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51C9B307-AEAA-4B7E-B1F7-014CA786071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6223000" cy="830997"/>
          </a:xfrm>
          <a:prstGeom prst="rect">
            <a:avLst/>
          </a:prstGeom>
          <a:noFill/>
        </p:spPr>
        <p:txBody>
          <a:bodyPr wrap="square" lIns="91440" tIns="45720" rIns="91440" bIns="45720">
            <a:spAutoFit/>
          </a:bodyPr>
          <a:lstStyle/>
          <a:p>
            <a:r>
              <a:rPr lang="en-US" sz="4800" b="0" cap="none" spc="0" dirty="0">
                <a:ln w="0"/>
                <a:solidFill>
                  <a:schemeClr val="bg1"/>
                </a:solidFill>
                <a:effectLst>
                  <a:outerShdw blurRad="38100" dist="19050" dir="2700000" algn="tl" rotWithShape="0">
                    <a:schemeClr val="dk1">
                      <a:alpha val="40000"/>
                    </a:schemeClr>
                  </a:outerShdw>
                </a:effectLst>
              </a:rPr>
              <a:t>Adhesives.</a:t>
            </a:r>
          </a:p>
        </p:txBody>
      </p:sp>
      <p:sp>
        <p:nvSpPr>
          <p:cNvPr id="6" name="Rectangle 5">
            <a:extLst>
              <a:ext uri="{FF2B5EF4-FFF2-40B4-BE49-F238E27FC236}">
                <a16:creationId xmlns:a16="http://schemas.microsoft.com/office/drawing/2014/main" id="{DB05E60C-B73A-4093-AF62-64CAEB680C7C}"/>
              </a:ext>
            </a:extLst>
          </p:cNvPr>
          <p:cNvSpPr/>
          <p:nvPr/>
        </p:nvSpPr>
        <p:spPr>
          <a:xfrm>
            <a:off x="0" y="1191987"/>
            <a:ext cx="6579109" cy="830997"/>
          </a:xfrm>
          <a:prstGeom prst="rect">
            <a:avLst/>
          </a:prstGeom>
          <a:noFill/>
        </p:spPr>
        <p:txBody>
          <a:bodyPr wrap="none" lIns="91440" tIns="45720" rIns="91440" bIns="45720">
            <a:spAutoFit/>
          </a:bodyPr>
          <a:lstStyle/>
          <a:p>
            <a:r>
              <a:rPr lang="en-US" sz="4800" b="0" cap="none" spc="0" dirty="0">
                <a:ln w="0"/>
                <a:solidFill>
                  <a:srgbClr val="5A3A06"/>
                </a:solidFill>
                <a:effectLst>
                  <a:outerShdw blurRad="38100" dist="19050" dir="2700000" algn="tl" rotWithShape="0">
                    <a:schemeClr val="dk1">
                      <a:alpha val="40000"/>
                    </a:schemeClr>
                  </a:outerShdw>
                </a:effectLst>
              </a:rPr>
              <a:t>UF – Urea-Formaldehyde.</a:t>
            </a:r>
          </a:p>
        </p:txBody>
      </p:sp>
      <p:sp>
        <p:nvSpPr>
          <p:cNvPr id="7" name="Rectangle 6">
            <a:extLst>
              <a:ext uri="{FF2B5EF4-FFF2-40B4-BE49-F238E27FC236}">
                <a16:creationId xmlns:a16="http://schemas.microsoft.com/office/drawing/2014/main" id="{C7498F2B-1359-4338-8BD4-DFFA257A0A71}"/>
              </a:ext>
            </a:extLst>
          </p:cNvPr>
          <p:cNvSpPr/>
          <p:nvPr/>
        </p:nvSpPr>
        <p:spPr>
          <a:xfrm>
            <a:off x="6870478" y="1460310"/>
            <a:ext cx="5036024" cy="5080436"/>
          </a:xfrm>
          <a:prstGeom prst="rect">
            <a:avLst/>
          </a:prstGeom>
          <a:noFill/>
          <a:ln w="38100">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Picture 2" descr="A close up of a mountain&#10;&#10;Description automatically generated">
            <a:extLst>
              <a:ext uri="{FF2B5EF4-FFF2-40B4-BE49-F238E27FC236}">
                <a16:creationId xmlns:a16="http://schemas.microsoft.com/office/drawing/2014/main" id="{7B9DE6F3-933F-476F-949D-2A0C878BEA4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86618" y="3597690"/>
            <a:ext cx="3600000" cy="3600000"/>
          </a:xfrm>
          <a:prstGeom prst="rect">
            <a:avLst/>
          </a:prstGeom>
          <a:ln>
            <a:noFill/>
          </a:ln>
          <a:effectLst>
            <a:outerShdw blurRad="292100" dist="139700" dir="2700000" algn="tl" rotWithShape="0">
              <a:srgbClr val="333333">
                <a:alpha val="65000"/>
              </a:srgbClr>
            </a:outerShdw>
          </a:effectLst>
        </p:spPr>
      </p:pic>
      <p:pic>
        <p:nvPicPr>
          <p:cNvPr id="9" name="Picture 8" descr="A picture containing cup, table, coffee, sitting&#10;&#10;Description automatically generated">
            <a:extLst>
              <a:ext uri="{FF2B5EF4-FFF2-40B4-BE49-F238E27FC236}">
                <a16:creationId xmlns:a16="http://schemas.microsoft.com/office/drawing/2014/main" id="{329B107E-B383-4252-8BC8-67501ABA8EE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56830" y="1629000"/>
            <a:ext cx="3600000" cy="3600000"/>
          </a:xfrm>
          <a:prstGeom prst="rect">
            <a:avLst/>
          </a:prstGeom>
          <a:ln>
            <a:noFill/>
          </a:ln>
          <a:effectLst>
            <a:outerShdw blurRad="292100" dist="139700" dir="2700000" algn="tl" rotWithShape="0">
              <a:srgbClr val="333333">
                <a:alpha val="65000"/>
              </a:srgbClr>
            </a:outerShdw>
          </a:effectLst>
        </p:spPr>
      </p:pic>
      <p:sp>
        <p:nvSpPr>
          <p:cNvPr id="11" name="TextBox 10">
            <a:extLst>
              <a:ext uri="{FF2B5EF4-FFF2-40B4-BE49-F238E27FC236}">
                <a16:creationId xmlns:a16="http://schemas.microsoft.com/office/drawing/2014/main" id="{6D858CAF-4EE5-430D-9F48-1E27F0326630}"/>
              </a:ext>
            </a:extLst>
          </p:cNvPr>
          <p:cNvSpPr txBox="1"/>
          <p:nvPr/>
        </p:nvSpPr>
        <p:spPr>
          <a:xfrm>
            <a:off x="137920" y="2171702"/>
            <a:ext cx="6250675" cy="2677656"/>
          </a:xfrm>
          <a:prstGeom prst="rect">
            <a:avLst/>
          </a:prstGeom>
          <a:noFill/>
        </p:spPr>
        <p:txBody>
          <a:bodyPr wrap="square" rtlCol="0">
            <a:spAutoFit/>
          </a:bodyPr>
          <a:lstStyle/>
          <a:p>
            <a:r>
              <a:rPr lang="en-US" sz="2400" dirty="0">
                <a:solidFill>
                  <a:srgbClr val="5A3A06"/>
                </a:solidFill>
              </a:rPr>
              <a:t>Commonly referred to as ‘powdered resin glue’. This adhesive is mixed with water before use. A chemical reaction causes it to set after a few hours depending on the surrounding temperature. Forms a strong water-resistant bond. Used for high quality work; does not stain the timber being joined.</a:t>
            </a:r>
            <a:endParaRPr lang="en-GB" sz="2400" dirty="0">
              <a:solidFill>
                <a:srgbClr val="5A3A06"/>
              </a:solidFill>
            </a:endParaRPr>
          </a:p>
        </p:txBody>
      </p:sp>
      <p:pic>
        <p:nvPicPr>
          <p:cNvPr id="2" name="Picture 1">
            <a:extLst>
              <a:ext uri="{FF2B5EF4-FFF2-40B4-BE49-F238E27FC236}">
                <a16:creationId xmlns:a16="http://schemas.microsoft.com/office/drawing/2014/main" id="{7EDF4CE1-6886-6E8E-5018-AA9A4E35FE0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4711" y="6412869"/>
            <a:ext cx="360178" cy="360000"/>
          </a:xfrm>
          <a:prstGeom prst="rect">
            <a:avLst/>
          </a:prstGeom>
        </p:spPr>
      </p:pic>
    </p:spTree>
    <p:extLst>
      <p:ext uri="{BB962C8B-B14F-4D97-AF65-F5344CB8AC3E}">
        <p14:creationId xmlns:p14="http://schemas.microsoft.com/office/powerpoint/2010/main" val="354444506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51C9B307-AEAA-4B7E-B1F7-014CA786071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6223000" cy="830997"/>
          </a:xfrm>
          <a:prstGeom prst="rect">
            <a:avLst/>
          </a:prstGeom>
          <a:noFill/>
        </p:spPr>
        <p:txBody>
          <a:bodyPr wrap="square" lIns="91440" tIns="45720" rIns="91440" bIns="45720">
            <a:spAutoFit/>
          </a:bodyPr>
          <a:lstStyle/>
          <a:p>
            <a:r>
              <a:rPr lang="en-US" sz="4800" b="0" cap="none" spc="0" dirty="0">
                <a:ln w="0"/>
                <a:solidFill>
                  <a:schemeClr val="bg1"/>
                </a:solidFill>
                <a:effectLst>
                  <a:outerShdw blurRad="38100" dist="19050" dir="2700000" algn="tl" rotWithShape="0">
                    <a:schemeClr val="dk1">
                      <a:alpha val="40000"/>
                    </a:schemeClr>
                  </a:outerShdw>
                </a:effectLst>
              </a:rPr>
              <a:t>Adhesives.</a:t>
            </a:r>
          </a:p>
        </p:txBody>
      </p:sp>
      <p:sp>
        <p:nvSpPr>
          <p:cNvPr id="6" name="Rectangle 5">
            <a:extLst>
              <a:ext uri="{FF2B5EF4-FFF2-40B4-BE49-F238E27FC236}">
                <a16:creationId xmlns:a16="http://schemas.microsoft.com/office/drawing/2014/main" id="{DB05E60C-B73A-4093-AF62-64CAEB680C7C}"/>
              </a:ext>
            </a:extLst>
          </p:cNvPr>
          <p:cNvSpPr/>
          <p:nvPr/>
        </p:nvSpPr>
        <p:spPr>
          <a:xfrm>
            <a:off x="0" y="1191987"/>
            <a:ext cx="6532942" cy="707886"/>
          </a:xfrm>
          <a:prstGeom prst="rect">
            <a:avLst/>
          </a:prstGeom>
          <a:noFill/>
        </p:spPr>
        <p:txBody>
          <a:bodyPr wrap="none" lIns="91440" tIns="45720" rIns="91440" bIns="45720">
            <a:spAutoFit/>
          </a:bodyPr>
          <a:lstStyle/>
          <a:p>
            <a:r>
              <a:rPr lang="en-US" sz="4000" b="0" cap="none" spc="0" dirty="0">
                <a:ln w="0"/>
                <a:solidFill>
                  <a:srgbClr val="5A3A06"/>
                </a:solidFill>
                <a:effectLst>
                  <a:outerShdw blurRad="38100" dist="19050" dir="2700000" algn="tl" rotWithShape="0">
                    <a:schemeClr val="dk1">
                      <a:alpha val="40000"/>
                    </a:schemeClr>
                  </a:outerShdw>
                </a:effectLst>
              </a:rPr>
              <a:t>Gap Filling Cartridge Adhesive.</a:t>
            </a:r>
          </a:p>
        </p:txBody>
      </p:sp>
      <p:sp>
        <p:nvSpPr>
          <p:cNvPr id="7" name="Rectangle 6">
            <a:extLst>
              <a:ext uri="{FF2B5EF4-FFF2-40B4-BE49-F238E27FC236}">
                <a16:creationId xmlns:a16="http://schemas.microsoft.com/office/drawing/2014/main" id="{A9A3E75E-9A76-4508-B383-94ABB42921EA}"/>
              </a:ext>
            </a:extLst>
          </p:cNvPr>
          <p:cNvSpPr/>
          <p:nvPr/>
        </p:nvSpPr>
        <p:spPr>
          <a:xfrm>
            <a:off x="6829535" y="1460310"/>
            <a:ext cx="5036024" cy="5080436"/>
          </a:xfrm>
          <a:prstGeom prst="rect">
            <a:avLst/>
          </a:prstGeom>
          <a:noFill/>
          <a:ln w="38100">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Picture 2" descr="A picture containing indoor, sitting, table, cellphone&#10;&#10;Description automatically generated">
            <a:extLst>
              <a:ext uri="{FF2B5EF4-FFF2-40B4-BE49-F238E27FC236}">
                <a16:creationId xmlns:a16="http://schemas.microsoft.com/office/drawing/2014/main" id="{39E64E15-0161-47C6-9426-7A13A248554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13120" y="1545930"/>
            <a:ext cx="4320000" cy="4320000"/>
          </a:xfrm>
          <a:prstGeom prst="rect">
            <a:avLst/>
          </a:prstGeom>
          <a:ln>
            <a:noFill/>
          </a:ln>
          <a:effectLst>
            <a:outerShdw blurRad="292100" dist="139700" dir="2700000" algn="tl" rotWithShape="0">
              <a:srgbClr val="333333">
                <a:alpha val="65000"/>
              </a:srgbClr>
            </a:outerShdw>
          </a:effectLst>
        </p:spPr>
      </p:pic>
      <p:pic>
        <p:nvPicPr>
          <p:cNvPr id="9" name="Picture 8" descr="A close up of a device&#10;&#10;Description automatically generated">
            <a:extLst>
              <a:ext uri="{FF2B5EF4-FFF2-40B4-BE49-F238E27FC236}">
                <a16:creationId xmlns:a16="http://schemas.microsoft.com/office/drawing/2014/main" id="{8F9BDFE3-D127-49E7-BE12-F75B1B35436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212221">
            <a:off x="6513250" y="1953776"/>
            <a:ext cx="4320000" cy="4320000"/>
          </a:xfrm>
          <a:prstGeom prst="rect">
            <a:avLst/>
          </a:prstGeom>
          <a:ln>
            <a:noFill/>
          </a:ln>
          <a:effectLst>
            <a:outerShdw blurRad="292100" dist="139700" dir="2700000" algn="tl" rotWithShape="0">
              <a:srgbClr val="333333">
                <a:alpha val="65000"/>
              </a:srgbClr>
            </a:outerShdw>
          </a:effectLst>
        </p:spPr>
      </p:pic>
      <p:sp>
        <p:nvSpPr>
          <p:cNvPr id="11" name="TextBox 10">
            <a:extLst>
              <a:ext uri="{FF2B5EF4-FFF2-40B4-BE49-F238E27FC236}">
                <a16:creationId xmlns:a16="http://schemas.microsoft.com/office/drawing/2014/main" id="{934E0CBE-B593-42FB-A8A0-16B53B32A2EB}"/>
              </a:ext>
            </a:extLst>
          </p:cNvPr>
          <p:cNvSpPr txBox="1"/>
          <p:nvPr/>
        </p:nvSpPr>
        <p:spPr>
          <a:xfrm>
            <a:off x="137920" y="2171702"/>
            <a:ext cx="6250675" cy="1569660"/>
          </a:xfrm>
          <a:prstGeom prst="rect">
            <a:avLst/>
          </a:prstGeom>
          <a:noFill/>
        </p:spPr>
        <p:txBody>
          <a:bodyPr wrap="square" rtlCol="0">
            <a:spAutoFit/>
          </a:bodyPr>
          <a:lstStyle/>
          <a:p>
            <a:r>
              <a:rPr lang="en-US" sz="2400" dirty="0">
                <a:solidFill>
                  <a:srgbClr val="5A3A06"/>
                </a:solidFill>
              </a:rPr>
              <a:t>Supplied in a tube, this adhesive isn’t often used in the joinery workshop. It is used for site work such as bonding timber to concrete, </a:t>
            </a:r>
            <a:r>
              <a:rPr lang="en-US" sz="2400" dirty="0" err="1">
                <a:solidFill>
                  <a:srgbClr val="5A3A06"/>
                </a:solidFill>
              </a:rPr>
              <a:t>ie</a:t>
            </a:r>
            <a:r>
              <a:rPr lang="en-US" sz="2400" dirty="0">
                <a:solidFill>
                  <a:srgbClr val="5A3A06"/>
                </a:solidFill>
              </a:rPr>
              <a:t> fixing panels to walls.</a:t>
            </a:r>
            <a:endParaRPr lang="en-GB" sz="2400" dirty="0">
              <a:solidFill>
                <a:srgbClr val="5A3A06"/>
              </a:solidFill>
            </a:endParaRPr>
          </a:p>
        </p:txBody>
      </p:sp>
      <p:pic>
        <p:nvPicPr>
          <p:cNvPr id="2" name="Picture 1">
            <a:extLst>
              <a:ext uri="{FF2B5EF4-FFF2-40B4-BE49-F238E27FC236}">
                <a16:creationId xmlns:a16="http://schemas.microsoft.com/office/drawing/2014/main" id="{A114C03F-5C71-B787-78ED-0C00C54A13A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4711" y="6412869"/>
            <a:ext cx="360178" cy="360000"/>
          </a:xfrm>
          <a:prstGeom prst="rect">
            <a:avLst/>
          </a:prstGeom>
        </p:spPr>
      </p:pic>
    </p:spTree>
    <p:extLst>
      <p:ext uri="{BB962C8B-B14F-4D97-AF65-F5344CB8AC3E}">
        <p14:creationId xmlns:p14="http://schemas.microsoft.com/office/powerpoint/2010/main" val="83054193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51C9B307-AEAA-4B7E-B1F7-014CA786071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6223000" cy="830997"/>
          </a:xfrm>
          <a:prstGeom prst="rect">
            <a:avLst/>
          </a:prstGeom>
          <a:noFill/>
        </p:spPr>
        <p:txBody>
          <a:bodyPr wrap="square" lIns="91440" tIns="45720" rIns="91440" bIns="45720">
            <a:spAutoFit/>
          </a:bodyPr>
          <a:lstStyle/>
          <a:p>
            <a:r>
              <a:rPr lang="en-US" sz="4800" b="0" cap="none" spc="0" dirty="0">
                <a:ln w="0"/>
                <a:solidFill>
                  <a:schemeClr val="bg1"/>
                </a:solidFill>
                <a:effectLst>
                  <a:outerShdw blurRad="38100" dist="19050" dir="2700000" algn="tl" rotWithShape="0">
                    <a:schemeClr val="dk1">
                      <a:alpha val="40000"/>
                    </a:schemeClr>
                  </a:outerShdw>
                </a:effectLst>
              </a:rPr>
              <a:t>Adhesives.</a:t>
            </a:r>
          </a:p>
        </p:txBody>
      </p:sp>
      <p:sp>
        <p:nvSpPr>
          <p:cNvPr id="6" name="Rectangle 5">
            <a:extLst>
              <a:ext uri="{FF2B5EF4-FFF2-40B4-BE49-F238E27FC236}">
                <a16:creationId xmlns:a16="http://schemas.microsoft.com/office/drawing/2014/main" id="{DB05E60C-B73A-4093-AF62-64CAEB680C7C}"/>
              </a:ext>
            </a:extLst>
          </p:cNvPr>
          <p:cNvSpPr/>
          <p:nvPr/>
        </p:nvSpPr>
        <p:spPr>
          <a:xfrm>
            <a:off x="0" y="1191987"/>
            <a:ext cx="5242974" cy="923330"/>
          </a:xfrm>
          <a:prstGeom prst="rect">
            <a:avLst/>
          </a:prstGeom>
          <a:noFill/>
        </p:spPr>
        <p:txBody>
          <a:bodyPr wrap="none" lIns="91440" tIns="45720" rIns="91440" bIns="45720">
            <a:spAutoFit/>
          </a:bodyPr>
          <a:lstStyle/>
          <a:p>
            <a:r>
              <a:rPr lang="en-US" sz="5400" b="0" cap="none" spc="0" dirty="0">
                <a:ln w="0"/>
                <a:solidFill>
                  <a:srgbClr val="5A3A06"/>
                </a:solidFill>
                <a:effectLst>
                  <a:outerShdw blurRad="38100" dist="19050" dir="2700000" algn="tl" rotWithShape="0">
                    <a:schemeClr val="dk1">
                      <a:alpha val="40000"/>
                    </a:schemeClr>
                  </a:outerShdw>
                </a:effectLst>
              </a:rPr>
              <a:t>Contact Adhesive.</a:t>
            </a:r>
          </a:p>
        </p:txBody>
      </p:sp>
      <p:sp>
        <p:nvSpPr>
          <p:cNvPr id="7" name="Rectangle 6">
            <a:extLst>
              <a:ext uri="{FF2B5EF4-FFF2-40B4-BE49-F238E27FC236}">
                <a16:creationId xmlns:a16="http://schemas.microsoft.com/office/drawing/2014/main" id="{BCFFACBF-EFEE-49A5-A74B-5BB27734ED34}"/>
              </a:ext>
            </a:extLst>
          </p:cNvPr>
          <p:cNvSpPr/>
          <p:nvPr/>
        </p:nvSpPr>
        <p:spPr>
          <a:xfrm>
            <a:off x="6856830" y="1460310"/>
            <a:ext cx="5036024" cy="5080436"/>
          </a:xfrm>
          <a:prstGeom prst="rect">
            <a:avLst/>
          </a:prstGeom>
          <a:noFill/>
          <a:ln w="38100">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 name="Group 1">
            <a:extLst>
              <a:ext uri="{FF2B5EF4-FFF2-40B4-BE49-F238E27FC236}">
                <a16:creationId xmlns:a16="http://schemas.microsoft.com/office/drawing/2014/main" id="{958BE8CE-7C42-FAE6-DF2B-31DAEBC8D9C1}"/>
              </a:ext>
            </a:extLst>
          </p:cNvPr>
          <p:cNvGrpSpPr/>
          <p:nvPr/>
        </p:nvGrpSpPr>
        <p:grpSpPr>
          <a:xfrm>
            <a:off x="6140252" y="1840528"/>
            <a:ext cx="5752602" cy="4320000"/>
            <a:chOff x="6140252" y="1840528"/>
            <a:chExt cx="5752602" cy="4320000"/>
          </a:xfrm>
        </p:grpSpPr>
        <p:pic>
          <p:nvPicPr>
            <p:cNvPr id="3" name="Picture 2" descr="A close up of a bottle&#10;&#10;Description automatically generated">
              <a:extLst>
                <a:ext uri="{FF2B5EF4-FFF2-40B4-BE49-F238E27FC236}">
                  <a16:creationId xmlns:a16="http://schemas.microsoft.com/office/drawing/2014/main" id="{A2449990-8CA0-45BE-9E08-5DDA3305B09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40252" y="1840528"/>
              <a:ext cx="4320000" cy="4320000"/>
            </a:xfrm>
            <a:prstGeom prst="rect">
              <a:avLst/>
            </a:prstGeom>
            <a:ln>
              <a:noFill/>
            </a:ln>
            <a:effectLst>
              <a:outerShdw blurRad="292100" dist="139700" dir="2700000" algn="tl" rotWithShape="0">
                <a:srgbClr val="333333">
                  <a:alpha val="65000"/>
                </a:srgbClr>
              </a:outerShdw>
            </a:effectLst>
          </p:spPr>
        </p:pic>
        <p:pic>
          <p:nvPicPr>
            <p:cNvPr id="9" name="Picture 8" descr="A close up of a sign&#10;&#10;Description automatically generated">
              <a:extLst>
                <a:ext uri="{FF2B5EF4-FFF2-40B4-BE49-F238E27FC236}">
                  <a16:creationId xmlns:a16="http://schemas.microsoft.com/office/drawing/2014/main" id="{4DB62D39-CFF9-4A81-9B9B-EB9545D751E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31204" y="2797705"/>
              <a:ext cx="2961650" cy="2961650"/>
            </a:xfrm>
            <a:prstGeom prst="rect">
              <a:avLst/>
            </a:prstGeom>
            <a:ln>
              <a:noFill/>
            </a:ln>
            <a:effectLst>
              <a:outerShdw blurRad="292100" dist="139700" dir="2700000" algn="tl" rotWithShape="0">
                <a:srgbClr val="333333">
                  <a:alpha val="65000"/>
                </a:srgbClr>
              </a:outerShdw>
            </a:effectLst>
          </p:spPr>
        </p:pic>
      </p:grpSp>
      <p:sp>
        <p:nvSpPr>
          <p:cNvPr id="11" name="TextBox 10">
            <a:extLst>
              <a:ext uri="{FF2B5EF4-FFF2-40B4-BE49-F238E27FC236}">
                <a16:creationId xmlns:a16="http://schemas.microsoft.com/office/drawing/2014/main" id="{4951BB0A-1738-4231-9746-519C30F83895}"/>
              </a:ext>
            </a:extLst>
          </p:cNvPr>
          <p:cNvSpPr txBox="1"/>
          <p:nvPr/>
        </p:nvSpPr>
        <p:spPr>
          <a:xfrm>
            <a:off x="137920" y="2171702"/>
            <a:ext cx="6250675" cy="1569660"/>
          </a:xfrm>
          <a:prstGeom prst="rect">
            <a:avLst/>
          </a:prstGeom>
          <a:noFill/>
        </p:spPr>
        <p:txBody>
          <a:bodyPr wrap="square" rtlCol="0">
            <a:spAutoFit/>
          </a:bodyPr>
          <a:lstStyle/>
          <a:p>
            <a:r>
              <a:rPr lang="en-US" sz="2400" dirty="0">
                <a:solidFill>
                  <a:srgbClr val="5A3A06"/>
                </a:solidFill>
              </a:rPr>
              <a:t>Used for sticking plastic laminates to timber. A thin layer is applied to each surface, left to dry, and then brought together for a permanent bond.</a:t>
            </a:r>
            <a:endParaRPr lang="en-GB" sz="2400" dirty="0">
              <a:solidFill>
                <a:srgbClr val="5A3A06"/>
              </a:solidFill>
            </a:endParaRPr>
          </a:p>
        </p:txBody>
      </p:sp>
      <p:pic>
        <p:nvPicPr>
          <p:cNvPr id="5" name="Picture 4">
            <a:extLst>
              <a:ext uri="{FF2B5EF4-FFF2-40B4-BE49-F238E27FC236}">
                <a16:creationId xmlns:a16="http://schemas.microsoft.com/office/drawing/2014/main" id="{BDA12C3B-6F2A-8170-4DAE-82E504005FC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4711" y="6412869"/>
            <a:ext cx="360178" cy="360000"/>
          </a:xfrm>
          <a:prstGeom prst="rect">
            <a:avLst/>
          </a:prstGeom>
        </p:spPr>
      </p:pic>
    </p:spTree>
    <p:extLst>
      <p:ext uri="{BB962C8B-B14F-4D97-AF65-F5344CB8AC3E}">
        <p14:creationId xmlns:p14="http://schemas.microsoft.com/office/powerpoint/2010/main" val="353960997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51C9B307-AEAA-4B7E-B1F7-014CA786071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6223000" cy="830997"/>
          </a:xfrm>
          <a:prstGeom prst="rect">
            <a:avLst/>
          </a:prstGeom>
          <a:noFill/>
        </p:spPr>
        <p:txBody>
          <a:bodyPr wrap="square" lIns="91440" tIns="45720" rIns="91440" bIns="45720">
            <a:spAutoFit/>
          </a:bodyPr>
          <a:lstStyle/>
          <a:p>
            <a:r>
              <a:rPr lang="en-US" sz="4800" b="0" cap="none" spc="0" dirty="0">
                <a:ln w="0"/>
                <a:solidFill>
                  <a:schemeClr val="bg1"/>
                </a:solidFill>
                <a:effectLst>
                  <a:outerShdw blurRad="38100" dist="19050" dir="2700000" algn="tl" rotWithShape="0">
                    <a:schemeClr val="dk1">
                      <a:alpha val="40000"/>
                    </a:schemeClr>
                  </a:outerShdw>
                </a:effectLst>
              </a:rPr>
              <a:t>Adhesives.</a:t>
            </a:r>
          </a:p>
        </p:txBody>
      </p:sp>
      <p:sp>
        <p:nvSpPr>
          <p:cNvPr id="6" name="Rectangle 5">
            <a:extLst>
              <a:ext uri="{FF2B5EF4-FFF2-40B4-BE49-F238E27FC236}">
                <a16:creationId xmlns:a16="http://schemas.microsoft.com/office/drawing/2014/main" id="{DB05E60C-B73A-4093-AF62-64CAEB680C7C}"/>
              </a:ext>
            </a:extLst>
          </p:cNvPr>
          <p:cNvSpPr/>
          <p:nvPr/>
        </p:nvSpPr>
        <p:spPr>
          <a:xfrm>
            <a:off x="0" y="1191987"/>
            <a:ext cx="5793509" cy="923330"/>
          </a:xfrm>
          <a:prstGeom prst="rect">
            <a:avLst/>
          </a:prstGeom>
          <a:noFill/>
        </p:spPr>
        <p:txBody>
          <a:bodyPr wrap="none" lIns="91440" tIns="45720" rIns="91440" bIns="45720">
            <a:spAutoFit/>
          </a:bodyPr>
          <a:lstStyle/>
          <a:p>
            <a:r>
              <a:rPr lang="en-US" sz="5400" b="0" cap="none" spc="0" dirty="0">
                <a:ln w="0"/>
                <a:solidFill>
                  <a:srgbClr val="5A3A06"/>
                </a:solidFill>
                <a:effectLst>
                  <a:outerShdw blurRad="38100" dist="19050" dir="2700000" algn="tl" rotWithShape="0">
                    <a:schemeClr val="dk1">
                      <a:alpha val="40000"/>
                    </a:schemeClr>
                  </a:outerShdw>
                </a:effectLst>
              </a:rPr>
              <a:t>Cyanoacrylate Glue.</a:t>
            </a:r>
          </a:p>
        </p:txBody>
      </p:sp>
      <p:sp>
        <p:nvSpPr>
          <p:cNvPr id="7" name="Rectangle 6">
            <a:extLst>
              <a:ext uri="{FF2B5EF4-FFF2-40B4-BE49-F238E27FC236}">
                <a16:creationId xmlns:a16="http://schemas.microsoft.com/office/drawing/2014/main" id="{BCFFACBF-EFEE-49A5-A74B-5BB27734ED34}"/>
              </a:ext>
            </a:extLst>
          </p:cNvPr>
          <p:cNvSpPr/>
          <p:nvPr/>
        </p:nvSpPr>
        <p:spPr>
          <a:xfrm>
            <a:off x="6829535" y="1460310"/>
            <a:ext cx="5036024" cy="5080436"/>
          </a:xfrm>
          <a:prstGeom prst="rect">
            <a:avLst/>
          </a:prstGeom>
          <a:noFill/>
          <a:ln w="38100">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 name="Group 1">
            <a:extLst>
              <a:ext uri="{FF2B5EF4-FFF2-40B4-BE49-F238E27FC236}">
                <a16:creationId xmlns:a16="http://schemas.microsoft.com/office/drawing/2014/main" id="{8D045D1E-8F2F-A30C-ADD5-75D7BE6BBACD}"/>
              </a:ext>
            </a:extLst>
          </p:cNvPr>
          <p:cNvGrpSpPr/>
          <p:nvPr/>
        </p:nvGrpSpPr>
        <p:grpSpPr>
          <a:xfrm>
            <a:off x="6494541" y="1460310"/>
            <a:ext cx="5898142" cy="4838530"/>
            <a:chOff x="6494541" y="1460310"/>
            <a:chExt cx="5898142" cy="4838530"/>
          </a:xfrm>
        </p:grpSpPr>
        <p:pic>
          <p:nvPicPr>
            <p:cNvPr id="3" name="Picture 2" descr="A close up of a bottle&#10;&#10;Description automatically generated">
              <a:extLst>
                <a:ext uri="{FF2B5EF4-FFF2-40B4-BE49-F238E27FC236}">
                  <a16:creationId xmlns:a16="http://schemas.microsoft.com/office/drawing/2014/main" id="{A425C041-861F-4217-A990-222DB98E006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72683" y="1460310"/>
              <a:ext cx="4320000" cy="4320000"/>
            </a:xfrm>
            <a:prstGeom prst="rect">
              <a:avLst/>
            </a:prstGeom>
            <a:ln>
              <a:noFill/>
            </a:ln>
            <a:effectLst>
              <a:outerShdw blurRad="292100" dist="139700" dir="2700000" algn="tl" rotWithShape="0">
                <a:srgbClr val="333333">
                  <a:alpha val="65000"/>
                </a:srgbClr>
              </a:outerShdw>
            </a:effectLst>
          </p:spPr>
        </p:pic>
        <p:pic>
          <p:nvPicPr>
            <p:cNvPr id="9" name="Picture 8" descr="A picture containing bottle, sitting, table, food&#10;&#10;Description automatically generated">
              <a:extLst>
                <a:ext uri="{FF2B5EF4-FFF2-40B4-BE49-F238E27FC236}">
                  <a16:creationId xmlns:a16="http://schemas.microsoft.com/office/drawing/2014/main" id="{D4B1BB4D-6143-4CC2-B267-BCA5ED3586A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94541" y="1978840"/>
              <a:ext cx="4320000" cy="4320000"/>
            </a:xfrm>
            <a:prstGeom prst="rect">
              <a:avLst/>
            </a:prstGeom>
            <a:ln>
              <a:noFill/>
            </a:ln>
            <a:effectLst>
              <a:outerShdw blurRad="292100" dist="139700" dir="2700000" algn="tl" rotWithShape="0">
                <a:srgbClr val="333333">
                  <a:alpha val="65000"/>
                </a:srgbClr>
              </a:outerShdw>
            </a:effectLst>
          </p:spPr>
        </p:pic>
      </p:grpSp>
      <p:sp>
        <p:nvSpPr>
          <p:cNvPr id="11" name="TextBox 10">
            <a:extLst>
              <a:ext uri="{FF2B5EF4-FFF2-40B4-BE49-F238E27FC236}">
                <a16:creationId xmlns:a16="http://schemas.microsoft.com/office/drawing/2014/main" id="{8BA6AFBE-704A-401D-96BD-1FAB54143EFC}"/>
              </a:ext>
            </a:extLst>
          </p:cNvPr>
          <p:cNvSpPr txBox="1"/>
          <p:nvPr/>
        </p:nvSpPr>
        <p:spPr>
          <a:xfrm>
            <a:off x="137920" y="2171702"/>
            <a:ext cx="6250675" cy="3046988"/>
          </a:xfrm>
          <a:prstGeom prst="rect">
            <a:avLst/>
          </a:prstGeom>
          <a:noFill/>
        </p:spPr>
        <p:txBody>
          <a:bodyPr wrap="square" rtlCol="0">
            <a:spAutoFit/>
          </a:bodyPr>
          <a:lstStyle/>
          <a:p>
            <a:r>
              <a:rPr lang="en-US" sz="2400" dirty="0">
                <a:solidFill>
                  <a:srgbClr val="5A3A06"/>
                </a:solidFill>
              </a:rPr>
              <a:t>Commonly referred to as ‘super glue’. A resin dissolved in water. Come in 1 or 2 parts. Used for their holding properties as the overall strength is low, this means that the user can use it to stick things temporarily in the workshop for example for holding down work as clamping assistance. Cures quickly and is good for mouldings and furniture repair due to being clear in colour.</a:t>
            </a:r>
            <a:endParaRPr lang="en-GB" sz="2400" dirty="0">
              <a:solidFill>
                <a:srgbClr val="5A3A06"/>
              </a:solidFill>
            </a:endParaRPr>
          </a:p>
        </p:txBody>
      </p:sp>
      <p:pic>
        <p:nvPicPr>
          <p:cNvPr id="5" name="Picture 4">
            <a:extLst>
              <a:ext uri="{FF2B5EF4-FFF2-40B4-BE49-F238E27FC236}">
                <a16:creationId xmlns:a16="http://schemas.microsoft.com/office/drawing/2014/main" id="{C39DC1B2-F72B-C47B-DD90-1E4165D2E5A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4711" y="6412869"/>
            <a:ext cx="360178" cy="360000"/>
          </a:xfrm>
          <a:prstGeom prst="rect">
            <a:avLst/>
          </a:prstGeom>
        </p:spPr>
      </p:pic>
    </p:spTree>
    <p:extLst>
      <p:ext uri="{BB962C8B-B14F-4D97-AF65-F5344CB8AC3E}">
        <p14:creationId xmlns:p14="http://schemas.microsoft.com/office/powerpoint/2010/main" val="12143457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descr="A close up of a tree&#10;&#10;Description automatically generated">
            <a:extLst>
              <a:ext uri="{FF2B5EF4-FFF2-40B4-BE49-F238E27FC236}">
                <a16:creationId xmlns:a16="http://schemas.microsoft.com/office/drawing/2014/main" id="{CF11DE52-5895-7A99-86DE-017CD8E87A1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21301" y="-12699"/>
            <a:ext cx="6870700" cy="6870700"/>
          </a:xfrm>
          <a:prstGeom prst="rect">
            <a:avLst/>
          </a:prstGeom>
        </p:spPr>
      </p:pic>
      <p:sp>
        <p:nvSpPr>
          <p:cNvPr id="45" name="Rectangle: Top Corners Snipped 44">
            <a:extLst>
              <a:ext uri="{FF2B5EF4-FFF2-40B4-BE49-F238E27FC236}">
                <a16:creationId xmlns:a16="http://schemas.microsoft.com/office/drawing/2014/main" id="{51C9B307-AEAA-4B7E-B1F7-014CA786071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6223000" cy="707886"/>
          </a:xfrm>
          <a:prstGeom prst="rect">
            <a:avLst/>
          </a:prstGeom>
          <a:noFill/>
        </p:spPr>
        <p:txBody>
          <a:bodyPr wrap="square" lIns="91440" tIns="45720" rIns="91440" bIns="45720">
            <a:spAutoFit/>
          </a:bodyPr>
          <a:lstStyle/>
          <a:p>
            <a:r>
              <a:rPr lang="en-US" sz="4000" b="0" cap="none" spc="0" dirty="0">
                <a:ln w="0"/>
                <a:solidFill>
                  <a:schemeClr val="bg1"/>
                </a:solidFill>
                <a:effectLst>
                  <a:outerShdw blurRad="38100" dist="19050" dir="2700000" algn="tl" rotWithShape="0">
                    <a:schemeClr val="dk1">
                      <a:alpha val="40000"/>
                    </a:schemeClr>
                  </a:outerShdw>
                </a:effectLst>
              </a:rPr>
              <a:t>Coniferous Trees - Softwoods</a:t>
            </a:r>
          </a:p>
        </p:txBody>
      </p:sp>
      <p:sp>
        <p:nvSpPr>
          <p:cNvPr id="7" name="Rectangle 6">
            <a:extLst>
              <a:ext uri="{FF2B5EF4-FFF2-40B4-BE49-F238E27FC236}">
                <a16:creationId xmlns:a16="http://schemas.microsoft.com/office/drawing/2014/main" id="{3C92FEAA-C83A-4FA9-BF6D-443AA821D851}"/>
              </a:ext>
            </a:extLst>
          </p:cNvPr>
          <p:cNvSpPr/>
          <p:nvPr/>
        </p:nvSpPr>
        <p:spPr>
          <a:xfrm>
            <a:off x="1189906" y="2455334"/>
            <a:ext cx="5482399" cy="1569660"/>
          </a:xfrm>
          <a:prstGeom prst="rect">
            <a:avLst/>
          </a:prstGeom>
          <a:noFill/>
        </p:spPr>
        <p:txBody>
          <a:bodyPr wrap="none" lIns="91440" tIns="45720" rIns="91440" bIns="45720">
            <a:spAutoFit/>
          </a:bodyPr>
          <a:lstStyle/>
          <a:p>
            <a:pPr algn="ctr"/>
            <a:r>
              <a:rPr lang="en-US" sz="9600" b="0" cap="none" spc="0" dirty="0">
                <a:ln w="0"/>
                <a:solidFill>
                  <a:srgbClr val="5A3A06"/>
                </a:solidFill>
                <a:effectLst>
                  <a:outerShdw blurRad="38100" dist="19050" dir="2700000" algn="tl" rotWithShape="0">
                    <a:schemeClr val="dk1">
                      <a:alpha val="40000"/>
                    </a:schemeClr>
                  </a:outerShdw>
                </a:effectLst>
              </a:rPr>
              <a:t>Softwoods</a:t>
            </a:r>
          </a:p>
        </p:txBody>
      </p:sp>
    </p:spTree>
    <p:extLst>
      <p:ext uri="{BB962C8B-B14F-4D97-AF65-F5344CB8AC3E}">
        <p14:creationId xmlns:p14="http://schemas.microsoft.com/office/powerpoint/2010/main" val="245909487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51C9B307-AEAA-4B7E-B1F7-014CA786071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6223000" cy="830997"/>
          </a:xfrm>
          <a:prstGeom prst="rect">
            <a:avLst/>
          </a:prstGeom>
          <a:noFill/>
        </p:spPr>
        <p:txBody>
          <a:bodyPr wrap="square" lIns="91440" tIns="45720" rIns="91440" bIns="45720">
            <a:spAutoFit/>
          </a:bodyPr>
          <a:lstStyle/>
          <a:p>
            <a:r>
              <a:rPr lang="en-US" sz="4800" b="0" cap="none" spc="0" dirty="0">
                <a:ln w="0"/>
                <a:solidFill>
                  <a:schemeClr val="bg1"/>
                </a:solidFill>
                <a:effectLst>
                  <a:outerShdw blurRad="38100" dist="19050" dir="2700000" algn="tl" rotWithShape="0">
                    <a:schemeClr val="dk1">
                      <a:alpha val="40000"/>
                    </a:schemeClr>
                  </a:outerShdw>
                </a:effectLst>
              </a:rPr>
              <a:t>Adhesives.</a:t>
            </a:r>
          </a:p>
        </p:txBody>
      </p:sp>
      <p:sp>
        <p:nvSpPr>
          <p:cNvPr id="6" name="Rectangle 5">
            <a:extLst>
              <a:ext uri="{FF2B5EF4-FFF2-40B4-BE49-F238E27FC236}">
                <a16:creationId xmlns:a16="http://schemas.microsoft.com/office/drawing/2014/main" id="{DB05E60C-B73A-4093-AF62-64CAEB680C7C}"/>
              </a:ext>
            </a:extLst>
          </p:cNvPr>
          <p:cNvSpPr/>
          <p:nvPr/>
        </p:nvSpPr>
        <p:spPr>
          <a:xfrm>
            <a:off x="0" y="1191987"/>
            <a:ext cx="6008376" cy="923330"/>
          </a:xfrm>
          <a:prstGeom prst="rect">
            <a:avLst/>
          </a:prstGeom>
          <a:noFill/>
        </p:spPr>
        <p:txBody>
          <a:bodyPr wrap="none" lIns="91440" tIns="45720" rIns="91440" bIns="45720">
            <a:spAutoFit/>
          </a:bodyPr>
          <a:lstStyle/>
          <a:p>
            <a:r>
              <a:rPr lang="en-US" sz="5400" b="0" cap="none" spc="0" dirty="0">
                <a:ln w="0"/>
                <a:solidFill>
                  <a:srgbClr val="5A3A06"/>
                </a:solidFill>
                <a:effectLst>
                  <a:outerShdw blurRad="38100" dist="19050" dir="2700000" algn="tl" rotWithShape="0">
                    <a:schemeClr val="dk1">
                      <a:alpha val="40000"/>
                    </a:schemeClr>
                  </a:outerShdw>
                </a:effectLst>
              </a:rPr>
              <a:t>Animal or </a:t>
            </a:r>
            <a:r>
              <a:rPr lang="en-US" sz="5400" dirty="0">
                <a:ln w="0"/>
                <a:solidFill>
                  <a:srgbClr val="5A3A06"/>
                </a:solidFill>
                <a:effectLst>
                  <a:outerShdw blurRad="38100" dist="19050" dir="2700000" algn="tl" rotWithShape="0">
                    <a:schemeClr val="dk1">
                      <a:alpha val="40000"/>
                    </a:schemeClr>
                  </a:outerShdw>
                </a:effectLst>
              </a:rPr>
              <a:t>H</a:t>
            </a:r>
            <a:r>
              <a:rPr lang="en-US" sz="5400" b="0" cap="none" spc="0" dirty="0">
                <a:ln w="0"/>
                <a:solidFill>
                  <a:srgbClr val="5A3A06"/>
                </a:solidFill>
                <a:effectLst>
                  <a:outerShdw blurRad="38100" dist="19050" dir="2700000" algn="tl" rotWithShape="0">
                    <a:schemeClr val="dk1">
                      <a:alpha val="40000"/>
                    </a:schemeClr>
                  </a:outerShdw>
                </a:effectLst>
              </a:rPr>
              <a:t>ide Glue.</a:t>
            </a:r>
          </a:p>
        </p:txBody>
      </p:sp>
      <p:sp>
        <p:nvSpPr>
          <p:cNvPr id="7" name="Rectangle 6">
            <a:extLst>
              <a:ext uri="{FF2B5EF4-FFF2-40B4-BE49-F238E27FC236}">
                <a16:creationId xmlns:a16="http://schemas.microsoft.com/office/drawing/2014/main" id="{BCFFACBF-EFEE-49A5-A74B-5BB27734ED34}"/>
              </a:ext>
            </a:extLst>
          </p:cNvPr>
          <p:cNvSpPr/>
          <p:nvPr/>
        </p:nvSpPr>
        <p:spPr>
          <a:xfrm>
            <a:off x="6856830" y="1460310"/>
            <a:ext cx="5036024" cy="5080436"/>
          </a:xfrm>
          <a:prstGeom prst="rect">
            <a:avLst/>
          </a:prstGeom>
          <a:noFill/>
          <a:ln w="38100">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 name="Group 1">
            <a:extLst>
              <a:ext uri="{FF2B5EF4-FFF2-40B4-BE49-F238E27FC236}">
                <a16:creationId xmlns:a16="http://schemas.microsoft.com/office/drawing/2014/main" id="{66D02F4F-2896-98FE-4B12-2514673F4994}"/>
              </a:ext>
            </a:extLst>
          </p:cNvPr>
          <p:cNvGrpSpPr/>
          <p:nvPr/>
        </p:nvGrpSpPr>
        <p:grpSpPr>
          <a:xfrm>
            <a:off x="6927756" y="1773967"/>
            <a:ext cx="4965098" cy="5259317"/>
            <a:chOff x="6927756" y="1773967"/>
            <a:chExt cx="4965098" cy="5259317"/>
          </a:xfrm>
        </p:grpSpPr>
        <p:pic>
          <p:nvPicPr>
            <p:cNvPr id="9" name="Picture 8" descr="A picture containing indoor, cup, sitting, black&#10;&#10;Description automatically generated">
              <a:extLst>
                <a:ext uri="{FF2B5EF4-FFF2-40B4-BE49-F238E27FC236}">
                  <a16:creationId xmlns:a16="http://schemas.microsoft.com/office/drawing/2014/main" id="{2D526658-6A37-4E61-9368-15D66C3707E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27756" y="1773967"/>
              <a:ext cx="3310065" cy="3310065"/>
            </a:xfrm>
            <a:prstGeom prst="rect">
              <a:avLst/>
            </a:prstGeom>
            <a:ln>
              <a:noFill/>
            </a:ln>
            <a:effectLst>
              <a:outerShdw blurRad="292100" dist="139700" dir="2700000" algn="tl" rotWithShape="0">
                <a:srgbClr val="333333">
                  <a:alpha val="65000"/>
                </a:srgbClr>
              </a:outerShdw>
            </a:effectLst>
          </p:spPr>
        </p:pic>
        <p:pic>
          <p:nvPicPr>
            <p:cNvPr id="3" name="Picture 2" descr="A picture containing food, table, tree&#10;&#10;Description automatically generated">
              <a:extLst>
                <a:ext uri="{FF2B5EF4-FFF2-40B4-BE49-F238E27FC236}">
                  <a16:creationId xmlns:a16="http://schemas.microsoft.com/office/drawing/2014/main" id="{DB401DEE-D8A8-4E7B-880C-394801838F0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88569" y="3428999"/>
              <a:ext cx="3604285" cy="3604285"/>
            </a:xfrm>
            <a:prstGeom prst="rect">
              <a:avLst/>
            </a:prstGeom>
            <a:ln>
              <a:noFill/>
            </a:ln>
            <a:effectLst>
              <a:outerShdw blurRad="292100" dist="139700" dir="2700000" algn="tl" rotWithShape="0">
                <a:srgbClr val="333333">
                  <a:alpha val="65000"/>
                </a:srgbClr>
              </a:outerShdw>
            </a:effectLst>
          </p:spPr>
        </p:pic>
      </p:grpSp>
      <p:sp>
        <p:nvSpPr>
          <p:cNvPr id="12" name="TextBox 11">
            <a:extLst>
              <a:ext uri="{FF2B5EF4-FFF2-40B4-BE49-F238E27FC236}">
                <a16:creationId xmlns:a16="http://schemas.microsoft.com/office/drawing/2014/main" id="{DDA829BF-396B-4F35-8987-45A6C2BEA7E9}"/>
              </a:ext>
            </a:extLst>
          </p:cNvPr>
          <p:cNvSpPr txBox="1"/>
          <p:nvPr/>
        </p:nvSpPr>
        <p:spPr>
          <a:xfrm>
            <a:off x="137920" y="2171702"/>
            <a:ext cx="6250675" cy="4524315"/>
          </a:xfrm>
          <a:prstGeom prst="rect">
            <a:avLst/>
          </a:prstGeom>
          <a:noFill/>
        </p:spPr>
        <p:txBody>
          <a:bodyPr wrap="square" rtlCol="0">
            <a:spAutoFit/>
          </a:bodyPr>
          <a:lstStyle/>
          <a:p>
            <a:r>
              <a:rPr lang="en-US" sz="2400" dirty="0">
                <a:solidFill>
                  <a:srgbClr val="5A3A06"/>
                </a:solidFill>
              </a:rPr>
              <a:t>Hide glue is the original glue. This is still widely used for bow making, instruments, and traditional woodworkers. Hide glue, animal glue, and rawhide glue are one and the same, but the term hide glue is more common. Hide glue is easiest enough to make as well. Although, there are synthetic hide glues on the market. Titebond Hide Glue is one such product that has a slight edge over natural hide glue. Natural hide glue does have more tack than the synthetic, but the holding power of a synthetic is about the same with a better storage state.</a:t>
            </a:r>
            <a:endParaRPr lang="en-GB" sz="2400" dirty="0">
              <a:solidFill>
                <a:srgbClr val="5A3A06"/>
              </a:solidFill>
            </a:endParaRPr>
          </a:p>
        </p:txBody>
      </p:sp>
      <p:pic>
        <p:nvPicPr>
          <p:cNvPr id="5" name="Picture 4">
            <a:extLst>
              <a:ext uri="{FF2B5EF4-FFF2-40B4-BE49-F238E27FC236}">
                <a16:creationId xmlns:a16="http://schemas.microsoft.com/office/drawing/2014/main" id="{6F60C482-DC40-69AE-D9C8-4FA05E2A58D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4711" y="6412869"/>
            <a:ext cx="360178" cy="360000"/>
          </a:xfrm>
          <a:prstGeom prst="rect">
            <a:avLst/>
          </a:prstGeom>
        </p:spPr>
      </p:pic>
    </p:spTree>
    <p:extLst>
      <p:ext uri="{BB962C8B-B14F-4D97-AF65-F5344CB8AC3E}">
        <p14:creationId xmlns:p14="http://schemas.microsoft.com/office/powerpoint/2010/main" val="161169163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Rectangle: Top Corners Snipped 6">
            <a:extLst>
              <a:ext uri="{FF2B5EF4-FFF2-40B4-BE49-F238E27FC236}">
                <a16:creationId xmlns:a16="http://schemas.microsoft.com/office/drawing/2014/main" id="{D13E64DD-F64C-4A7E-9CDE-7565F9488B96}"/>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2051844" cy="923330"/>
          </a:xfrm>
          <a:prstGeom prst="rect">
            <a:avLst/>
          </a:prstGeom>
          <a:noFill/>
        </p:spPr>
        <p:txBody>
          <a:bodyPr wrap="none" lIns="91440" tIns="45720" rIns="91440" bIns="45720">
            <a:spAutoFit/>
          </a:bodyPr>
          <a:lstStyle/>
          <a:p>
            <a:r>
              <a:rPr lang="en-US" sz="5400" b="0" cap="none" spc="0" dirty="0">
                <a:ln w="0"/>
                <a:solidFill>
                  <a:schemeClr val="bg1"/>
                </a:solidFill>
                <a:effectLst>
                  <a:outerShdw blurRad="38100" dist="19050" dir="2700000" algn="tl" rotWithShape="0">
                    <a:schemeClr val="dk1">
                      <a:alpha val="40000"/>
                    </a:schemeClr>
                  </a:outerShdw>
                </a:effectLst>
              </a:rPr>
              <a:t>Recap.</a:t>
            </a:r>
          </a:p>
        </p:txBody>
      </p:sp>
      <p:pic>
        <p:nvPicPr>
          <p:cNvPr id="6" name="Picture 5" descr="A close up of a logo&#10;&#10;Description automatically generated">
            <a:extLst>
              <a:ext uri="{FF2B5EF4-FFF2-40B4-BE49-F238E27FC236}">
                <a16:creationId xmlns:a16="http://schemas.microsoft.com/office/drawing/2014/main" id="{B805D266-D5C4-41D9-A876-7FD86DCE467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18409" y="44994"/>
            <a:ext cx="1204328" cy="1204328"/>
          </a:xfrm>
          <a:prstGeom prst="rect">
            <a:avLst/>
          </a:prstGeom>
          <a:ln>
            <a:noFill/>
          </a:ln>
          <a:effectLst>
            <a:outerShdw blurRad="292100" dist="139700" dir="2700000" algn="tl" rotWithShape="0">
              <a:srgbClr val="333333">
                <a:alpha val="65000"/>
              </a:srgbClr>
            </a:outerShdw>
          </a:effectLst>
        </p:spPr>
      </p:pic>
      <p:sp>
        <p:nvSpPr>
          <p:cNvPr id="10" name="Rectangle 9">
            <a:extLst>
              <a:ext uri="{FF2B5EF4-FFF2-40B4-BE49-F238E27FC236}">
                <a16:creationId xmlns:a16="http://schemas.microsoft.com/office/drawing/2014/main" id="{B6292C66-4725-441E-952B-B51B77F5220B}"/>
              </a:ext>
            </a:extLst>
          </p:cNvPr>
          <p:cNvSpPr/>
          <p:nvPr/>
        </p:nvSpPr>
        <p:spPr>
          <a:xfrm>
            <a:off x="1025922" y="3056546"/>
            <a:ext cx="9293295" cy="3046988"/>
          </a:xfrm>
          <a:prstGeom prst="rect">
            <a:avLst/>
          </a:prstGeom>
        </p:spPr>
        <p:txBody>
          <a:bodyPr wrap="square">
            <a:spAutoFit/>
          </a:bodyPr>
          <a:lstStyle/>
          <a:p>
            <a:pPr marL="285750" indent="-285750">
              <a:buFont typeface="Arial" panose="020B0604020202020204" pitchFamily="34" charset="0"/>
              <a:buChar char="•"/>
            </a:pPr>
            <a:r>
              <a:rPr lang="en-GB" sz="3200" b="1" dirty="0">
                <a:solidFill>
                  <a:srgbClr val="5A3A06"/>
                </a:solidFill>
              </a:rPr>
              <a:t>Identified</a:t>
            </a:r>
            <a:r>
              <a:rPr lang="en-GB" sz="3200" dirty="0">
                <a:solidFill>
                  <a:srgbClr val="5A3A06"/>
                </a:solidFill>
              </a:rPr>
              <a:t> deciduous and coniferous trees</a:t>
            </a:r>
          </a:p>
          <a:p>
            <a:pPr marL="285750" indent="-285750">
              <a:buFont typeface="Arial" panose="020B0604020202020204" pitchFamily="34" charset="0"/>
              <a:buChar char="•"/>
            </a:pPr>
            <a:r>
              <a:rPr lang="en-GB" sz="3200" b="1" dirty="0">
                <a:solidFill>
                  <a:srgbClr val="5A3A06"/>
                </a:solidFill>
              </a:rPr>
              <a:t>Outlined </a:t>
            </a:r>
            <a:r>
              <a:rPr lang="en-GB" sz="3200" dirty="0">
                <a:solidFill>
                  <a:srgbClr val="5A3A06"/>
                </a:solidFill>
              </a:rPr>
              <a:t>Softwoods</a:t>
            </a:r>
          </a:p>
          <a:p>
            <a:pPr marL="285750" indent="-285750">
              <a:buFont typeface="Arial" panose="020B0604020202020204" pitchFamily="34" charset="0"/>
              <a:buChar char="•"/>
            </a:pPr>
            <a:r>
              <a:rPr lang="en-GB" sz="3200" b="1" dirty="0">
                <a:solidFill>
                  <a:srgbClr val="5A3A06"/>
                </a:solidFill>
              </a:rPr>
              <a:t>Identified </a:t>
            </a:r>
            <a:r>
              <a:rPr lang="en-GB" sz="3200" dirty="0">
                <a:solidFill>
                  <a:srgbClr val="5A3A06"/>
                </a:solidFill>
              </a:rPr>
              <a:t>hardwoods</a:t>
            </a:r>
          </a:p>
          <a:p>
            <a:pPr marL="285750" indent="-285750">
              <a:buFont typeface="Arial" panose="020B0604020202020204" pitchFamily="34" charset="0"/>
              <a:buChar char="•"/>
            </a:pPr>
            <a:r>
              <a:rPr lang="en-GB" sz="3200" b="1" dirty="0">
                <a:solidFill>
                  <a:srgbClr val="5A3A06"/>
                </a:solidFill>
              </a:rPr>
              <a:t>Examined </a:t>
            </a:r>
            <a:r>
              <a:rPr lang="en-GB" sz="3200" dirty="0">
                <a:solidFill>
                  <a:srgbClr val="5A3A06"/>
                </a:solidFill>
              </a:rPr>
              <a:t>Man made Boards</a:t>
            </a:r>
          </a:p>
          <a:p>
            <a:pPr marL="285750" indent="-285750">
              <a:buFont typeface="Arial" panose="020B0604020202020204" pitchFamily="34" charset="0"/>
              <a:buChar char="•"/>
            </a:pPr>
            <a:r>
              <a:rPr lang="en-GB" sz="3200" b="1" dirty="0">
                <a:solidFill>
                  <a:srgbClr val="5A3A06"/>
                </a:solidFill>
              </a:rPr>
              <a:t>Assessed</a:t>
            </a:r>
            <a:r>
              <a:rPr lang="en-GB" sz="3200" dirty="0">
                <a:solidFill>
                  <a:srgbClr val="5A3A06"/>
                </a:solidFill>
              </a:rPr>
              <a:t> screws and nails used to fix wood together</a:t>
            </a:r>
          </a:p>
          <a:p>
            <a:pPr marL="285750" indent="-285750">
              <a:buFont typeface="Arial" panose="020B0604020202020204" pitchFamily="34" charset="0"/>
              <a:buChar char="•"/>
            </a:pPr>
            <a:r>
              <a:rPr lang="en-GB" sz="3200" b="1" dirty="0">
                <a:solidFill>
                  <a:srgbClr val="5A3A06"/>
                </a:solidFill>
              </a:rPr>
              <a:t>Discussed</a:t>
            </a:r>
            <a:r>
              <a:rPr lang="en-GB" sz="3200" dirty="0">
                <a:solidFill>
                  <a:srgbClr val="5A3A06"/>
                </a:solidFill>
              </a:rPr>
              <a:t> different types of adhesives</a:t>
            </a:r>
          </a:p>
        </p:txBody>
      </p:sp>
      <p:sp>
        <p:nvSpPr>
          <p:cNvPr id="2" name="Rectangle 1">
            <a:extLst>
              <a:ext uri="{FF2B5EF4-FFF2-40B4-BE49-F238E27FC236}">
                <a16:creationId xmlns:a16="http://schemas.microsoft.com/office/drawing/2014/main" id="{E3C71FAB-7528-ABB9-2846-351695B6C551}"/>
              </a:ext>
            </a:extLst>
          </p:cNvPr>
          <p:cNvSpPr/>
          <p:nvPr/>
        </p:nvSpPr>
        <p:spPr>
          <a:xfrm>
            <a:off x="155872" y="1340666"/>
            <a:ext cx="5797100" cy="923330"/>
          </a:xfrm>
          <a:prstGeom prst="rect">
            <a:avLst/>
          </a:prstGeom>
          <a:noFill/>
        </p:spPr>
        <p:txBody>
          <a:bodyPr wrap="none" lIns="91440" tIns="45720" rIns="91440" bIns="45720">
            <a:spAutoFit/>
          </a:bodyPr>
          <a:lstStyle/>
          <a:p>
            <a:pPr algn="ctr"/>
            <a:r>
              <a:rPr lang="en-GB" sz="5400" b="0" cap="none" spc="0" dirty="0">
                <a:ln w="0"/>
                <a:solidFill>
                  <a:srgbClr val="5A3A06"/>
                </a:solidFill>
                <a:effectLst>
                  <a:outerShdw blurRad="38100" dist="19050" dir="2700000" algn="tl" rotWithShape="0">
                    <a:schemeClr val="dk1">
                      <a:alpha val="40000"/>
                    </a:schemeClr>
                  </a:outerShdw>
                </a:effectLst>
              </a:rPr>
              <a:t>In this session, we…</a:t>
            </a:r>
          </a:p>
        </p:txBody>
      </p:sp>
    </p:spTree>
    <p:extLst>
      <p:ext uri="{BB962C8B-B14F-4D97-AF65-F5344CB8AC3E}">
        <p14:creationId xmlns:p14="http://schemas.microsoft.com/office/powerpoint/2010/main" val="1556525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800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Rectangle: Top Corners Snipped 11">
            <a:extLst>
              <a:ext uri="{FF2B5EF4-FFF2-40B4-BE49-F238E27FC236}">
                <a16:creationId xmlns:a16="http://schemas.microsoft.com/office/drawing/2014/main" id="{691FD5AA-D7C1-422D-9605-AD6A2E3F19F6}"/>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4557914" cy="923330"/>
          </a:xfrm>
          <a:prstGeom prst="rect">
            <a:avLst/>
          </a:prstGeom>
          <a:noFill/>
        </p:spPr>
        <p:txBody>
          <a:bodyPr wrap="none" lIns="91440" tIns="45720" rIns="91440" bIns="45720">
            <a:spAutoFit/>
          </a:bodyPr>
          <a:lstStyle/>
          <a:p>
            <a:r>
              <a:rPr lang="en-US" sz="5400" b="0" cap="none" spc="0" dirty="0">
                <a:ln w="0"/>
                <a:solidFill>
                  <a:schemeClr val="bg1"/>
                </a:solidFill>
                <a:effectLst>
                  <a:outerShdw blurRad="38100" dist="19050" dir="2700000" algn="tl" rotWithShape="0">
                    <a:schemeClr val="dk1">
                      <a:alpha val="40000"/>
                    </a:schemeClr>
                  </a:outerShdw>
                </a:effectLst>
              </a:rPr>
              <a:t>Any Questions?</a:t>
            </a:r>
          </a:p>
        </p:txBody>
      </p:sp>
      <p:sp>
        <p:nvSpPr>
          <p:cNvPr id="9" name="TextBox 8">
            <a:extLst>
              <a:ext uri="{FF2B5EF4-FFF2-40B4-BE49-F238E27FC236}">
                <a16:creationId xmlns:a16="http://schemas.microsoft.com/office/drawing/2014/main" id="{96D10F3D-E420-4437-9273-E5E3E7D422A9}"/>
              </a:ext>
            </a:extLst>
          </p:cNvPr>
          <p:cNvSpPr txBox="1"/>
          <p:nvPr/>
        </p:nvSpPr>
        <p:spPr>
          <a:xfrm>
            <a:off x="317500" y="2070100"/>
            <a:ext cx="4660900" cy="2308324"/>
          </a:xfrm>
          <a:prstGeom prst="rect">
            <a:avLst/>
          </a:prstGeom>
          <a:noFill/>
        </p:spPr>
        <p:txBody>
          <a:bodyPr wrap="square" rtlCol="0">
            <a:spAutoFit/>
          </a:bodyPr>
          <a:lstStyle/>
          <a:p>
            <a:r>
              <a:rPr lang="en-GB" sz="2400" dirty="0">
                <a:solidFill>
                  <a:srgbClr val="5A3A06"/>
                </a:solidFill>
              </a:rPr>
              <a:t>If you have any questions why not try and look up the answer online using a search engine and typing in your question, if you cant find your answer then ask your tutor or email them your questions at:</a:t>
            </a:r>
          </a:p>
        </p:txBody>
      </p:sp>
      <p:sp>
        <p:nvSpPr>
          <p:cNvPr id="10" name="TextBox 9">
            <a:extLst>
              <a:ext uri="{FF2B5EF4-FFF2-40B4-BE49-F238E27FC236}">
                <a16:creationId xmlns:a16="http://schemas.microsoft.com/office/drawing/2014/main" id="{FB18CF2E-59E0-4EBB-8B91-E8823E02A94E}"/>
              </a:ext>
            </a:extLst>
          </p:cNvPr>
          <p:cNvSpPr txBox="1"/>
          <p:nvPr/>
        </p:nvSpPr>
        <p:spPr>
          <a:xfrm>
            <a:off x="544714" y="5156200"/>
            <a:ext cx="4013200" cy="584775"/>
          </a:xfrm>
          <a:prstGeom prst="rect">
            <a:avLst/>
          </a:prstGeom>
          <a:noFill/>
        </p:spPr>
        <p:txBody>
          <a:bodyPr wrap="square" rtlCol="0">
            <a:spAutoFit/>
          </a:bodyPr>
          <a:lstStyle/>
          <a:p>
            <a:r>
              <a:rPr lang="en-GB" sz="3200" b="1" dirty="0">
                <a:solidFill>
                  <a:srgbClr val="5A3A06"/>
                </a:solidFill>
              </a:rPr>
              <a:t>*Lecturer Email Here*</a:t>
            </a:r>
          </a:p>
        </p:txBody>
      </p:sp>
      <p:pic>
        <p:nvPicPr>
          <p:cNvPr id="3" name="Picture 2" descr="A close up of a logo&#10;&#10;Description automatically generated">
            <a:extLst>
              <a:ext uri="{FF2B5EF4-FFF2-40B4-BE49-F238E27FC236}">
                <a16:creationId xmlns:a16="http://schemas.microsoft.com/office/drawing/2014/main" id="{D5ED1A10-34BB-4E6B-B72C-CBA54050854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22188" y="1709058"/>
            <a:ext cx="4356823" cy="435682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83281592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8" name="Rectangle: Top Corners Snipped 17">
            <a:extLst>
              <a:ext uri="{FF2B5EF4-FFF2-40B4-BE49-F238E27FC236}">
                <a16:creationId xmlns:a16="http://schemas.microsoft.com/office/drawing/2014/main" id="{179E6FFA-446F-4D31-A4F4-69C2DC50D4E3}"/>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Rounded Corners 18">
            <a:extLst>
              <a:ext uri="{FF2B5EF4-FFF2-40B4-BE49-F238E27FC236}">
                <a16:creationId xmlns:a16="http://schemas.microsoft.com/office/drawing/2014/main" id="{824F7914-59B8-488C-BF81-D51826132F30}"/>
              </a:ext>
            </a:extLst>
          </p:cNvPr>
          <p:cNvSpPr/>
          <p:nvPr/>
        </p:nvSpPr>
        <p:spPr>
          <a:xfrm>
            <a:off x="194042" y="1359513"/>
            <a:ext cx="3840037" cy="5294372"/>
          </a:xfrm>
          <a:prstGeom prst="roundRect">
            <a:avLst>
              <a:gd name="adj" fmla="val 10052"/>
            </a:avLst>
          </a:prstGeom>
          <a:solidFill>
            <a:srgbClr val="FBE3BD"/>
          </a:solidFill>
          <a:ln w="38100">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1" name="Rectangle: Rounded Corners 20">
            <a:extLst>
              <a:ext uri="{FF2B5EF4-FFF2-40B4-BE49-F238E27FC236}">
                <a16:creationId xmlns:a16="http://schemas.microsoft.com/office/drawing/2014/main" id="{1A53598E-4EA8-41EE-B322-8835267C567A}"/>
              </a:ext>
            </a:extLst>
          </p:cNvPr>
          <p:cNvSpPr/>
          <p:nvPr/>
        </p:nvSpPr>
        <p:spPr>
          <a:xfrm>
            <a:off x="8161467" y="1351356"/>
            <a:ext cx="3840037" cy="5294372"/>
          </a:xfrm>
          <a:prstGeom prst="roundRect">
            <a:avLst>
              <a:gd name="adj" fmla="val 10052"/>
            </a:avLst>
          </a:prstGeom>
          <a:solidFill>
            <a:srgbClr val="FBE3BD"/>
          </a:solidFill>
          <a:ln w="38100">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Rounded Corners 21">
            <a:extLst>
              <a:ext uri="{FF2B5EF4-FFF2-40B4-BE49-F238E27FC236}">
                <a16:creationId xmlns:a16="http://schemas.microsoft.com/office/drawing/2014/main" id="{93BE3F96-85D7-4FC7-9403-1FB581C56FA4}"/>
              </a:ext>
            </a:extLst>
          </p:cNvPr>
          <p:cNvSpPr/>
          <p:nvPr/>
        </p:nvSpPr>
        <p:spPr>
          <a:xfrm>
            <a:off x="4173664" y="4118428"/>
            <a:ext cx="3840037" cy="2527300"/>
          </a:xfrm>
          <a:prstGeom prst="roundRect">
            <a:avLst>
              <a:gd name="adj" fmla="val 10052"/>
            </a:avLst>
          </a:prstGeom>
          <a:solidFill>
            <a:srgbClr val="FBE3BD"/>
          </a:solidFill>
          <a:ln w="38100">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Rounded Corners 22">
            <a:extLst>
              <a:ext uri="{FF2B5EF4-FFF2-40B4-BE49-F238E27FC236}">
                <a16:creationId xmlns:a16="http://schemas.microsoft.com/office/drawing/2014/main" id="{116E08F5-F36F-4316-A733-7F3D16B624FA}"/>
              </a:ext>
            </a:extLst>
          </p:cNvPr>
          <p:cNvSpPr/>
          <p:nvPr/>
        </p:nvSpPr>
        <p:spPr>
          <a:xfrm>
            <a:off x="4173665" y="1333276"/>
            <a:ext cx="3840037" cy="2655294"/>
          </a:xfrm>
          <a:prstGeom prst="roundRect">
            <a:avLst>
              <a:gd name="adj" fmla="val 10052"/>
            </a:avLst>
          </a:prstGeom>
          <a:solidFill>
            <a:srgbClr val="FBE3BD"/>
          </a:solidFill>
          <a:ln w="38100">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4" name="Rectangle 23">
            <a:extLst>
              <a:ext uri="{FF2B5EF4-FFF2-40B4-BE49-F238E27FC236}">
                <a16:creationId xmlns:a16="http://schemas.microsoft.com/office/drawing/2014/main" id="{6C002ECF-6E98-495C-8896-11DA7CE9C3F7}"/>
              </a:ext>
            </a:extLst>
          </p:cNvPr>
          <p:cNvSpPr/>
          <p:nvPr/>
        </p:nvSpPr>
        <p:spPr>
          <a:xfrm>
            <a:off x="0" y="204115"/>
            <a:ext cx="3209661" cy="923330"/>
          </a:xfrm>
          <a:prstGeom prst="rect">
            <a:avLst/>
          </a:prstGeom>
          <a:noFill/>
        </p:spPr>
        <p:txBody>
          <a:bodyPr wrap="none" lIns="91440" tIns="45720" rIns="91440" bIns="45720">
            <a:spAutoFit/>
          </a:bodyPr>
          <a:lstStyle/>
          <a:p>
            <a:pPr algn="ctr"/>
            <a:r>
              <a:rPr lang="en-US" sz="5400" b="0" cap="none" spc="0" dirty="0">
                <a:ln w="0"/>
                <a:solidFill>
                  <a:schemeClr val="bg1"/>
                </a:solidFill>
                <a:effectLst>
                  <a:outerShdw blurRad="38100" dist="19050" dir="2700000" algn="tl" rotWithShape="0">
                    <a:schemeClr val="dk1">
                      <a:alpha val="40000"/>
                    </a:schemeClr>
                  </a:outerShdw>
                </a:effectLst>
              </a:rPr>
              <a:t>Resources.</a:t>
            </a:r>
          </a:p>
        </p:txBody>
      </p:sp>
      <p:pic>
        <p:nvPicPr>
          <p:cNvPr id="25" name="Picture 24">
            <a:extLst>
              <a:ext uri="{FF2B5EF4-FFF2-40B4-BE49-F238E27FC236}">
                <a16:creationId xmlns:a16="http://schemas.microsoft.com/office/drawing/2014/main" id="{CBCD2933-0394-44DF-A657-2097B3F98E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80609" y="1245880"/>
            <a:ext cx="720000" cy="720000"/>
          </a:xfrm>
          <a:prstGeom prst="rect">
            <a:avLst/>
          </a:prstGeom>
          <a:ln>
            <a:noFill/>
          </a:ln>
          <a:effectLst>
            <a:outerShdw blurRad="292100" dist="139700" dir="2700000" algn="tl" rotWithShape="0">
              <a:srgbClr val="333333">
                <a:alpha val="65000"/>
              </a:srgbClr>
            </a:outerShdw>
          </a:effectLst>
        </p:spPr>
      </p:pic>
      <p:pic>
        <p:nvPicPr>
          <p:cNvPr id="26" name="Picture 25">
            <a:extLst>
              <a:ext uri="{FF2B5EF4-FFF2-40B4-BE49-F238E27FC236}">
                <a16:creationId xmlns:a16="http://schemas.microsoft.com/office/drawing/2014/main" id="{54FA128B-A430-4D44-B0DE-DDAED487732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098" y="1245880"/>
            <a:ext cx="720000" cy="720000"/>
          </a:xfrm>
          <a:prstGeom prst="rect">
            <a:avLst/>
          </a:prstGeom>
          <a:ln>
            <a:noFill/>
          </a:ln>
          <a:effectLst>
            <a:outerShdw blurRad="292100" dist="139700" dir="2700000" algn="tl" rotWithShape="0">
              <a:srgbClr val="333333">
                <a:alpha val="65000"/>
              </a:srgbClr>
            </a:outerShdw>
          </a:effectLst>
        </p:spPr>
      </p:pic>
      <p:pic>
        <p:nvPicPr>
          <p:cNvPr id="27" name="Picture 26">
            <a:extLst>
              <a:ext uri="{FF2B5EF4-FFF2-40B4-BE49-F238E27FC236}">
                <a16:creationId xmlns:a16="http://schemas.microsoft.com/office/drawing/2014/main" id="{0F66D503-AAA3-45C3-A6D4-B3F0ECB156C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80608" y="3988570"/>
            <a:ext cx="720000" cy="720000"/>
          </a:xfrm>
          <a:prstGeom prst="rect">
            <a:avLst/>
          </a:prstGeom>
          <a:ln>
            <a:noFill/>
          </a:ln>
          <a:effectLst>
            <a:outerShdw blurRad="292100" dist="139700" dir="2700000" algn="tl" rotWithShape="0">
              <a:srgbClr val="333333">
                <a:alpha val="65000"/>
              </a:srgbClr>
            </a:outerShdw>
          </a:effectLst>
        </p:spPr>
      </p:pic>
      <p:pic>
        <p:nvPicPr>
          <p:cNvPr id="28" name="Picture 27">
            <a:extLst>
              <a:ext uri="{FF2B5EF4-FFF2-40B4-BE49-F238E27FC236}">
                <a16:creationId xmlns:a16="http://schemas.microsoft.com/office/drawing/2014/main" id="{03D85BC0-93AC-48E9-880E-A656BF9AE0B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106758" y="1245880"/>
            <a:ext cx="720000" cy="720000"/>
          </a:xfrm>
          <a:prstGeom prst="rect">
            <a:avLst/>
          </a:prstGeom>
          <a:ln>
            <a:noFill/>
          </a:ln>
          <a:effectLst>
            <a:outerShdw blurRad="292100" dist="139700" dir="2700000" algn="tl" rotWithShape="0">
              <a:srgbClr val="333333">
                <a:alpha val="65000"/>
              </a:srgbClr>
            </a:outerShdw>
          </a:effectLst>
        </p:spPr>
      </p:pic>
      <p:sp>
        <p:nvSpPr>
          <p:cNvPr id="2" name="Rectangle 1">
            <a:extLst>
              <a:ext uri="{FF2B5EF4-FFF2-40B4-BE49-F238E27FC236}">
                <a16:creationId xmlns:a16="http://schemas.microsoft.com/office/drawing/2014/main" id="{137D1014-820C-42BC-A88F-1DE2A5A673E6}"/>
              </a:ext>
            </a:extLst>
          </p:cNvPr>
          <p:cNvSpPr/>
          <p:nvPr/>
        </p:nvSpPr>
        <p:spPr>
          <a:xfrm>
            <a:off x="294541" y="5382078"/>
            <a:ext cx="3731357" cy="738664"/>
          </a:xfrm>
          <a:prstGeom prst="rect">
            <a:avLst/>
          </a:prstGeom>
        </p:spPr>
        <p:txBody>
          <a:bodyPr wrap="square">
            <a:spAutoFit/>
          </a:bodyPr>
          <a:lstStyle/>
          <a:p>
            <a:r>
              <a:rPr lang="en-GB" sz="1400" dirty="0">
                <a:hlinkClick r:id="rId7"/>
              </a:rPr>
              <a:t>https://feltmagnet.com/crafts/5-Woodworking-Glue-Tips</a:t>
            </a:r>
            <a:endParaRPr lang="en-GB" sz="1400" dirty="0"/>
          </a:p>
          <a:p>
            <a:endParaRPr lang="en-GB" sz="1400" dirty="0"/>
          </a:p>
        </p:txBody>
      </p:sp>
      <p:sp>
        <p:nvSpPr>
          <p:cNvPr id="3" name="Rectangle 2">
            <a:extLst>
              <a:ext uri="{FF2B5EF4-FFF2-40B4-BE49-F238E27FC236}">
                <a16:creationId xmlns:a16="http://schemas.microsoft.com/office/drawing/2014/main" id="{EC3CB5B1-19E8-41D9-BB96-530D9EDC656D}"/>
              </a:ext>
            </a:extLst>
          </p:cNvPr>
          <p:cNvSpPr/>
          <p:nvPr/>
        </p:nvSpPr>
        <p:spPr>
          <a:xfrm>
            <a:off x="289743" y="5129945"/>
            <a:ext cx="3226845" cy="523220"/>
          </a:xfrm>
          <a:prstGeom prst="rect">
            <a:avLst/>
          </a:prstGeom>
        </p:spPr>
        <p:txBody>
          <a:bodyPr wrap="none">
            <a:spAutoFit/>
          </a:bodyPr>
          <a:lstStyle/>
          <a:p>
            <a:r>
              <a:rPr lang="en-GB" sz="1400" dirty="0">
                <a:hlinkClick r:id="rId8"/>
              </a:rPr>
              <a:t>https://en.wikipedia.org/wiki/Wood_glue</a:t>
            </a:r>
            <a:endParaRPr lang="en-GB" sz="1400" dirty="0"/>
          </a:p>
          <a:p>
            <a:endParaRPr lang="en-GB" sz="1400" dirty="0"/>
          </a:p>
        </p:txBody>
      </p:sp>
      <p:sp>
        <p:nvSpPr>
          <p:cNvPr id="4" name="Rectangle 3">
            <a:extLst>
              <a:ext uri="{FF2B5EF4-FFF2-40B4-BE49-F238E27FC236}">
                <a16:creationId xmlns:a16="http://schemas.microsoft.com/office/drawing/2014/main" id="{FFECAB77-7975-458F-96AC-A0D7D2DE90EC}"/>
              </a:ext>
            </a:extLst>
          </p:cNvPr>
          <p:cNvSpPr/>
          <p:nvPr/>
        </p:nvSpPr>
        <p:spPr>
          <a:xfrm>
            <a:off x="294541" y="2019773"/>
            <a:ext cx="3595071" cy="738664"/>
          </a:xfrm>
          <a:prstGeom prst="rect">
            <a:avLst/>
          </a:prstGeom>
        </p:spPr>
        <p:txBody>
          <a:bodyPr wrap="square">
            <a:spAutoFit/>
          </a:bodyPr>
          <a:lstStyle/>
          <a:p>
            <a:r>
              <a:rPr lang="en-GB" sz="1400" dirty="0">
                <a:hlinkClick r:id="rId9"/>
              </a:rPr>
              <a:t>https://homeguides.sfgate.com/difference-between-deciduous-coniferous-72832.html</a:t>
            </a:r>
            <a:endParaRPr lang="en-GB" sz="1400" dirty="0"/>
          </a:p>
          <a:p>
            <a:endParaRPr lang="en-GB" sz="1400" dirty="0"/>
          </a:p>
        </p:txBody>
      </p:sp>
      <p:sp>
        <p:nvSpPr>
          <p:cNvPr id="5" name="Rectangle 4">
            <a:extLst>
              <a:ext uri="{FF2B5EF4-FFF2-40B4-BE49-F238E27FC236}">
                <a16:creationId xmlns:a16="http://schemas.microsoft.com/office/drawing/2014/main" id="{08EEA6B4-FDF3-4535-AF65-B656204625EF}"/>
              </a:ext>
            </a:extLst>
          </p:cNvPr>
          <p:cNvSpPr/>
          <p:nvPr/>
        </p:nvSpPr>
        <p:spPr>
          <a:xfrm>
            <a:off x="294541" y="2584223"/>
            <a:ext cx="3595071" cy="738664"/>
          </a:xfrm>
          <a:prstGeom prst="rect">
            <a:avLst/>
          </a:prstGeom>
        </p:spPr>
        <p:txBody>
          <a:bodyPr wrap="square">
            <a:spAutoFit/>
          </a:bodyPr>
          <a:lstStyle/>
          <a:p>
            <a:r>
              <a:rPr lang="en-GB" sz="1400" dirty="0">
                <a:hlinkClick r:id="rId10"/>
              </a:rPr>
              <a:t>https://gardenerdy.com/whats-difference-between-deciduous-coniferous-trees</a:t>
            </a:r>
            <a:endParaRPr lang="en-GB" sz="1400" dirty="0"/>
          </a:p>
          <a:p>
            <a:endParaRPr lang="en-GB" sz="1400" dirty="0"/>
          </a:p>
        </p:txBody>
      </p:sp>
      <p:sp>
        <p:nvSpPr>
          <p:cNvPr id="6" name="Rectangle 5">
            <a:extLst>
              <a:ext uri="{FF2B5EF4-FFF2-40B4-BE49-F238E27FC236}">
                <a16:creationId xmlns:a16="http://schemas.microsoft.com/office/drawing/2014/main" id="{51AB8CE3-08F1-484E-A32E-67A69E393401}"/>
              </a:ext>
            </a:extLst>
          </p:cNvPr>
          <p:cNvSpPr/>
          <p:nvPr/>
        </p:nvSpPr>
        <p:spPr>
          <a:xfrm>
            <a:off x="294541" y="3148673"/>
            <a:ext cx="3595071" cy="738664"/>
          </a:xfrm>
          <a:prstGeom prst="rect">
            <a:avLst/>
          </a:prstGeom>
        </p:spPr>
        <p:txBody>
          <a:bodyPr wrap="square">
            <a:spAutoFit/>
          </a:bodyPr>
          <a:lstStyle/>
          <a:p>
            <a:r>
              <a:rPr lang="en-GB" sz="1400" dirty="0">
                <a:hlinkClick r:id="rId11"/>
              </a:rPr>
              <a:t>https://www.diffen.com/difference/Hardwood_vs_Softwood</a:t>
            </a:r>
            <a:endParaRPr lang="en-GB" sz="1400" dirty="0"/>
          </a:p>
          <a:p>
            <a:endParaRPr lang="en-GB" sz="1400" dirty="0"/>
          </a:p>
        </p:txBody>
      </p:sp>
      <p:sp>
        <p:nvSpPr>
          <p:cNvPr id="7" name="Rectangle 6">
            <a:extLst>
              <a:ext uri="{FF2B5EF4-FFF2-40B4-BE49-F238E27FC236}">
                <a16:creationId xmlns:a16="http://schemas.microsoft.com/office/drawing/2014/main" id="{E951BDE4-AC79-4921-82D2-67AB6DA6051A}"/>
              </a:ext>
            </a:extLst>
          </p:cNvPr>
          <p:cNvSpPr/>
          <p:nvPr/>
        </p:nvSpPr>
        <p:spPr>
          <a:xfrm>
            <a:off x="288831" y="3629210"/>
            <a:ext cx="3644011" cy="738664"/>
          </a:xfrm>
          <a:prstGeom prst="rect">
            <a:avLst/>
          </a:prstGeom>
        </p:spPr>
        <p:txBody>
          <a:bodyPr wrap="square">
            <a:spAutoFit/>
          </a:bodyPr>
          <a:lstStyle/>
          <a:p>
            <a:r>
              <a:rPr lang="en-GB" sz="1400" dirty="0">
                <a:hlinkClick r:id="rId12"/>
              </a:rPr>
              <a:t>https://www.accoya.com/blog/hardwood-vs-softwood-how-to-choose-the-right-timber/</a:t>
            </a:r>
            <a:endParaRPr lang="en-GB" sz="1400" dirty="0"/>
          </a:p>
          <a:p>
            <a:endParaRPr lang="en-GB" sz="1400" dirty="0"/>
          </a:p>
        </p:txBody>
      </p:sp>
      <p:sp>
        <p:nvSpPr>
          <p:cNvPr id="8" name="Rectangle 7">
            <a:extLst>
              <a:ext uri="{FF2B5EF4-FFF2-40B4-BE49-F238E27FC236}">
                <a16:creationId xmlns:a16="http://schemas.microsoft.com/office/drawing/2014/main" id="{9970850B-B110-4656-9EED-586D7CDC52A5}"/>
              </a:ext>
            </a:extLst>
          </p:cNvPr>
          <p:cNvSpPr/>
          <p:nvPr/>
        </p:nvSpPr>
        <p:spPr>
          <a:xfrm>
            <a:off x="288831" y="4129859"/>
            <a:ext cx="3644011" cy="738664"/>
          </a:xfrm>
          <a:prstGeom prst="rect">
            <a:avLst/>
          </a:prstGeom>
        </p:spPr>
        <p:txBody>
          <a:bodyPr wrap="square">
            <a:spAutoFit/>
          </a:bodyPr>
          <a:lstStyle/>
          <a:p>
            <a:r>
              <a:rPr lang="en-GB" sz="1400" dirty="0">
                <a:hlinkClick r:id="rId13"/>
              </a:rPr>
              <a:t>https://www.designingbuildings.co.uk/wiki/Types_of_screws</a:t>
            </a:r>
            <a:endParaRPr lang="en-GB" sz="1400" dirty="0"/>
          </a:p>
          <a:p>
            <a:endParaRPr lang="en-GB" sz="1400" dirty="0"/>
          </a:p>
        </p:txBody>
      </p:sp>
      <p:sp>
        <p:nvSpPr>
          <p:cNvPr id="9" name="Rectangle 8">
            <a:extLst>
              <a:ext uri="{FF2B5EF4-FFF2-40B4-BE49-F238E27FC236}">
                <a16:creationId xmlns:a16="http://schemas.microsoft.com/office/drawing/2014/main" id="{D2278601-CB43-4D9D-BA47-B11F0DE6098C}"/>
              </a:ext>
            </a:extLst>
          </p:cNvPr>
          <p:cNvSpPr/>
          <p:nvPr/>
        </p:nvSpPr>
        <p:spPr>
          <a:xfrm>
            <a:off x="288831" y="4648830"/>
            <a:ext cx="3644011" cy="738664"/>
          </a:xfrm>
          <a:prstGeom prst="rect">
            <a:avLst/>
          </a:prstGeom>
        </p:spPr>
        <p:txBody>
          <a:bodyPr wrap="square">
            <a:spAutoFit/>
          </a:bodyPr>
          <a:lstStyle/>
          <a:p>
            <a:r>
              <a:rPr lang="en-GB" sz="1400" dirty="0">
                <a:hlinkClick r:id="rId14"/>
              </a:rPr>
              <a:t>https://www.designingbuildings.co.uk/wiki/Types_of_nails</a:t>
            </a:r>
            <a:endParaRPr lang="en-GB" sz="1400" dirty="0"/>
          </a:p>
          <a:p>
            <a:endParaRPr lang="en-GB" sz="1400" dirty="0"/>
          </a:p>
        </p:txBody>
      </p:sp>
      <p:sp>
        <p:nvSpPr>
          <p:cNvPr id="10" name="Rectangle 9">
            <a:extLst>
              <a:ext uri="{FF2B5EF4-FFF2-40B4-BE49-F238E27FC236}">
                <a16:creationId xmlns:a16="http://schemas.microsoft.com/office/drawing/2014/main" id="{D0EEDE89-770B-4832-9D04-9C4C89DF70E2}"/>
              </a:ext>
            </a:extLst>
          </p:cNvPr>
          <p:cNvSpPr/>
          <p:nvPr/>
        </p:nvSpPr>
        <p:spPr>
          <a:xfrm>
            <a:off x="4223172" y="1866746"/>
            <a:ext cx="2254015" cy="307777"/>
          </a:xfrm>
          <a:prstGeom prst="rect">
            <a:avLst/>
          </a:prstGeom>
        </p:spPr>
        <p:txBody>
          <a:bodyPr wrap="none">
            <a:spAutoFit/>
          </a:bodyPr>
          <a:lstStyle/>
          <a:p>
            <a:r>
              <a:rPr lang="en-GB" sz="1400" dirty="0">
                <a:solidFill>
                  <a:srgbClr val="5A3A06"/>
                </a:solidFill>
              </a:rPr>
              <a:t>Screw Information Chart.pdf</a:t>
            </a:r>
          </a:p>
        </p:txBody>
      </p:sp>
      <p:sp>
        <p:nvSpPr>
          <p:cNvPr id="11" name="Rectangle 10">
            <a:extLst>
              <a:ext uri="{FF2B5EF4-FFF2-40B4-BE49-F238E27FC236}">
                <a16:creationId xmlns:a16="http://schemas.microsoft.com/office/drawing/2014/main" id="{929173EB-BC0F-413D-B7AB-340F31F869D0}"/>
              </a:ext>
            </a:extLst>
          </p:cNvPr>
          <p:cNvSpPr/>
          <p:nvPr/>
        </p:nvSpPr>
        <p:spPr>
          <a:xfrm>
            <a:off x="4223172" y="2068488"/>
            <a:ext cx="2677977" cy="307777"/>
          </a:xfrm>
          <a:prstGeom prst="rect">
            <a:avLst/>
          </a:prstGeom>
        </p:spPr>
        <p:txBody>
          <a:bodyPr wrap="none">
            <a:spAutoFit/>
          </a:bodyPr>
          <a:lstStyle/>
          <a:p>
            <a:r>
              <a:rPr lang="en-GB" sz="1400" dirty="0">
                <a:solidFill>
                  <a:srgbClr val="5A3A06"/>
                </a:solidFill>
              </a:rPr>
              <a:t>Wood Screw Conversion Chart.pdf</a:t>
            </a:r>
          </a:p>
        </p:txBody>
      </p:sp>
      <p:sp>
        <p:nvSpPr>
          <p:cNvPr id="12" name="Rectangle 11">
            <a:extLst>
              <a:ext uri="{FF2B5EF4-FFF2-40B4-BE49-F238E27FC236}">
                <a16:creationId xmlns:a16="http://schemas.microsoft.com/office/drawing/2014/main" id="{D3A00509-E149-4671-AF73-95B9A1D0AF37}"/>
              </a:ext>
            </a:extLst>
          </p:cNvPr>
          <p:cNvSpPr/>
          <p:nvPr/>
        </p:nvSpPr>
        <p:spPr>
          <a:xfrm>
            <a:off x="4223172" y="2271750"/>
            <a:ext cx="1233030" cy="307777"/>
          </a:xfrm>
          <a:prstGeom prst="rect">
            <a:avLst/>
          </a:prstGeom>
        </p:spPr>
        <p:txBody>
          <a:bodyPr wrap="none">
            <a:spAutoFit/>
          </a:bodyPr>
          <a:lstStyle/>
          <a:p>
            <a:r>
              <a:rPr lang="en-GB" sz="1400" dirty="0">
                <a:solidFill>
                  <a:srgbClr val="5A3A06"/>
                </a:solidFill>
              </a:rPr>
              <a:t>Glue chart.pdf</a:t>
            </a:r>
          </a:p>
        </p:txBody>
      </p:sp>
      <p:sp>
        <p:nvSpPr>
          <p:cNvPr id="13" name="Rectangle 12">
            <a:extLst>
              <a:ext uri="{FF2B5EF4-FFF2-40B4-BE49-F238E27FC236}">
                <a16:creationId xmlns:a16="http://schemas.microsoft.com/office/drawing/2014/main" id="{2800ED5E-9869-4242-96BF-C9DF733BBBFB}"/>
              </a:ext>
            </a:extLst>
          </p:cNvPr>
          <p:cNvSpPr/>
          <p:nvPr/>
        </p:nvSpPr>
        <p:spPr>
          <a:xfrm>
            <a:off x="4223172" y="2456592"/>
            <a:ext cx="3662914" cy="523220"/>
          </a:xfrm>
          <a:prstGeom prst="rect">
            <a:avLst/>
          </a:prstGeom>
        </p:spPr>
        <p:txBody>
          <a:bodyPr wrap="square">
            <a:spAutoFit/>
          </a:bodyPr>
          <a:lstStyle/>
          <a:p>
            <a:r>
              <a:rPr lang="en-GB" sz="1400" dirty="0">
                <a:solidFill>
                  <a:srgbClr val="5A3A06"/>
                </a:solidFill>
              </a:rPr>
              <a:t>Hardwoods or softwoods What’s the difference.pdf</a:t>
            </a:r>
          </a:p>
        </p:txBody>
      </p:sp>
      <p:sp>
        <p:nvSpPr>
          <p:cNvPr id="14" name="Rectangle 13">
            <a:extLst>
              <a:ext uri="{FF2B5EF4-FFF2-40B4-BE49-F238E27FC236}">
                <a16:creationId xmlns:a16="http://schemas.microsoft.com/office/drawing/2014/main" id="{4242BA7C-D433-460C-A42D-776F6198589B}"/>
              </a:ext>
            </a:extLst>
          </p:cNvPr>
          <p:cNvSpPr/>
          <p:nvPr/>
        </p:nvSpPr>
        <p:spPr>
          <a:xfrm>
            <a:off x="4223172" y="2875504"/>
            <a:ext cx="1761764" cy="307777"/>
          </a:xfrm>
          <a:prstGeom prst="rect">
            <a:avLst/>
          </a:prstGeom>
        </p:spPr>
        <p:txBody>
          <a:bodyPr wrap="none">
            <a:spAutoFit/>
          </a:bodyPr>
          <a:lstStyle/>
          <a:p>
            <a:r>
              <a:rPr lang="en-GB" sz="1400" dirty="0">
                <a:solidFill>
                  <a:srgbClr val="5A3A06"/>
                </a:solidFill>
              </a:rPr>
              <a:t>Glossary of Wood.pdf</a:t>
            </a:r>
          </a:p>
        </p:txBody>
      </p:sp>
      <p:sp>
        <p:nvSpPr>
          <p:cNvPr id="15" name="Rectangle 14">
            <a:extLst>
              <a:ext uri="{FF2B5EF4-FFF2-40B4-BE49-F238E27FC236}">
                <a16:creationId xmlns:a16="http://schemas.microsoft.com/office/drawing/2014/main" id="{E4BDFC37-5A35-4E89-9CCC-4AA3927243D0}"/>
              </a:ext>
            </a:extLst>
          </p:cNvPr>
          <p:cNvSpPr/>
          <p:nvPr/>
        </p:nvSpPr>
        <p:spPr>
          <a:xfrm>
            <a:off x="4223172" y="3089196"/>
            <a:ext cx="1967655" cy="307777"/>
          </a:xfrm>
          <a:prstGeom prst="rect">
            <a:avLst/>
          </a:prstGeom>
        </p:spPr>
        <p:txBody>
          <a:bodyPr wrap="none">
            <a:spAutoFit/>
          </a:bodyPr>
          <a:lstStyle/>
          <a:p>
            <a:r>
              <a:rPr lang="en-GB" sz="1400" dirty="0">
                <a:solidFill>
                  <a:srgbClr val="5A3A06"/>
                </a:solidFill>
              </a:rPr>
              <a:t>Wood Species Guide.pdf</a:t>
            </a:r>
          </a:p>
        </p:txBody>
      </p:sp>
      <p:sp>
        <p:nvSpPr>
          <p:cNvPr id="16" name="Rectangle 15">
            <a:extLst>
              <a:ext uri="{FF2B5EF4-FFF2-40B4-BE49-F238E27FC236}">
                <a16:creationId xmlns:a16="http://schemas.microsoft.com/office/drawing/2014/main" id="{FE6B3C71-68FC-4917-A1EC-BBB362A0E99F}"/>
              </a:ext>
            </a:extLst>
          </p:cNvPr>
          <p:cNvSpPr/>
          <p:nvPr/>
        </p:nvSpPr>
        <p:spPr>
          <a:xfrm>
            <a:off x="8174200" y="2010140"/>
            <a:ext cx="3814570" cy="523220"/>
          </a:xfrm>
          <a:prstGeom prst="rect">
            <a:avLst/>
          </a:prstGeom>
        </p:spPr>
        <p:txBody>
          <a:bodyPr wrap="none">
            <a:spAutoFit/>
          </a:bodyPr>
          <a:lstStyle/>
          <a:p>
            <a:r>
              <a:rPr lang="en-GB" sz="1400" dirty="0">
                <a:hlinkClick r:id="rId15"/>
              </a:rPr>
              <a:t>https://www.youtube.com/watch?v=-lc3vLCKdmg</a:t>
            </a:r>
            <a:endParaRPr lang="en-GB" sz="1400" dirty="0"/>
          </a:p>
          <a:p>
            <a:endParaRPr lang="en-GB" sz="1400" dirty="0"/>
          </a:p>
        </p:txBody>
      </p:sp>
      <p:sp>
        <p:nvSpPr>
          <p:cNvPr id="17" name="Rectangle 16">
            <a:extLst>
              <a:ext uri="{FF2B5EF4-FFF2-40B4-BE49-F238E27FC236}">
                <a16:creationId xmlns:a16="http://schemas.microsoft.com/office/drawing/2014/main" id="{6BFFF74C-9A1E-4204-9198-30AEC9032DA1}"/>
              </a:ext>
            </a:extLst>
          </p:cNvPr>
          <p:cNvSpPr/>
          <p:nvPr/>
        </p:nvSpPr>
        <p:spPr>
          <a:xfrm>
            <a:off x="8174200" y="2271750"/>
            <a:ext cx="3846630" cy="523220"/>
          </a:xfrm>
          <a:prstGeom prst="rect">
            <a:avLst/>
          </a:prstGeom>
        </p:spPr>
        <p:txBody>
          <a:bodyPr wrap="none">
            <a:spAutoFit/>
          </a:bodyPr>
          <a:lstStyle/>
          <a:p>
            <a:r>
              <a:rPr lang="en-GB" sz="1400" dirty="0">
                <a:hlinkClick r:id="rId16"/>
              </a:rPr>
              <a:t>https://www.youtube.com/watch?v=VT6dIJoDxA4</a:t>
            </a:r>
            <a:endParaRPr lang="en-GB" sz="1400" dirty="0"/>
          </a:p>
          <a:p>
            <a:endParaRPr lang="en-GB" sz="1400" dirty="0"/>
          </a:p>
        </p:txBody>
      </p:sp>
      <p:sp>
        <p:nvSpPr>
          <p:cNvPr id="20" name="Rectangle 19">
            <a:extLst>
              <a:ext uri="{FF2B5EF4-FFF2-40B4-BE49-F238E27FC236}">
                <a16:creationId xmlns:a16="http://schemas.microsoft.com/office/drawing/2014/main" id="{249BD070-540E-4049-A3B6-183A34B6F2FD}"/>
              </a:ext>
            </a:extLst>
          </p:cNvPr>
          <p:cNvSpPr/>
          <p:nvPr/>
        </p:nvSpPr>
        <p:spPr>
          <a:xfrm>
            <a:off x="8174200" y="2533360"/>
            <a:ext cx="3723259" cy="738664"/>
          </a:xfrm>
          <a:prstGeom prst="rect">
            <a:avLst/>
          </a:prstGeom>
        </p:spPr>
        <p:txBody>
          <a:bodyPr wrap="square">
            <a:spAutoFit/>
          </a:bodyPr>
          <a:lstStyle/>
          <a:p>
            <a:r>
              <a:rPr lang="en-GB" sz="1400" dirty="0">
                <a:hlinkClick r:id="rId17"/>
              </a:rPr>
              <a:t>https://www.youtube.com/watch?v=0AN7NZwzmFA</a:t>
            </a:r>
            <a:endParaRPr lang="en-GB" sz="1400" dirty="0"/>
          </a:p>
          <a:p>
            <a:endParaRPr lang="en-GB" sz="1400" dirty="0"/>
          </a:p>
        </p:txBody>
      </p:sp>
      <p:sp>
        <p:nvSpPr>
          <p:cNvPr id="38" name="Rectangle 37">
            <a:extLst>
              <a:ext uri="{FF2B5EF4-FFF2-40B4-BE49-F238E27FC236}">
                <a16:creationId xmlns:a16="http://schemas.microsoft.com/office/drawing/2014/main" id="{B2330766-D2F9-40B6-99A8-3CCEAD60BA51}"/>
              </a:ext>
            </a:extLst>
          </p:cNvPr>
          <p:cNvSpPr/>
          <p:nvPr/>
        </p:nvSpPr>
        <p:spPr>
          <a:xfrm>
            <a:off x="8174200" y="3014312"/>
            <a:ext cx="3885103" cy="523220"/>
          </a:xfrm>
          <a:prstGeom prst="rect">
            <a:avLst/>
          </a:prstGeom>
        </p:spPr>
        <p:txBody>
          <a:bodyPr wrap="none">
            <a:spAutoFit/>
          </a:bodyPr>
          <a:lstStyle/>
          <a:p>
            <a:r>
              <a:rPr lang="en-GB" sz="1400" dirty="0">
                <a:hlinkClick r:id="rId18"/>
              </a:rPr>
              <a:t>https://www.youtube.com/watch?v=-REVw7qjSoQ</a:t>
            </a:r>
            <a:endParaRPr lang="en-GB" sz="1400" dirty="0"/>
          </a:p>
          <a:p>
            <a:endParaRPr lang="en-GB" sz="1400" dirty="0"/>
          </a:p>
        </p:txBody>
      </p:sp>
      <p:sp>
        <p:nvSpPr>
          <p:cNvPr id="39" name="Rectangle 38">
            <a:extLst>
              <a:ext uri="{FF2B5EF4-FFF2-40B4-BE49-F238E27FC236}">
                <a16:creationId xmlns:a16="http://schemas.microsoft.com/office/drawing/2014/main" id="{795AD4D5-A7C6-4FAB-A201-C1F875DAC164}"/>
              </a:ext>
            </a:extLst>
          </p:cNvPr>
          <p:cNvSpPr/>
          <p:nvPr/>
        </p:nvSpPr>
        <p:spPr>
          <a:xfrm>
            <a:off x="8183505" y="3258368"/>
            <a:ext cx="3885103" cy="523220"/>
          </a:xfrm>
          <a:prstGeom prst="rect">
            <a:avLst/>
          </a:prstGeom>
        </p:spPr>
        <p:txBody>
          <a:bodyPr wrap="none">
            <a:spAutoFit/>
          </a:bodyPr>
          <a:lstStyle/>
          <a:p>
            <a:r>
              <a:rPr lang="en-GB" sz="1400" dirty="0">
                <a:hlinkClick r:id="rId19"/>
              </a:rPr>
              <a:t>https://www.youtube.com/watch?v=CI39sMIy6mE</a:t>
            </a:r>
            <a:endParaRPr lang="en-GB" sz="1400" dirty="0"/>
          </a:p>
          <a:p>
            <a:endParaRPr lang="en-GB" sz="1400" dirty="0"/>
          </a:p>
        </p:txBody>
      </p:sp>
      <p:sp>
        <p:nvSpPr>
          <p:cNvPr id="40" name="Rectangle 39">
            <a:extLst>
              <a:ext uri="{FF2B5EF4-FFF2-40B4-BE49-F238E27FC236}">
                <a16:creationId xmlns:a16="http://schemas.microsoft.com/office/drawing/2014/main" id="{B1EDD715-9DF9-437B-B18E-4F73B35FF9A8}"/>
              </a:ext>
            </a:extLst>
          </p:cNvPr>
          <p:cNvSpPr/>
          <p:nvPr/>
        </p:nvSpPr>
        <p:spPr>
          <a:xfrm>
            <a:off x="8176627" y="3532922"/>
            <a:ext cx="3858429" cy="523220"/>
          </a:xfrm>
          <a:prstGeom prst="rect">
            <a:avLst/>
          </a:prstGeom>
        </p:spPr>
        <p:txBody>
          <a:bodyPr wrap="none">
            <a:spAutoFit/>
          </a:bodyPr>
          <a:lstStyle/>
          <a:p>
            <a:r>
              <a:rPr lang="en-GB" sz="1400" dirty="0">
                <a:hlinkClick r:id="rId20"/>
              </a:rPr>
              <a:t>https://www.youtube.com/watch?v=tlbHHgKk_GY</a:t>
            </a:r>
            <a:endParaRPr lang="en-GB" sz="1400" dirty="0"/>
          </a:p>
          <a:p>
            <a:endParaRPr lang="en-GB" sz="1400" dirty="0"/>
          </a:p>
        </p:txBody>
      </p:sp>
      <p:sp>
        <p:nvSpPr>
          <p:cNvPr id="41" name="Rectangle 40">
            <a:extLst>
              <a:ext uri="{FF2B5EF4-FFF2-40B4-BE49-F238E27FC236}">
                <a16:creationId xmlns:a16="http://schemas.microsoft.com/office/drawing/2014/main" id="{A131F211-D666-4F34-AA3E-2CD89F9D7A29}"/>
              </a:ext>
            </a:extLst>
          </p:cNvPr>
          <p:cNvSpPr/>
          <p:nvPr/>
        </p:nvSpPr>
        <p:spPr>
          <a:xfrm>
            <a:off x="8174200" y="3821208"/>
            <a:ext cx="3889655" cy="523220"/>
          </a:xfrm>
          <a:prstGeom prst="rect">
            <a:avLst/>
          </a:prstGeom>
        </p:spPr>
        <p:txBody>
          <a:bodyPr wrap="none">
            <a:spAutoFit/>
          </a:bodyPr>
          <a:lstStyle/>
          <a:p>
            <a:r>
              <a:rPr lang="en-GB" sz="1400" dirty="0">
                <a:hlinkClick r:id="rId21"/>
              </a:rPr>
              <a:t>https://www.youtube.com/watch?v=1GiYrFyNVUU</a:t>
            </a:r>
            <a:endParaRPr lang="en-GB" sz="1400" dirty="0"/>
          </a:p>
          <a:p>
            <a:endParaRPr lang="en-GB" sz="1400" dirty="0"/>
          </a:p>
        </p:txBody>
      </p:sp>
      <p:sp>
        <p:nvSpPr>
          <p:cNvPr id="42" name="Rectangle 41">
            <a:extLst>
              <a:ext uri="{FF2B5EF4-FFF2-40B4-BE49-F238E27FC236}">
                <a16:creationId xmlns:a16="http://schemas.microsoft.com/office/drawing/2014/main" id="{F9AA6E34-B64D-41AA-91FA-43C7BFEA95FB}"/>
              </a:ext>
            </a:extLst>
          </p:cNvPr>
          <p:cNvSpPr/>
          <p:nvPr/>
        </p:nvSpPr>
        <p:spPr>
          <a:xfrm>
            <a:off x="8174200" y="4078208"/>
            <a:ext cx="3723259" cy="738664"/>
          </a:xfrm>
          <a:prstGeom prst="rect">
            <a:avLst/>
          </a:prstGeom>
        </p:spPr>
        <p:txBody>
          <a:bodyPr wrap="square">
            <a:spAutoFit/>
          </a:bodyPr>
          <a:lstStyle/>
          <a:p>
            <a:r>
              <a:rPr lang="en-GB" sz="1400" dirty="0">
                <a:hlinkClick r:id="rId22"/>
              </a:rPr>
              <a:t>https://www.youtube.com/watch?v=magp9832DEk</a:t>
            </a:r>
            <a:endParaRPr lang="en-GB" sz="1400" dirty="0"/>
          </a:p>
          <a:p>
            <a:endParaRPr lang="en-GB" sz="1400" dirty="0"/>
          </a:p>
        </p:txBody>
      </p:sp>
      <p:sp>
        <p:nvSpPr>
          <p:cNvPr id="43" name="Rectangle 42">
            <a:extLst>
              <a:ext uri="{FF2B5EF4-FFF2-40B4-BE49-F238E27FC236}">
                <a16:creationId xmlns:a16="http://schemas.microsoft.com/office/drawing/2014/main" id="{AF87BD87-A4A0-4E04-8F4D-BCB7245DACE2}"/>
              </a:ext>
            </a:extLst>
          </p:cNvPr>
          <p:cNvSpPr/>
          <p:nvPr/>
        </p:nvSpPr>
        <p:spPr>
          <a:xfrm>
            <a:off x="8189853" y="4577328"/>
            <a:ext cx="3720340" cy="738664"/>
          </a:xfrm>
          <a:prstGeom prst="rect">
            <a:avLst/>
          </a:prstGeom>
        </p:spPr>
        <p:txBody>
          <a:bodyPr wrap="square">
            <a:spAutoFit/>
          </a:bodyPr>
          <a:lstStyle/>
          <a:p>
            <a:r>
              <a:rPr lang="en-GB" sz="1400" dirty="0">
                <a:hlinkClick r:id="rId23"/>
              </a:rPr>
              <a:t>https://www.youtube.com/watch?v=MNLsQW6JI50</a:t>
            </a:r>
            <a:endParaRPr lang="en-GB" sz="1400" dirty="0"/>
          </a:p>
          <a:p>
            <a:endParaRPr lang="en-GB" sz="1400" dirty="0"/>
          </a:p>
        </p:txBody>
      </p:sp>
      <p:sp>
        <p:nvSpPr>
          <p:cNvPr id="44" name="Rectangle 43">
            <a:extLst>
              <a:ext uri="{FF2B5EF4-FFF2-40B4-BE49-F238E27FC236}">
                <a16:creationId xmlns:a16="http://schemas.microsoft.com/office/drawing/2014/main" id="{A57EECAD-8963-4A3A-AFE8-A31AB54D9E87}"/>
              </a:ext>
            </a:extLst>
          </p:cNvPr>
          <p:cNvSpPr/>
          <p:nvPr/>
        </p:nvSpPr>
        <p:spPr>
          <a:xfrm>
            <a:off x="8184050" y="5032268"/>
            <a:ext cx="3741796" cy="738664"/>
          </a:xfrm>
          <a:prstGeom prst="rect">
            <a:avLst/>
          </a:prstGeom>
        </p:spPr>
        <p:txBody>
          <a:bodyPr wrap="square">
            <a:spAutoFit/>
          </a:bodyPr>
          <a:lstStyle/>
          <a:p>
            <a:r>
              <a:rPr lang="en-GB" sz="1400" dirty="0">
                <a:hlinkClick r:id="rId24"/>
              </a:rPr>
              <a:t>https://www.youtube.com/watch?v=N3jG5xtSQAo</a:t>
            </a:r>
            <a:endParaRPr lang="en-GB" sz="1400" dirty="0"/>
          </a:p>
          <a:p>
            <a:endParaRPr lang="en-GB" sz="1400" dirty="0"/>
          </a:p>
        </p:txBody>
      </p:sp>
      <p:sp>
        <p:nvSpPr>
          <p:cNvPr id="45" name="Rectangle 44">
            <a:extLst>
              <a:ext uri="{FF2B5EF4-FFF2-40B4-BE49-F238E27FC236}">
                <a16:creationId xmlns:a16="http://schemas.microsoft.com/office/drawing/2014/main" id="{B2F92FCA-108E-4D6F-8AFB-0808795DA1B8}"/>
              </a:ext>
            </a:extLst>
          </p:cNvPr>
          <p:cNvSpPr/>
          <p:nvPr/>
        </p:nvSpPr>
        <p:spPr>
          <a:xfrm>
            <a:off x="8183505" y="5483604"/>
            <a:ext cx="3741797" cy="738664"/>
          </a:xfrm>
          <a:prstGeom prst="rect">
            <a:avLst/>
          </a:prstGeom>
        </p:spPr>
        <p:txBody>
          <a:bodyPr wrap="square">
            <a:spAutoFit/>
          </a:bodyPr>
          <a:lstStyle/>
          <a:p>
            <a:r>
              <a:rPr lang="en-GB" sz="1400" dirty="0">
                <a:hlinkClick r:id="rId25"/>
              </a:rPr>
              <a:t>https://www.youtube.com/watch?v=WJe4Lwi1GhM</a:t>
            </a:r>
            <a:endParaRPr lang="en-GB" sz="1400" dirty="0"/>
          </a:p>
          <a:p>
            <a:endParaRPr lang="en-GB" sz="1400" dirty="0"/>
          </a:p>
        </p:txBody>
      </p:sp>
      <p:sp>
        <p:nvSpPr>
          <p:cNvPr id="46" name="Rectangle 45">
            <a:extLst>
              <a:ext uri="{FF2B5EF4-FFF2-40B4-BE49-F238E27FC236}">
                <a16:creationId xmlns:a16="http://schemas.microsoft.com/office/drawing/2014/main" id="{1E824748-0BBC-472A-9A8F-0FF1A91388A5}"/>
              </a:ext>
            </a:extLst>
          </p:cNvPr>
          <p:cNvSpPr/>
          <p:nvPr/>
        </p:nvSpPr>
        <p:spPr>
          <a:xfrm>
            <a:off x="8183505" y="6003884"/>
            <a:ext cx="3741795" cy="738664"/>
          </a:xfrm>
          <a:prstGeom prst="rect">
            <a:avLst/>
          </a:prstGeom>
        </p:spPr>
        <p:txBody>
          <a:bodyPr wrap="square">
            <a:spAutoFit/>
          </a:bodyPr>
          <a:lstStyle/>
          <a:p>
            <a:r>
              <a:rPr lang="en-GB" sz="1400" dirty="0">
                <a:hlinkClick r:id="rId26"/>
              </a:rPr>
              <a:t>https://www.youtube.com/watch?v=43n-PP2VmLk</a:t>
            </a:r>
            <a:endParaRPr lang="en-GB" sz="1400" dirty="0"/>
          </a:p>
          <a:p>
            <a:endParaRPr lang="en-GB" sz="1400" dirty="0"/>
          </a:p>
        </p:txBody>
      </p:sp>
    </p:spTree>
    <p:extLst>
      <p:ext uri="{BB962C8B-B14F-4D97-AF65-F5344CB8AC3E}">
        <p14:creationId xmlns:p14="http://schemas.microsoft.com/office/powerpoint/2010/main" val="95491681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3" name="Rectangle: Top Corners Snipped 12">
            <a:extLst>
              <a:ext uri="{FF2B5EF4-FFF2-40B4-BE49-F238E27FC236}">
                <a16:creationId xmlns:a16="http://schemas.microsoft.com/office/drawing/2014/main" id="{7D1C282D-B15D-41B0-93A6-B2A887A701EB}"/>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3244350" cy="923330"/>
          </a:xfrm>
          <a:prstGeom prst="rect">
            <a:avLst/>
          </a:prstGeom>
          <a:noFill/>
        </p:spPr>
        <p:txBody>
          <a:bodyPr wrap="none" lIns="91440" tIns="45720" rIns="91440" bIns="45720">
            <a:spAutoFit/>
          </a:bodyPr>
          <a:lstStyle/>
          <a:p>
            <a:r>
              <a:rPr lang="en-US" sz="5400" b="0" cap="none" spc="0" dirty="0">
                <a:ln w="0"/>
                <a:solidFill>
                  <a:schemeClr val="bg1"/>
                </a:solidFill>
                <a:effectLst>
                  <a:outerShdw blurRad="38100" dist="19050" dir="2700000" algn="tl" rotWithShape="0">
                    <a:schemeClr val="dk1">
                      <a:alpha val="40000"/>
                    </a:schemeClr>
                  </a:outerShdw>
                </a:effectLst>
              </a:rPr>
              <a:t>Thank You.</a:t>
            </a:r>
          </a:p>
        </p:txBody>
      </p:sp>
      <p:sp>
        <p:nvSpPr>
          <p:cNvPr id="9" name="TextBox 8">
            <a:extLst>
              <a:ext uri="{FF2B5EF4-FFF2-40B4-BE49-F238E27FC236}">
                <a16:creationId xmlns:a16="http://schemas.microsoft.com/office/drawing/2014/main" id="{04D40EC1-1917-4325-BE40-9FA2DC502203}"/>
              </a:ext>
            </a:extLst>
          </p:cNvPr>
          <p:cNvSpPr txBox="1"/>
          <p:nvPr/>
        </p:nvSpPr>
        <p:spPr>
          <a:xfrm>
            <a:off x="241300" y="1405572"/>
            <a:ext cx="4013200" cy="2677656"/>
          </a:xfrm>
          <a:prstGeom prst="rect">
            <a:avLst/>
          </a:prstGeom>
          <a:noFill/>
        </p:spPr>
        <p:txBody>
          <a:bodyPr wrap="square" rtlCol="0">
            <a:spAutoFit/>
          </a:bodyPr>
          <a:lstStyle/>
          <a:p>
            <a:r>
              <a:rPr lang="en-GB" sz="2400" dirty="0">
                <a:solidFill>
                  <a:srgbClr val="5A3A06"/>
                </a:solidFill>
              </a:rPr>
              <a:t>We would like to take this opportunity to thank you for using this material. If you have any questions or suggestion on this or any other learning material produced by Educon please email: </a:t>
            </a:r>
          </a:p>
        </p:txBody>
      </p:sp>
      <p:sp>
        <p:nvSpPr>
          <p:cNvPr id="10" name="TextBox 9">
            <a:extLst>
              <a:ext uri="{FF2B5EF4-FFF2-40B4-BE49-F238E27FC236}">
                <a16:creationId xmlns:a16="http://schemas.microsoft.com/office/drawing/2014/main" id="{F4E9812B-97D6-4048-A18A-831D14121B81}"/>
              </a:ext>
            </a:extLst>
          </p:cNvPr>
          <p:cNvSpPr txBox="1"/>
          <p:nvPr/>
        </p:nvSpPr>
        <p:spPr>
          <a:xfrm>
            <a:off x="241300" y="4495800"/>
            <a:ext cx="4186926" cy="584775"/>
          </a:xfrm>
          <a:prstGeom prst="rect">
            <a:avLst/>
          </a:prstGeom>
          <a:noFill/>
        </p:spPr>
        <p:txBody>
          <a:bodyPr wrap="square" rtlCol="0">
            <a:spAutoFit/>
          </a:bodyPr>
          <a:lstStyle/>
          <a:p>
            <a:r>
              <a:rPr lang="en-GB" sz="3200" b="1" dirty="0">
                <a:solidFill>
                  <a:srgbClr val="5A3A06"/>
                </a:solidFill>
              </a:rPr>
              <a:t>Educon.rix@gmail.com</a:t>
            </a:r>
          </a:p>
        </p:txBody>
      </p:sp>
      <p:pic>
        <p:nvPicPr>
          <p:cNvPr id="3" name="Picture 2" descr="A close up of a logo&#10;&#10;Description automatically generated">
            <a:extLst>
              <a:ext uri="{FF2B5EF4-FFF2-40B4-BE49-F238E27FC236}">
                <a16:creationId xmlns:a16="http://schemas.microsoft.com/office/drawing/2014/main" id="{4C4DDDE9-C551-415D-A06E-D122B6FFB43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90465" y="1622056"/>
            <a:ext cx="4320000" cy="43200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0142418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51C9B307-AEAA-4B7E-B1F7-014CA786071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6223000" cy="1077218"/>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Coniferous Trees – Softwoods.</a:t>
            </a:r>
          </a:p>
          <a:p>
            <a:r>
              <a:rPr lang="en-US" sz="3200" dirty="0">
                <a:ln w="0"/>
                <a:solidFill>
                  <a:schemeClr val="bg1"/>
                </a:solidFill>
                <a:effectLst>
                  <a:outerShdw blurRad="38100" dist="19050" dir="2700000" algn="tl" rotWithShape="0">
                    <a:schemeClr val="dk1">
                      <a:alpha val="40000"/>
                    </a:schemeClr>
                  </a:outerShdw>
                </a:effectLst>
              </a:rPr>
              <a:t>Californian Redwood.</a:t>
            </a:r>
            <a:endParaRPr lang="en-US" sz="3200" b="0" cap="none" spc="0" dirty="0">
              <a:ln w="0"/>
              <a:solidFill>
                <a:schemeClr val="bg1"/>
              </a:solidFill>
              <a:effectLst>
                <a:outerShdw blurRad="38100" dist="19050" dir="2700000" algn="tl" rotWithShape="0">
                  <a:schemeClr val="dk1">
                    <a:alpha val="40000"/>
                  </a:schemeClr>
                </a:outerShdw>
              </a:effectLst>
            </a:endParaRPr>
          </a:p>
        </p:txBody>
      </p:sp>
      <p:pic>
        <p:nvPicPr>
          <p:cNvPr id="6" name="Picture 5" descr="A close up of a tree&#10;&#10;Description generated with high confidence">
            <a:extLst>
              <a:ext uri="{FF2B5EF4-FFF2-40B4-BE49-F238E27FC236}">
                <a16:creationId xmlns:a16="http://schemas.microsoft.com/office/drawing/2014/main" id="{9948A9D7-CBE2-4159-BB4A-EC65E1EB32D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762422"/>
            <a:ext cx="5079365" cy="5079365"/>
          </a:xfrm>
          <a:prstGeom prst="rect">
            <a:avLst/>
          </a:prstGeom>
          <a:ln>
            <a:noFill/>
          </a:ln>
          <a:effectLst>
            <a:outerShdw blurRad="292100" dist="139700" dir="2700000" algn="tl" rotWithShape="0">
              <a:srgbClr val="333333">
                <a:alpha val="65000"/>
              </a:srgbClr>
            </a:outerShdw>
          </a:effectLst>
        </p:spPr>
      </p:pic>
      <p:pic>
        <p:nvPicPr>
          <p:cNvPr id="7" name="Picture 6" descr="A picture containing floor, building&#10;&#10;Description generated with high confidence">
            <a:extLst>
              <a:ext uri="{FF2B5EF4-FFF2-40B4-BE49-F238E27FC236}">
                <a16:creationId xmlns:a16="http://schemas.microsoft.com/office/drawing/2014/main" id="{6D9FCA2A-04AA-4729-85CA-CCE5AB88E56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28100" y="377876"/>
            <a:ext cx="2592000" cy="2592000"/>
          </a:xfrm>
          <a:prstGeom prst="rect">
            <a:avLst/>
          </a:prstGeom>
          <a:ln>
            <a:noFill/>
          </a:ln>
          <a:effectLst>
            <a:outerShdw blurRad="292100" dist="139700" dir="2700000" algn="tl" rotWithShape="0">
              <a:srgbClr val="333333">
                <a:alpha val="65000"/>
              </a:srgbClr>
            </a:outerShdw>
          </a:effectLst>
        </p:spPr>
      </p:pic>
      <p:pic>
        <p:nvPicPr>
          <p:cNvPr id="8" name="Picture 7" descr="A screenshot of a cell phone&#10;&#10;Description generated with high confidence">
            <a:extLst>
              <a:ext uri="{FF2B5EF4-FFF2-40B4-BE49-F238E27FC236}">
                <a16:creationId xmlns:a16="http://schemas.microsoft.com/office/drawing/2014/main" id="{CA18CBC3-C436-441D-A5A5-3CD7DBA14B7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01818" y="1191985"/>
            <a:ext cx="2520000" cy="2520000"/>
          </a:xfrm>
          <a:prstGeom prst="rect">
            <a:avLst/>
          </a:prstGeom>
          <a:ln>
            <a:noFill/>
          </a:ln>
          <a:effectLst>
            <a:outerShdw blurRad="292100" dist="139700" dir="2700000" algn="tl" rotWithShape="0">
              <a:srgbClr val="333333">
                <a:alpha val="65000"/>
              </a:srgbClr>
            </a:outerShdw>
          </a:effectLst>
        </p:spPr>
      </p:pic>
      <p:sp>
        <p:nvSpPr>
          <p:cNvPr id="9" name="Rectangle 8">
            <a:extLst>
              <a:ext uri="{FF2B5EF4-FFF2-40B4-BE49-F238E27FC236}">
                <a16:creationId xmlns:a16="http://schemas.microsoft.com/office/drawing/2014/main" id="{5E7D6455-D37D-42DD-811E-960CC405D919}"/>
              </a:ext>
            </a:extLst>
          </p:cNvPr>
          <p:cNvSpPr/>
          <p:nvPr/>
        </p:nvSpPr>
        <p:spPr>
          <a:xfrm>
            <a:off x="5046144" y="3417408"/>
            <a:ext cx="5632135" cy="3231654"/>
          </a:xfrm>
          <a:prstGeom prst="rect">
            <a:avLst/>
          </a:prstGeom>
        </p:spPr>
        <p:txBody>
          <a:bodyPr wrap="square">
            <a:spAutoFit/>
          </a:bodyPr>
          <a:lstStyle/>
          <a:p>
            <a:r>
              <a:rPr lang="en-GB" sz="1200" b="1" dirty="0">
                <a:solidFill>
                  <a:srgbClr val="5A3A06"/>
                </a:solidFill>
              </a:rPr>
              <a:t>Botanical Name:</a:t>
            </a:r>
          </a:p>
          <a:p>
            <a:r>
              <a:rPr lang="en-GB" sz="1200" i="1" dirty="0">
                <a:solidFill>
                  <a:srgbClr val="5A3A06"/>
                </a:solidFill>
              </a:rPr>
              <a:t>Sequoia sempervirens</a:t>
            </a:r>
          </a:p>
          <a:p>
            <a:endParaRPr lang="en-GB" sz="1200" i="1" dirty="0">
              <a:solidFill>
                <a:srgbClr val="5A3A06"/>
              </a:solidFill>
            </a:endParaRPr>
          </a:p>
          <a:p>
            <a:r>
              <a:rPr lang="en-GB" sz="1200" b="1" dirty="0">
                <a:solidFill>
                  <a:srgbClr val="5A3A06"/>
                </a:solidFill>
              </a:rPr>
              <a:t>Tree Size:</a:t>
            </a:r>
          </a:p>
          <a:p>
            <a:r>
              <a:rPr lang="en-GB" sz="1200" dirty="0">
                <a:solidFill>
                  <a:srgbClr val="5A3A06"/>
                </a:solidFill>
              </a:rPr>
              <a:t>Height: 200-300ft / 60-90m</a:t>
            </a:r>
          </a:p>
          <a:p>
            <a:r>
              <a:rPr lang="en-GB" sz="1200" dirty="0">
                <a:solidFill>
                  <a:srgbClr val="5A3A06"/>
                </a:solidFill>
              </a:rPr>
              <a:t>Girth: 6-12ft / 1.8-3.7m</a:t>
            </a:r>
          </a:p>
          <a:p>
            <a:endParaRPr lang="en-GB" sz="1200" dirty="0">
              <a:solidFill>
                <a:srgbClr val="5A3A06"/>
              </a:solidFill>
            </a:endParaRPr>
          </a:p>
          <a:p>
            <a:r>
              <a:rPr lang="en-GB" sz="1200" b="1" dirty="0">
                <a:solidFill>
                  <a:srgbClr val="5A3A06"/>
                </a:solidFill>
              </a:rPr>
              <a:t>Indigenous to:</a:t>
            </a:r>
          </a:p>
          <a:p>
            <a:r>
              <a:rPr lang="en-GB" sz="1200" dirty="0">
                <a:solidFill>
                  <a:srgbClr val="5A3A06"/>
                </a:solidFill>
              </a:rPr>
              <a:t>Western North America</a:t>
            </a:r>
          </a:p>
          <a:p>
            <a:endParaRPr lang="en-GB" sz="1200" dirty="0">
              <a:solidFill>
                <a:srgbClr val="5A3A06"/>
              </a:solidFill>
            </a:endParaRPr>
          </a:p>
          <a:p>
            <a:r>
              <a:rPr lang="en-GB" sz="1200" b="1" dirty="0">
                <a:solidFill>
                  <a:srgbClr val="5A3A06"/>
                </a:solidFill>
              </a:rPr>
              <a:t>Appearance: </a:t>
            </a:r>
          </a:p>
          <a:p>
            <a:r>
              <a:rPr lang="en-GB" sz="1200" dirty="0">
                <a:solidFill>
                  <a:srgbClr val="5A3A06"/>
                </a:solidFill>
              </a:rPr>
              <a:t>Heartwood colour can range from a light pinkish brown to a deep reddish brown. Sapwood is a pale white/yellow. Curly figure or Redwood burl (sometimes referred to as “lace” or by the name </a:t>
            </a:r>
            <a:r>
              <a:rPr lang="en-GB" sz="1200" dirty="0" err="1">
                <a:solidFill>
                  <a:srgbClr val="5A3A06"/>
                </a:solidFill>
              </a:rPr>
              <a:t>Vavona</a:t>
            </a:r>
            <a:r>
              <a:rPr lang="en-GB" sz="1200" dirty="0">
                <a:solidFill>
                  <a:srgbClr val="5A3A06"/>
                </a:solidFill>
              </a:rPr>
              <a:t>) are occasionally seen.</a:t>
            </a:r>
          </a:p>
          <a:p>
            <a:endParaRPr lang="en-GB" sz="1200" dirty="0">
              <a:solidFill>
                <a:srgbClr val="5A3A06"/>
              </a:solidFill>
            </a:endParaRPr>
          </a:p>
          <a:p>
            <a:r>
              <a:rPr lang="en-GB" sz="1200" b="1" dirty="0">
                <a:solidFill>
                  <a:srgbClr val="5A3A06"/>
                </a:solidFill>
              </a:rPr>
              <a:t>Uses:</a:t>
            </a:r>
          </a:p>
          <a:p>
            <a:r>
              <a:rPr lang="en-GB" sz="1200" dirty="0">
                <a:solidFill>
                  <a:srgbClr val="5A3A06"/>
                </a:solidFill>
              </a:rPr>
              <a:t>Veneer, construction lumber, beams, posts, decking, exterior furniture, and trim.</a:t>
            </a:r>
          </a:p>
        </p:txBody>
      </p:sp>
      <p:pic>
        <p:nvPicPr>
          <p:cNvPr id="2" name="Picture 1">
            <a:extLst>
              <a:ext uri="{FF2B5EF4-FFF2-40B4-BE49-F238E27FC236}">
                <a16:creationId xmlns:a16="http://schemas.microsoft.com/office/drawing/2014/main" id="{18B5427D-D047-0C18-368C-B0FFD3532B3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4711" y="6412869"/>
            <a:ext cx="360178" cy="360000"/>
          </a:xfrm>
          <a:prstGeom prst="rect">
            <a:avLst/>
          </a:prstGeom>
        </p:spPr>
      </p:pic>
    </p:spTree>
    <p:extLst>
      <p:ext uri="{BB962C8B-B14F-4D97-AF65-F5344CB8AC3E}">
        <p14:creationId xmlns:p14="http://schemas.microsoft.com/office/powerpoint/2010/main" val="14552722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51C9B307-AEAA-4B7E-B1F7-014CA786071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6223000" cy="1077218"/>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Coniferous Trees – Softwoods.</a:t>
            </a:r>
          </a:p>
          <a:p>
            <a:r>
              <a:rPr lang="en-US" sz="3200" dirty="0">
                <a:ln w="0"/>
                <a:solidFill>
                  <a:schemeClr val="bg1"/>
                </a:solidFill>
                <a:effectLst>
                  <a:outerShdw blurRad="38100" dist="19050" dir="2700000" algn="tl" rotWithShape="0">
                    <a:schemeClr val="dk1">
                      <a:alpha val="40000"/>
                    </a:schemeClr>
                  </a:outerShdw>
                </a:effectLst>
              </a:rPr>
              <a:t>Cedar.</a:t>
            </a:r>
            <a:endParaRPr lang="en-US" sz="3200" b="0" cap="none" spc="0" dirty="0">
              <a:ln w="0"/>
              <a:solidFill>
                <a:schemeClr val="bg1"/>
              </a:solidFill>
              <a:effectLst>
                <a:outerShdw blurRad="38100" dist="19050" dir="2700000" algn="tl" rotWithShape="0">
                  <a:schemeClr val="dk1">
                    <a:alpha val="40000"/>
                  </a:schemeClr>
                </a:outerShdw>
              </a:effectLst>
            </a:endParaRPr>
          </a:p>
        </p:txBody>
      </p:sp>
      <p:pic>
        <p:nvPicPr>
          <p:cNvPr id="6" name="Picture 5" descr="A close up of a tree&#10;&#10;Description generated with high confidence">
            <a:extLst>
              <a:ext uri="{FF2B5EF4-FFF2-40B4-BE49-F238E27FC236}">
                <a16:creationId xmlns:a16="http://schemas.microsoft.com/office/drawing/2014/main" id="{87DE717C-FA75-4E25-B1F8-D90D33EEF6D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550035"/>
            <a:ext cx="5079365" cy="5079365"/>
          </a:xfrm>
          <a:prstGeom prst="rect">
            <a:avLst/>
          </a:prstGeom>
          <a:ln>
            <a:noFill/>
          </a:ln>
          <a:effectLst>
            <a:outerShdw blurRad="292100" dist="139700" dir="2700000" algn="tl" rotWithShape="0">
              <a:srgbClr val="333333">
                <a:alpha val="65000"/>
              </a:srgbClr>
            </a:outerShdw>
          </a:effectLst>
        </p:spPr>
      </p:pic>
      <p:pic>
        <p:nvPicPr>
          <p:cNvPr id="7" name="Picture 6" descr="A close up of a logo&#10;&#10;Description generated with high confidence">
            <a:extLst>
              <a:ext uri="{FF2B5EF4-FFF2-40B4-BE49-F238E27FC236}">
                <a16:creationId xmlns:a16="http://schemas.microsoft.com/office/drawing/2014/main" id="{14784CDB-DD4F-4946-9F13-87B4CBF17B3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01818" y="1191985"/>
            <a:ext cx="2520000" cy="2520000"/>
          </a:xfrm>
          <a:prstGeom prst="rect">
            <a:avLst/>
          </a:prstGeom>
          <a:ln>
            <a:noFill/>
          </a:ln>
          <a:effectLst>
            <a:outerShdw blurRad="292100" dist="139700" dir="2700000" algn="tl" rotWithShape="0">
              <a:srgbClr val="333333">
                <a:alpha val="65000"/>
              </a:srgbClr>
            </a:outerShdw>
          </a:effectLst>
        </p:spPr>
      </p:pic>
      <p:pic>
        <p:nvPicPr>
          <p:cNvPr id="8" name="Picture 7" descr="A person on the floor&#10;&#10;Description generated with high confidence">
            <a:extLst>
              <a:ext uri="{FF2B5EF4-FFF2-40B4-BE49-F238E27FC236}">
                <a16:creationId xmlns:a16="http://schemas.microsoft.com/office/drawing/2014/main" id="{6190EFE7-FE2B-4F30-8ABC-56208BEB8A2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685183" y="702128"/>
            <a:ext cx="2592000" cy="2592000"/>
          </a:xfrm>
          <a:prstGeom prst="rect">
            <a:avLst/>
          </a:prstGeom>
          <a:ln>
            <a:noFill/>
          </a:ln>
          <a:effectLst>
            <a:outerShdw blurRad="292100" dist="139700" dir="2700000" algn="tl" rotWithShape="0">
              <a:srgbClr val="333333">
                <a:alpha val="65000"/>
              </a:srgbClr>
            </a:outerShdw>
          </a:effectLst>
        </p:spPr>
      </p:pic>
      <p:sp>
        <p:nvSpPr>
          <p:cNvPr id="9" name="Rectangle 8">
            <a:extLst>
              <a:ext uri="{FF2B5EF4-FFF2-40B4-BE49-F238E27FC236}">
                <a16:creationId xmlns:a16="http://schemas.microsoft.com/office/drawing/2014/main" id="{8F36A889-BD75-41F4-BC8D-8ACEC0C37898}"/>
              </a:ext>
            </a:extLst>
          </p:cNvPr>
          <p:cNvSpPr/>
          <p:nvPr/>
        </p:nvSpPr>
        <p:spPr>
          <a:xfrm>
            <a:off x="5079365" y="3493758"/>
            <a:ext cx="4572000" cy="3046988"/>
          </a:xfrm>
          <a:prstGeom prst="rect">
            <a:avLst/>
          </a:prstGeom>
        </p:spPr>
        <p:txBody>
          <a:bodyPr>
            <a:spAutoFit/>
          </a:bodyPr>
          <a:lstStyle/>
          <a:p>
            <a:r>
              <a:rPr lang="en-GB" sz="1200" b="1" dirty="0">
                <a:solidFill>
                  <a:srgbClr val="5A3A06"/>
                </a:solidFill>
              </a:rPr>
              <a:t>Botanical Name:</a:t>
            </a:r>
          </a:p>
          <a:p>
            <a:r>
              <a:rPr lang="en-GB" sz="1200" i="1" dirty="0" err="1">
                <a:solidFill>
                  <a:srgbClr val="5A3A06"/>
                </a:solidFill>
              </a:rPr>
              <a:t>Cedrus</a:t>
            </a:r>
            <a:r>
              <a:rPr lang="en-GB" sz="1200" i="1" dirty="0">
                <a:solidFill>
                  <a:srgbClr val="5A3A06"/>
                </a:solidFill>
              </a:rPr>
              <a:t> spp.</a:t>
            </a:r>
          </a:p>
          <a:p>
            <a:endParaRPr lang="en-GB" sz="1200" i="1" dirty="0">
              <a:solidFill>
                <a:srgbClr val="5A3A06"/>
              </a:solidFill>
            </a:endParaRPr>
          </a:p>
          <a:p>
            <a:r>
              <a:rPr lang="en-GB" sz="1200" b="1" dirty="0">
                <a:solidFill>
                  <a:srgbClr val="5A3A06"/>
                </a:solidFill>
              </a:rPr>
              <a:t>Tree Size:</a:t>
            </a:r>
          </a:p>
          <a:p>
            <a:r>
              <a:rPr lang="en-GB" sz="1200" dirty="0">
                <a:solidFill>
                  <a:srgbClr val="5A3A06"/>
                </a:solidFill>
              </a:rPr>
              <a:t>Height: 100-130ft / 30-40m</a:t>
            </a:r>
          </a:p>
          <a:p>
            <a:r>
              <a:rPr lang="en-GB" sz="1200" dirty="0">
                <a:solidFill>
                  <a:srgbClr val="5A3A06"/>
                </a:solidFill>
              </a:rPr>
              <a:t>Girth: 5-7ft / 1.1-2.1m</a:t>
            </a:r>
          </a:p>
          <a:p>
            <a:endParaRPr lang="en-GB" sz="1200" dirty="0">
              <a:solidFill>
                <a:srgbClr val="5A3A06"/>
              </a:solidFill>
            </a:endParaRPr>
          </a:p>
          <a:p>
            <a:r>
              <a:rPr lang="en-GB" sz="1200" b="1" dirty="0">
                <a:solidFill>
                  <a:srgbClr val="5A3A06"/>
                </a:solidFill>
              </a:rPr>
              <a:t>Indigenous to:</a:t>
            </a:r>
          </a:p>
          <a:p>
            <a:r>
              <a:rPr lang="en-GB" sz="1200" dirty="0">
                <a:solidFill>
                  <a:srgbClr val="5A3A06"/>
                </a:solidFill>
              </a:rPr>
              <a:t>Himalayas, middle east and North America</a:t>
            </a:r>
          </a:p>
          <a:p>
            <a:endParaRPr lang="en-GB" sz="1200" dirty="0">
              <a:solidFill>
                <a:srgbClr val="5A3A06"/>
              </a:solidFill>
            </a:endParaRPr>
          </a:p>
          <a:p>
            <a:r>
              <a:rPr lang="en-GB" sz="1200" b="1" dirty="0">
                <a:solidFill>
                  <a:srgbClr val="5A3A06"/>
                </a:solidFill>
              </a:rPr>
              <a:t>Appearance: </a:t>
            </a:r>
          </a:p>
          <a:p>
            <a:r>
              <a:rPr lang="en-GB" sz="1200" dirty="0">
                <a:solidFill>
                  <a:srgbClr val="5A3A06"/>
                </a:solidFill>
              </a:rPr>
              <a:t>Heartwood is a cream to light reddish brown colour. Narrow sapwood is a pale yellowish white.</a:t>
            </a:r>
          </a:p>
          <a:p>
            <a:endParaRPr lang="en-GB" sz="1200" dirty="0">
              <a:solidFill>
                <a:srgbClr val="5A3A06"/>
              </a:solidFill>
            </a:endParaRPr>
          </a:p>
          <a:p>
            <a:r>
              <a:rPr lang="en-GB" sz="1200" b="1" dirty="0">
                <a:solidFill>
                  <a:srgbClr val="5A3A06"/>
                </a:solidFill>
              </a:rPr>
              <a:t>Uses:</a:t>
            </a:r>
          </a:p>
          <a:p>
            <a:r>
              <a:rPr lang="en-GB" sz="1200" dirty="0">
                <a:solidFill>
                  <a:srgbClr val="5A3A06"/>
                </a:solidFill>
              </a:rPr>
              <a:t>Veneer, cabinetry, building construction, and turned objects.</a:t>
            </a:r>
            <a:endParaRPr lang="en-US" sz="1200" dirty="0">
              <a:solidFill>
                <a:srgbClr val="5A3A06"/>
              </a:solidFill>
            </a:endParaRPr>
          </a:p>
        </p:txBody>
      </p:sp>
      <p:pic>
        <p:nvPicPr>
          <p:cNvPr id="2" name="Picture 1">
            <a:extLst>
              <a:ext uri="{FF2B5EF4-FFF2-40B4-BE49-F238E27FC236}">
                <a16:creationId xmlns:a16="http://schemas.microsoft.com/office/drawing/2014/main" id="{41004623-8643-C0E7-FFE3-8A7377D15DE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4711" y="6412869"/>
            <a:ext cx="360178" cy="360000"/>
          </a:xfrm>
          <a:prstGeom prst="rect">
            <a:avLst/>
          </a:prstGeom>
        </p:spPr>
      </p:pic>
    </p:spTree>
    <p:extLst>
      <p:ext uri="{BB962C8B-B14F-4D97-AF65-F5344CB8AC3E}">
        <p14:creationId xmlns:p14="http://schemas.microsoft.com/office/powerpoint/2010/main" val="23148237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51C9B307-AEAA-4B7E-B1F7-014CA786071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6223000" cy="1077218"/>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Coniferous Trees – Softwoods.</a:t>
            </a:r>
          </a:p>
          <a:p>
            <a:r>
              <a:rPr lang="en-US" sz="3200" dirty="0">
                <a:ln w="0"/>
                <a:solidFill>
                  <a:schemeClr val="bg1"/>
                </a:solidFill>
                <a:effectLst>
                  <a:outerShdw blurRad="38100" dist="19050" dir="2700000" algn="tl" rotWithShape="0">
                    <a:schemeClr val="dk1">
                      <a:alpha val="40000"/>
                    </a:schemeClr>
                  </a:outerShdw>
                </a:effectLst>
              </a:rPr>
              <a:t>Douglas Fir.</a:t>
            </a:r>
            <a:endParaRPr lang="en-US" sz="3200" b="0" cap="none" spc="0" dirty="0">
              <a:ln w="0"/>
              <a:solidFill>
                <a:schemeClr val="bg1"/>
              </a:solidFill>
              <a:effectLst>
                <a:outerShdw blurRad="38100" dist="19050" dir="2700000" algn="tl" rotWithShape="0">
                  <a:schemeClr val="dk1">
                    <a:alpha val="40000"/>
                  </a:schemeClr>
                </a:outerShdw>
              </a:effectLst>
            </a:endParaRPr>
          </a:p>
        </p:txBody>
      </p:sp>
      <p:pic>
        <p:nvPicPr>
          <p:cNvPr id="6" name="Picture 5" descr="A close up of a logo&#10;&#10;Description generated with high confidence">
            <a:extLst>
              <a:ext uri="{FF2B5EF4-FFF2-40B4-BE49-F238E27FC236}">
                <a16:creationId xmlns:a16="http://schemas.microsoft.com/office/drawing/2014/main" id="{EBC9D917-6ACD-4E60-9664-9992A7D9B71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550035"/>
            <a:ext cx="5079365" cy="5079365"/>
          </a:xfrm>
          <a:prstGeom prst="rect">
            <a:avLst/>
          </a:prstGeom>
          <a:ln>
            <a:noFill/>
          </a:ln>
          <a:effectLst>
            <a:outerShdw blurRad="292100" dist="139700" dir="2700000" algn="tl" rotWithShape="0">
              <a:srgbClr val="333333">
                <a:alpha val="65000"/>
              </a:srgbClr>
            </a:outerShdw>
          </a:effectLst>
        </p:spPr>
      </p:pic>
      <p:sp>
        <p:nvSpPr>
          <p:cNvPr id="9" name="Rectangle 8">
            <a:extLst>
              <a:ext uri="{FF2B5EF4-FFF2-40B4-BE49-F238E27FC236}">
                <a16:creationId xmlns:a16="http://schemas.microsoft.com/office/drawing/2014/main" id="{34C6C826-D07E-4CA5-9B31-1459E7BDC8FB}"/>
              </a:ext>
            </a:extLst>
          </p:cNvPr>
          <p:cNvSpPr/>
          <p:nvPr/>
        </p:nvSpPr>
        <p:spPr>
          <a:xfrm>
            <a:off x="4901818" y="3124146"/>
            <a:ext cx="6794882" cy="3385542"/>
          </a:xfrm>
          <a:prstGeom prst="rect">
            <a:avLst/>
          </a:prstGeom>
        </p:spPr>
        <p:txBody>
          <a:bodyPr wrap="square">
            <a:spAutoFit/>
          </a:bodyPr>
          <a:lstStyle/>
          <a:p>
            <a:r>
              <a:rPr lang="en-GB" sz="1200" b="1" dirty="0">
                <a:solidFill>
                  <a:srgbClr val="5A3A06"/>
                </a:solidFill>
              </a:rPr>
              <a:t>Botanical Name:</a:t>
            </a:r>
          </a:p>
          <a:p>
            <a:r>
              <a:rPr lang="en-GB" sz="1200" i="1" dirty="0">
                <a:solidFill>
                  <a:srgbClr val="5A3A06"/>
                </a:solidFill>
              </a:rPr>
              <a:t>Pseudotsuga </a:t>
            </a:r>
            <a:r>
              <a:rPr lang="en-GB" sz="1200" i="1" dirty="0" err="1">
                <a:solidFill>
                  <a:srgbClr val="5A3A06"/>
                </a:solidFill>
              </a:rPr>
              <a:t>menziesii</a:t>
            </a:r>
            <a:endParaRPr lang="en-GB" sz="1200" i="1" dirty="0">
              <a:solidFill>
                <a:srgbClr val="5A3A06"/>
              </a:solidFill>
            </a:endParaRPr>
          </a:p>
          <a:p>
            <a:endParaRPr lang="en-GB" sz="1000" i="1" dirty="0">
              <a:solidFill>
                <a:srgbClr val="5A3A06"/>
              </a:solidFill>
            </a:endParaRPr>
          </a:p>
          <a:p>
            <a:r>
              <a:rPr lang="en-GB" sz="1200" b="1" dirty="0">
                <a:solidFill>
                  <a:srgbClr val="5A3A06"/>
                </a:solidFill>
              </a:rPr>
              <a:t>Tree Size:</a:t>
            </a:r>
          </a:p>
          <a:p>
            <a:r>
              <a:rPr lang="en-GB" sz="1200" dirty="0">
                <a:solidFill>
                  <a:srgbClr val="5A3A06"/>
                </a:solidFill>
              </a:rPr>
              <a:t>Height: 85-150ft / 25-45m</a:t>
            </a:r>
          </a:p>
          <a:p>
            <a:r>
              <a:rPr lang="en-GB" sz="1200" dirty="0">
                <a:solidFill>
                  <a:srgbClr val="5A3A06"/>
                </a:solidFill>
              </a:rPr>
              <a:t>Girth: 6-12ft / 1.8-3.7m</a:t>
            </a:r>
          </a:p>
          <a:p>
            <a:endParaRPr lang="en-GB" sz="1200" dirty="0">
              <a:solidFill>
                <a:srgbClr val="5A3A06"/>
              </a:solidFill>
            </a:endParaRPr>
          </a:p>
          <a:p>
            <a:r>
              <a:rPr lang="en-GB" sz="1200" b="1" dirty="0">
                <a:solidFill>
                  <a:srgbClr val="5A3A06"/>
                </a:solidFill>
              </a:rPr>
              <a:t>Indigenous to:</a:t>
            </a:r>
          </a:p>
          <a:p>
            <a:r>
              <a:rPr lang="en-GB" sz="1200" dirty="0">
                <a:solidFill>
                  <a:srgbClr val="5A3A06"/>
                </a:solidFill>
              </a:rPr>
              <a:t>Mountains Of Europe</a:t>
            </a:r>
          </a:p>
          <a:p>
            <a:endParaRPr lang="en-GB" sz="1200" dirty="0">
              <a:solidFill>
                <a:srgbClr val="5A3A06"/>
              </a:solidFill>
            </a:endParaRPr>
          </a:p>
          <a:p>
            <a:r>
              <a:rPr lang="en-GB" sz="1200" b="1" dirty="0">
                <a:solidFill>
                  <a:srgbClr val="5A3A06"/>
                </a:solidFill>
              </a:rPr>
              <a:t>Appearance: </a:t>
            </a:r>
          </a:p>
          <a:p>
            <a:r>
              <a:rPr lang="en-GB" sz="1200" dirty="0">
                <a:solidFill>
                  <a:srgbClr val="5A3A06"/>
                </a:solidFill>
              </a:rPr>
              <a:t>Heartwood ranges from yellow to a medium reddish brown. Narrow sapwood is nearly white and is clearly </a:t>
            </a:r>
          </a:p>
          <a:p>
            <a:r>
              <a:rPr lang="en-GB" sz="1200" dirty="0">
                <a:solidFill>
                  <a:srgbClr val="5A3A06"/>
                </a:solidFill>
              </a:rPr>
              <a:t>demarcated from the</a:t>
            </a:r>
          </a:p>
          <a:p>
            <a:r>
              <a:rPr lang="en-GB" sz="1200" dirty="0">
                <a:solidFill>
                  <a:srgbClr val="5A3A06"/>
                </a:solidFill>
              </a:rPr>
              <a:t> heartwood. Flatsawn sections can exhibit a lot of character and interesting patterns in the growth rings. Knots are common but are usually small.</a:t>
            </a:r>
          </a:p>
          <a:p>
            <a:endParaRPr lang="en-GB" sz="1200" dirty="0">
              <a:solidFill>
                <a:srgbClr val="5A3A06"/>
              </a:solidFill>
            </a:endParaRPr>
          </a:p>
          <a:p>
            <a:r>
              <a:rPr lang="en-GB" sz="1200" b="1" dirty="0">
                <a:solidFill>
                  <a:srgbClr val="5A3A06"/>
                </a:solidFill>
              </a:rPr>
              <a:t>Uses:</a:t>
            </a:r>
          </a:p>
          <a:p>
            <a:r>
              <a:rPr lang="en-GB" sz="1200" dirty="0">
                <a:solidFill>
                  <a:srgbClr val="5A3A06"/>
                </a:solidFill>
              </a:rPr>
              <a:t>Veneer, utility poles, fence posts, flooring, boatbuilding, and construction lumber.</a:t>
            </a:r>
            <a:endParaRPr lang="en-US" sz="1200" dirty="0">
              <a:solidFill>
                <a:srgbClr val="5A3A06"/>
              </a:solidFill>
            </a:endParaRPr>
          </a:p>
        </p:txBody>
      </p:sp>
      <p:pic>
        <p:nvPicPr>
          <p:cNvPr id="2" name="Picture 2" descr="Douglas fir wood texture background composition | Premium AI-generated ...">
            <a:extLst>
              <a:ext uri="{FF2B5EF4-FFF2-40B4-BE49-F238E27FC236}">
                <a16:creationId xmlns:a16="http://schemas.microsoft.com/office/drawing/2014/main" id="{0E393B1E-E7EC-B8B4-5866-0FDEB367AB6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76100" y="399652"/>
            <a:ext cx="2592000" cy="259199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25228CD6-1CE2-0A2F-E613-3D343956888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01818" y="849315"/>
            <a:ext cx="2520000" cy="2520000"/>
          </a:xfrm>
          <a:prstGeom prst="rect">
            <a:avLst/>
          </a:prstGeom>
        </p:spPr>
      </p:pic>
      <p:pic>
        <p:nvPicPr>
          <p:cNvPr id="3" name="Picture 2">
            <a:extLst>
              <a:ext uri="{FF2B5EF4-FFF2-40B4-BE49-F238E27FC236}">
                <a16:creationId xmlns:a16="http://schemas.microsoft.com/office/drawing/2014/main" id="{B0C7CECA-A7DC-E94A-37FE-97F2AB62406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4711" y="6412869"/>
            <a:ext cx="360178" cy="360000"/>
          </a:xfrm>
          <a:prstGeom prst="rect">
            <a:avLst/>
          </a:prstGeom>
        </p:spPr>
      </p:pic>
    </p:spTree>
    <p:extLst>
      <p:ext uri="{BB962C8B-B14F-4D97-AF65-F5344CB8AC3E}">
        <p14:creationId xmlns:p14="http://schemas.microsoft.com/office/powerpoint/2010/main" val="6008964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51C9B307-AEAA-4B7E-B1F7-014CA786071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6223000" cy="1077218"/>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Coniferous Trees – Softwoods.</a:t>
            </a:r>
          </a:p>
          <a:p>
            <a:r>
              <a:rPr lang="en-US" sz="3200" dirty="0">
                <a:ln w="0"/>
                <a:solidFill>
                  <a:schemeClr val="bg1"/>
                </a:solidFill>
                <a:effectLst>
                  <a:outerShdw blurRad="38100" dist="19050" dir="2700000" algn="tl" rotWithShape="0">
                    <a:schemeClr val="dk1">
                      <a:alpha val="40000"/>
                    </a:schemeClr>
                  </a:outerShdw>
                </a:effectLst>
              </a:rPr>
              <a:t>European Larch.</a:t>
            </a:r>
            <a:endParaRPr lang="en-US" sz="3200" b="0" cap="none" spc="0" dirty="0">
              <a:ln w="0"/>
              <a:solidFill>
                <a:schemeClr val="bg1"/>
              </a:solidFill>
              <a:effectLst>
                <a:outerShdw blurRad="38100" dist="19050" dir="2700000" algn="tl" rotWithShape="0">
                  <a:schemeClr val="dk1">
                    <a:alpha val="40000"/>
                  </a:schemeClr>
                </a:outerShdw>
              </a:effectLst>
            </a:endParaRPr>
          </a:p>
        </p:txBody>
      </p:sp>
      <p:pic>
        <p:nvPicPr>
          <p:cNvPr id="6" name="Picture 5" descr="A close up of a logo&#10;&#10;Description generated with high confidence">
            <a:extLst>
              <a:ext uri="{FF2B5EF4-FFF2-40B4-BE49-F238E27FC236}">
                <a16:creationId xmlns:a16="http://schemas.microsoft.com/office/drawing/2014/main" id="{D2933C72-6641-4C7F-99E8-5395B584852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550035"/>
            <a:ext cx="5079365" cy="5079365"/>
          </a:xfrm>
          <a:prstGeom prst="rect">
            <a:avLst/>
          </a:prstGeom>
          <a:ln>
            <a:noFill/>
          </a:ln>
          <a:effectLst>
            <a:outerShdw blurRad="292100" dist="139700" dir="2700000" algn="tl" rotWithShape="0">
              <a:srgbClr val="333333">
                <a:alpha val="65000"/>
              </a:srgbClr>
            </a:outerShdw>
          </a:effectLst>
        </p:spPr>
      </p:pic>
      <p:pic>
        <p:nvPicPr>
          <p:cNvPr id="7" name="Picture 6" descr="A picture containing indoor&#10;&#10;Description generated with high confidence">
            <a:extLst>
              <a:ext uri="{FF2B5EF4-FFF2-40B4-BE49-F238E27FC236}">
                <a16:creationId xmlns:a16="http://schemas.microsoft.com/office/drawing/2014/main" id="{9F4E5F34-E8F1-4522-912E-76F56D668C1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23735" y="399653"/>
            <a:ext cx="2592000" cy="2592000"/>
          </a:xfrm>
          <a:prstGeom prst="rect">
            <a:avLst/>
          </a:prstGeom>
          <a:ln>
            <a:noFill/>
          </a:ln>
          <a:effectLst>
            <a:outerShdw blurRad="292100" dist="139700" dir="2700000" algn="tl" rotWithShape="0">
              <a:srgbClr val="333333">
                <a:alpha val="65000"/>
              </a:srgbClr>
            </a:outerShdw>
          </a:effectLst>
        </p:spPr>
      </p:pic>
      <p:pic>
        <p:nvPicPr>
          <p:cNvPr id="8" name="Picture 7" descr="A close up of a womans face&#10;&#10;Description generated with very high confidence">
            <a:extLst>
              <a:ext uri="{FF2B5EF4-FFF2-40B4-BE49-F238E27FC236}">
                <a16:creationId xmlns:a16="http://schemas.microsoft.com/office/drawing/2014/main" id="{5002A9D8-2FD3-45B7-9A30-45848C1B3EE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52254" y="880572"/>
            <a:ext cx="2520000" cy="2520000"/>
          </a:xfrm>
          <a:prstGeom prst="rect">
            <a:avLst/>
          </a:prstGeom>
          <a:ln>
            <a:noFill/>
          </a:ln>
          <a:effectLst>
            <a:outerShdw blurRad="292100" dist="139700" dir="2700000" algn="tl" rotWithShape="0">
              <a:srgbClr val="333333">
                <a:alpha val="65000"/>
              </a:srgbClr>
            </a:outerShdw>
          </a:effectLst>
        </p:spPr>
      </p:pic>
      <p:sp>
        <p:nvSpPr>
          <p:cNvPr id="9" name="Rectangle 8">
            <a:extLst>
              <a:ext uri="{FF2B5EF4-FFF2-40B4-BE49-F238E27FC236}">
                <a16:creationId xmlns:a16="http://schemas.microsoft.com/office/drawing/2014/main" id="{450B4CAA-CCD0-43FB-A583-67E3A553AB99}"/>
              </a:ext>
            </a:extLst>
          </p:cNvPr>
          <p:cNvSpPr/>
          <p:nvPr/>
        </p:nvSpPr>
        <p:spPr>
          <a:xfrm>
            <a:off x="4955704" y="3066801"/>
            <a:ext cx="6223000" cy="3416320"/>
          </a:xfrm>
          <a:prstGeom prst="rect">
            <a:avLst/>
          </a:prstGeom>
        </p:spPr>
        <p:txBody>
          <a:bodyPr wrap="square">
            <a:spAutoFit/>
          </a:bodyPr>
          <a:lstStyle/>
          <a:p>
            <a:r>
              <a:rPr lang="en-GB" sz="1200" b="1" dirty="0">
                <a:solidFill>
                  <a:srgbClr val="5A3A06"/>
                </a:solidFill>
              </a:rPr>
              <a:t>Botanical Name:</a:t>
            </a:r>
          </a:p>
          <a:p>
            <a:r>
              <a:rPr lang="en-GB" sz="1200" i="1" dirty="0" err="1">
                <a:solidFill>
                  <a:srgbClr val="5A3A06"/>
                </a:solidFill>
              </a:rPr>
              <a:t>Larix</a:t>
            </a:r>
            <a:r>
              <a:rPr lang="en-GB" sz="1200" i="1" dirty="0">
                <a:solidFill>
                  <a:srgbClr val="5A3A06"/>
                </a:solidFill>
              </a:rPr>
              <a:t> decidua</a:t>
            </a:r>
          </a:p>
          <a:p>
            <a:endParaRPr lang="en-GB" sz="1200" i="1" dirty="0">
              <a:solidFill>
                <a:srgbClr val="5A3A06"/>
              </a:solidFill>
            </a:endParaRPr>
          </a:p>
          <a:p>
            <a:r>
              <a:rPr lang="en-GB" sz="1200" b="1" dirty="0">
                <a:solidFill>
                  <a:srgbClr val="5A3A06"/>
                </a:solidFill>
              </a:rPr>
              <a:t>Tree Size:</a:t>
            </a:r>
          </a:p>
          <a:p>
            <a:r>
              <a:rPr lang="en-GB" sz="1200" dirty="0">
                <a:solidFill>
                  <a:srgbClr val="5A3A06"/>
                </a:solidFill>
              </a:rPr>
              <a:t>Height: 85-150ft / 25-45m</a:t>
            </a:r>
          </a:p>
          <a:p>
            <a:r>
              <a:rPr lang="en-GB" sz="1200" dirty="0">
                <a:solidFill>
                  <a:srgbClr val="5A3A06"/>
                </a:solidFill>
              </a:rPr>
              <a:t>Girth: 6-12ft / 1.8-3.7m</a:t>
            </a:r>
          </a:p>
          <a:p>
            <a:endParaRPr lang="en-GB" sz="1200" dirty="0">
              <a:solidFill>
                <a:srgbClr val="5A3A06"/>
              </a:solidFill>
            </a:endParaRPr>
          </a:p>
          <a:p>
            <a:r>
              <a:rPr lang="en-GB" sz="1200" b="1" dirty="0">
                <a:solidFill>
                  <a:srgbClr val="5A3A06"/>
                </a:solidFill>
              </a:rPr>
              <a:t>Indigenous to:</a:t>
            </a:r>
          </a:p>
          <a:p>
            <a:r>
              <a:rPr lang="en-GB" sz="1200" dirty="0">
                <a:solidFill>
                  <a:srgbClr val="5A3A06"/>
                </a:solidFill>
              </a:rPr>
              <a:t>Mountains Of Europe</a:t>
            </a:r>
          </a:p>
          <a:p>
            <a:endParaRPr lang="en-GB" sz="1200" dirty="0">
              <a:solidFill>
                <a:srgbClr val="5A3A06"/>
              </a:solidFill>
            </a:endParaRPr>
          </a:p>
          <a:p>
            <a:r>
              <a:rPr lang="en-GB" sz="1200" b="1" dirty="0">
                <a:solidFill>
                  <a:srgbClr val="5A3A06"/>
                </a:solidFill>
              </a:rPr>
              <a:t>Appearance: </a:t>
            </a:r>
          </a:p>
          <a:p>
            <a:r>
              <a:rPr lang="en-GB" sz="1200" dirty="0">
                <a:solidFill>
                  <a:srgbClr val="5A3A06"/>
                </a:solidFill>
              </a:rPr>
              <a:t>Heartwood ranges from yellow to a medium reddish brown. Narrow sapwood is nearly white and is clearly </a:t>
            </a:r>
          </a:p>
          <a:p>
            <a:r>
              <a:rPr lang="en-GB" sz="1200" dirty="0">
                <a:solidFill>
                  <a:srgbClr val="5A3A06"/>
                </a:solidFill>
              </a:rPr>
              <a:t>demarcated from the</a:t>
            </a:r>
          </a:p>
          <a:p>
            <a:r>
              <a:rPr lang="en-GB" sz="1200" dirty="0">
                <a:solidFill>
                  <a:srgbClr val="5A3A06"/>
                </a:solidFill>
              </a:rPr>
              <a:t> heartwood. Flatsawn sections can exhibit a lot of character and interesting patterns in the growth rings. Knots are common but are usually small.</a:t>
            </a:r>
          </a:p>
          <a:p>
            <a:r>
              <a:rPr lang="en-GB" sz="1200" b="1" dirty="0">
                <a:solidFill>
                  <a:srgbClr val="5A3A06"/>
                </a:solidFill>
              </a:rPr>
              <a:t>Uses:</a:t>
            </a:r>
          </a:p>
          <a:p>
            <a:r>
              <a:rPr lang="en-GB" sz="1200" dirty="0">
                <a:solidFill>
                  <a:srgbClr val="5A3A06"/>
                </a:solidFill>
              </a:rPr>
              <a:t>Veneer, utility poles, fence posts, flooring, boatbuilding, and construction lumber.</a:t>
            </a:r>
            <a:endParaRPr lang="en-US" sz="1200" dirty="0">
              <a:solidFill>
                <a:srgbClr val="5A3A06"/>
              </a:solidFill>
            </a:endParaRPr>
          </a:p>
        </p:txBody>
      </p:sp>
      <p:pic>
        <p:nvPicPr>
          <p:cNvPr id="2" name="Picture 1">
            <a:extLst>
              <a:ext uri="{FF2B5EF4-FFF2-40B4-BE49-F238E27FC236}">
                <a16:creationId xmlns:a16="http://schemas.microsoft.com/office/drawing/2014/main" id="{2FBAC082-ACD4-F6B0-789B-ECE1FFC298C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4711" y="6412869"/>
            <a:ext cx="360178" cy="360000"/>
          </a:xfrm>
          <a:prstGeom prst="rect">
            <a:avLst/>
          </a:prstGeom>
        </p:spPr>
      </p:pic>
    </p:spTree>
    <p:extLst>
      <p:ext uri="{BB962C8B-B14F-4D97-AF65-F5344CB8AC3E}">
        <p14:creationId xmlns:p14="http://schemas.microsoft.com/office/powerpoint/2010/main" val="122813227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EA7727AD88E6946832B9591B713209C" ma:contentTypeVersion="8" ma:contentTypeDescription="Create a new document." ma:contentTypeScope="" ma:versionID="1d1d531527ef5734c1dcd52322113534">
  <xsd:schema xmlns:xsd="http://www.w3.org/2001/XMLSchema" xmlns:xs="http://www.w3.org/2001/XMLSchema" xmlns:p="http://schemas.microsoft.com/office/2006/metadata/properties" xmlns:ns3="ad3c1c15-cd87-4632-9b0a-b5f8b3b18f8a" targetNamespace="http://schemas.microsoft.com/office/2006/metadata/properties" ma:root="true" ma:fieldsID="6671c8baf8ccac5e830b12121890e87c" ns3:_="">
    <xsd:import namespace="ad3c1c15-cd87-4632-9b0a-b5f8b3b18f8a"/>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GenerationTime" minOccurs="0"/>
                <xsd:element ref="ns3:MediaServiceEventHashCode" minOccurs="0"/>
                <xsd:element ref="ns3:MediaServiceOCR" minOccurs="0"/>
                <xsd:element ref="ns3:MediaServiceDateTaken"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d3c1c15-cd87-4632-9b0a-b5f8b3b18f8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5F83E56-F7EA-4241-AFF1-5CE30CBAE4B5}">
  <ds:schemaRefs>
    <ds:schemaRef ds:uri="http://schemas.microsoft.com/sharepoint/v3/contenttype/forms"/>
  </ds:schemaRefs>
</ds:datastoreItem>
</file>

<file path=customXml/itemProps2.xml><?xml version="1.0" encoding="utf-8"?>
<ds:datastoreItem xmlns:ds="http://schemas.openxmlformats.org/officeDocument/2006/customXml" ds:itemID="{9AE185DE-35C1-4E3B-9142-9663B76DC50F}">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A008DF28-2C75-4A3A-A8EC-AA1879CF066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d3c1c15-cd87-4632-9b0a-b5f8b3b18f8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6264</TotalTime>
  <Words>3757</Words>
  <Application>Microsoft Office PowerPoint</Application>
  <PresentationFormat>Widescreen</PresentationFormat>
  <Paragraphs>567</Paragraphs>
  <Slides>54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54</vt:i4>
      </vt:variant>
    </vt:vector>
  </HeadingPairs>
  <TitlesOfParts>
    <vt:vector size="58" baseType="lpstr">
      <vt:lpstr>Arial</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James Rix</dc:creator>
  <cp:lastModifiedBy>Educon Rix</cp:lastModifiedBy>
  <cp:revision>40</cp:revision>
  <dcterms:created xsi:type="dcterms:W3CDTF">2019-07-27T04:11:20Z</dcterms:created>
  <dcterms:modified xsi:type="dcterms:W3CDTF">2026-07-27T21:49:32Z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0x0101008EA7727AD88E6946832B9591B713209C</vt:lpwstr>
  </property>
</Properties>
</file>