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3"/>
  </p:notesMasterIdLst>
  <p:handoutMasterIdLst>
    <p:handoutMasterId r:id="rId64"/>
  </p:handoutMasterIdLst>
  <p:sldIdLst>
    <p:sldId id="256" r:id="rId5"/>
    <p:sldId id="257" r:id="rId6"/>
    <p:sldId id="258" r:id="rId7"/>
    <p:sldId id="321" r:id="rId8"/>
    <p:sldId id="299" r:id="rId9"/>
    <p:sldId id="292" r:id="rId10"/>
    <p:sldId id="296" r:id="rId11"/>
    <p:sldId id="297" r:id="rId12"/>
    <p:sldId id="298" r:id="rId13"/>
    <p:sldId id="300" r:id="rId14"/>
    <p:sldId id="301" r:id="rId15"/>
    <p:sldId id="302" r:id="rId16"/>
    <p:sldId id="313" r:id="rId17"/>
    <p:sldId id="312" r:id="rId18"/>
    <p:sldId id="314" r:id="rId19"/>
    <p:sldId id="315" r:id="rId20"/>
    <p:sldId id="316" r:id="rId21"/>
    <p:sldId id="304" r:id="rId22"/>
    <p:sldId id="317" r:id="rId23"/>
    <p:sldId id="318" r:id="rId24"/>
    <p:sldId id="305" r:id="rId25"/>
    <p:sldId id="319" r:id="rId26"/>
    <p:sldId id="320" r:id="rId27"/>
    <p:sldId id="306" r:id="rId28"/>
    <p:sldId id="308" r:id="rId29"/>
    <p:sldId id="309" r:id="rId30"/>
    <p:sldId id="322" r:id="rId31"/>
    <p:sldId id="311" r:id="rId32"/>
    <p:sldId id="293" r:id="rId33"/>
    <p:sldId id="326" r:id="rId34"/>
    <p:sldId id="327" r:id="rId35"/>
    <p:sldId id="323" r:id="rId36"/>
    <p:sldId id="287" r:id="rId37"/>
    <p:sldId id="328" r:id="rId38"/>
    <p:sldId id="329" r:id="rId39"/>
    <p:sldId id="330" r:id="rId40"/>
    <p:sldId id="331" r:id="rId41"/>
    <p:sldId id="332" r:id="rId42"/>
    <p:sldId id="334" r:id="rId43"/>
    <p:sldId id="333" r:id="rId44"/>
    <p:sldId id="324" r:id="rId45"/>
    <p:sldId id="294" r:id="rId46"/>
    <p:sldId id="335" r:id="rId47"/>
    <p:sldId id="336" r:id="rId48"/>
    <p:sldId id="338" r:id="rId49"/>
    <p:sldId id="337" r:id="rId50"/>
    <p:sldId id="339" r:id="rId51"/>
    <p:sldId id="325" r:id="rId52"/>
    <p:sldId id="295" r:id="rId53"/>
    <p:sldId id="342" r:id="rId54"/>
    <p:sldId id="343" r:id="rId55"/>
    <p:sldId id="344" r:id="rId56"/>
    <p:sldId id="345" r:id="rId57"/>
    <p:sldId id="340" r:id="rId58"/>
    <p:sldId id="341" r:id="rId59"/>
    <p:sldId id="263" r:id="rId60"/>
    <p:sldId id="260" r:id="rId61"/>
    <p:sldId id="262" r:id="rId6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FBE3BD"/>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9A11CF-9E28-4C34-A28F-43559AEBAC6E}" v="1" dt="2024-07-23T11:46:01.0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varScale="1">
        <p:scale>
          <a:sx n="83" d="100"/>
          <a:sy n="83" d="100"/>
        </p:scale>
        <p:origin x="20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handoutMaster" Target="handoutMasters/handoutMaster1.xml"/><Relationship Id="rId69"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Rix" userId="cb545cd9-4117-4a28-ae57-51585a740fdd" providerId="ADAL" clId="{A964C443-6137-44A3-93CC-53583AD0B1F9}"/>
    <pc:docChg chg="undo custSel modSld">
      <pc:chgData name="James Rix" userId="cb545cd9-4117-4a28-ae57-51585a740fdd" providerId="ADAL" clId="{A964C443-6137-44A3-93CC-53583AD0B1F9}" dt="2019-10-13T05:54:40.200" v="1676" actId="20577"/>
      <pc:docMkLst>
        <pc:docMk/>
      </pc:docMkLst>
      <pc:sldChg chg="addSp delSp modSp">
        <pc:chgData name="James Rix" userId="cb545cd9-4117-4a28-ae57-51585a740fdd" providerId="ADAL" clId="{A964C443-6137-44A3-93CC-53583AD0B1F9}" dt="2019-10-13T05:45:42.226" v="1675" actId="14100"/>
        <pc:sldMkLst>
          <pc:docMk/>
          <pc:sldMk cId="463290805" sldId="265"/>
        </pc:sldMkLst>
        <pc:spChg chg="add del mod">
          <ac:chgData name="James Rix" userId="cb545cd9-4117-4a28-ae57-51585a740fdd" providerId="ADAL" clId="{A964C443-6137-44A3-93CC-53583AD0B1F9}" dt="2019-10-13T05:34:16.308" v="1510" actId="478"/>
          <ac:spMkLst>
            <pc:docMk/>
            <pc:sldMk cId="463290805" sldId="265"/>
            <ac:spMk id="2" creationId="{7B438ABE-EEFF-4424-BD0A-0A4ABE306A9C}"/>
          </ac:spMkLst>
        </pc:spChg>
        <pc:spChg chg="add del mod">
          <ac:chgData name="James Rix" userId="cb545cd9-4117-4a28-ae57-51585a740fdd" providerId="ADAL" clId="{A964C443-6137-44A3-93CC-53583AD0B1F9}" dt="2019-10-13T05:33:33.208" v="1504" actId="478"/>
          <ac:spMkLst>
            <pc:docMk/>
            <pc:sldMk cId="463290805" sldId="265"/>
            <ac:spMk id="7" creationId="{B9F028DA-CF38-4AB4-9E47-28DEBAAA1528}"/>
          </ac:spMkLst>
        </pc:spChg>
        <pc:spChg chg="add mod">
          <ac:chgData name="James Rix" userId="cb545cd9-4117-4a28-ae57-51585a740fdd" providerId="ADAL" clId="{A964C443-6137-44A3-93CC-53583AD0B1F9}" dt="2019-10-13T05:45:42.226" v="1675" actId="14100"/>
          <ac:spMkLst>
            <pc:docMk/>
            <pc:sldMk cId="463290805" sldId="265"/>
            <ac:spMk id="16" creationId="{275D2F65-6333-4A90-A6DE-0A123DCBC972}"/>
          </ac:spMkLst>
        </pc:spChg>
        <pc:spChg chg="add mod">
          <ac:chgData name="James Rix" userId="cb545cd9-4117-4a28-ae57-51585a740fdd" providerId="ADAL" clId="{A964C443-6137-44A3-93CC-53583AD0B1F9}" dt="2019-10-13T05:36:40.686" v="1665" actId="33524"/>
          <ac:spMkLst>
            <pc:docMk/>
            <pc:sldMk cId="463290805" sldId="265"/>
            <ac:spMk id="22" creationId="{2F425C98-85EF-4891-8DC9-E8A9F9A33BC0}"/>
          </ac:spMkLst>
        </pc:spChg>
        <pc:spChg chg="add mod">
          <ac:chgData name="James Rix" userId="cb545cd9-4117-4a28-ae57-51585a740fdd" providerId="ADAL" clId="{A964C443-6137-44A3-93CC-53583AD0B1F9}" dt="2019-10-13T05:37:08.651" v="1674" actId="1076"/>
          <ac:spMkLst>
            <pc:docMk/>
            <pc:sldMk cId="463290805" sldId="265"/>
            <ac:spMk id="24" creationId="{FB878191-758F-4F0E-B4BC-8234E7DDC895}"/>
          </ac:spMkLst>
        </pc:spChg>
        <pc:grpChg chg="add del mod">
          <ac:chgData name="James Rix" userId="cb545cd9-4117-4a28-ae57-51585a740fdd" providerId="ADAL" clId="{A964C443-6137-44A3-93CC-53583AD0B1F9}" dt="2019-10-13T05:35:18.415" v="1519" actId="478"/>
          <ac:grpSpMkLst>
            <pc:docMk/>
            <pc:sldMk cId="463290805" sldId="265"/>
            <ac:grpSpMk id="15" creationId="{619938BC-6B9C-44D2-95D0-BE5836583CA3}"/>
          </ac:grpSpMkLst>
        </pc:grpChg>
        <pc:grpChg chg="add del mod">
          <ac:chgData name="James Rix" userId="cb545cd9-4117-4a28-ae57-51585a740fdd" providerId="ADAL" clId="{A964C443-6137-44A3-93CC-53583AD0B1F9}" dt="2019-10-13T05:35:17.418" v="1518" actId="478"/>
          <ac:grpSpMkLst>
            <pc:docMk/>
            <pc:sldMk cId="463290805" sldId="265"/>
            <ac:grpSpMk id="17" creationId="{7777A5CF-5330-4B44-BBA8-B779550B5B0C}"/>
          </ac:grpSpMkLst>
        </pc:grpChg>
        <pc:cxnChg chg="add mod">
          <ac:chgData name="James Rix" userId="cb545cd9-4117-4a28-ae57-51585a740fdd" providerId="ADAL" clId="{A964C443-6137-44A3-93CC-53583AD0B1F9}" dt="2019-10-13T05:35:09.830" v="1517" actId="208"/>
          <ac:cxnSpMkLst>
            <pc:docMk/>
            <pc:sldMk cId="463290805" sldId="265"/>
            <ac:cxnSpMk id="6" creationId="{76FAA112-5037-43DA-A906-1811251771F4}"/>
          </ac:cxnSpMkLst>
        </pc:cxnChg>
        <pc:cxnChg chg="add mod">
          <ac:chgData name="James Rix" userId="cb545cd9-4117-4a28-ae57-51585a740fdd" providerId="ADAL" clId="{A964C443-6137-44A3-93CC-53583AD0B1F9}" dt="2019-10-13T05:35:09.830" v="1517" actId="208"/>
          <ac:cxnSpMkLst>
            <pc:docMk/>
            <pc:sldMk cId="463290805" sldId="265"/>
            <ac:cxnSpMk id="8" creationId="{1E04DEDC-3B5A-45C8-BF85-6476F2290ACC}"/>
          </ac:cxnSpMkLst>
        </pc:cxnChg>
        <pc:cxnChg chg="add mod">
          <ac:chgData name="James Rix" userId="cb545cd9-4117-4a28-ae57-51585a740fdd" providerId="ADAL" clId="{A964C443-6137-44A3-93CC-53583AD0B1F9}" dt="2019-10-13T05:35:09.830" v="1517" actId="208"/>
          <ac:cxnSpMkLst>
            <pc:docMk/>
            <pc:sldMk cId="463290805" sldId="265"/>
            <ac:cxnSpMk id="10" creationId="{568F7D22-8A77-4A52-8469-BC85E0DE5AA7}"/>
          </ac:cxnSpMkLst>
        </pc:cxnChg>
        <pc:cxnChg chg="add mod">
          <ac:chgData name="James Rix" userId="cb545cd9-4117-4a28-ae57-51585a740fdd" providerId="ADAL" clId="{A964C443-6137-44A3-93CC-53583AD0B1F9}" dt="2019-10-13T05:35:09.830" v="1517" actId="208"/>
          <ac:cxnSpMkLst>
            <pc:docMk/>
            <pc:sldMk cId="463290805" sldId="265"/>
            <ac:cxnSpMk id="14" creationId="{8DF71CC7-8C27-4E31-A1D7-463D834799E6}"/>
          </ac:cxnSpMkLst>
        </pc:cxnChg>
        <pc:cxnChg chg="mod">
          <ac:chgData name="James Rix" userId="cb545cd9-4117-4a28-ae57-51585a740fdd" providerId="ADAL" clId="{A964C443-6137-44A3-93CC-53583AD0B1F9}" dt="2019-10-13T05:35:07.219" v="1516" actId="208"/>
          <ac:cxnSpMkLst>
            <pc:docMk/>
            <pc:sldMk cId="463290805" sldId="265"/>
            <ac:cxnSpMk id="18" creationId="{0272668F-E396-4C19-AA24-69AC3A7EB2E6}"/>
          </ac:cxnSpMkLst>
        </pc:cxnChg>
        <pc:cxnChg chg="mod">
          <ac:chgData name="James Rix" userId="cb545cd9-4117-4a28-ae57-51585a740fdd" providerId="ADAL" clId="{A964C443-6137-44A3-93CC-53583AD0B1F9}" dt="2019-10-13T05:35:07.219" v="1516" actId="208"/>
          <ac:cxnSpMkLst>
            <pc:docMk/>
            <pc:sldMk cId="463290805" sldId="265"/>
            <ac:cxnSpMk id="19" creationId="{9AA79243-0EFB-4232-8526-83F57B2117A4}"/>
          </ac:cxnSpMkLst>
        </pc:cxnChg>
        <pc:cxnChg chg="mod">
          <ac:chgData name="James Rix" userId="cb545cd9-4117-4a28-ae57-51585a740fdd" providerId="ADAL" clId="{A964C443-6137-44A3-93CC-53583AD0B1F9}" dt="2019-10-13T05:35:07.219" v="1516" actId="208"/>
          <ac:cxnSpMkLst>
            <pc:docMk/>
            <pc:sldMk cId="463290805" sldId="265"/>
            <ac:cxnSpMk id="20" creationId="{24ABB185-DC31-4648-8FE9-1EC8919855FA}"/>
          </ac:cxnSpMkLst>
        </pc:cxnChg>
        <pc:cxnChg chg="mod">
          <ac:chgData name="James Rix" userId="cb545cd9-4117-4a28-ae57-51585a740fdd" providerId="ADAL" clId="{A964C443-6137-44A3-93CC-53583AD0B1F9}" dt="2019-10-13T05:35:07.219" v="1516" actId="208"/>
          <ac:cxnSpMkLst>
            <pc:docMk/>
            <pc:sldMk cId="463290805" sldId="265"/>
            <ac:cxnSpMk id="21" creationId="{C79F2906-BE99-41C4-98B6-9DDF5A1F4261}"/>
          </ac:cxnSpMkLst>
        </pc:cxnChg>
      </pc:sldChg>
      <pc:sldChg chg="addSp modSp">
        <pc:chgData name="James Rix" userId="cb545cd9-4117-4a28-ae57-51585a740fdd" providerId="ADAL" clId="{A964C443-6137-44A3-93CC-53583AD0B1F9}" dt="2019-10-13T05:30:32.858" v="1382" actId="1076"/>
        <pc:sldMkLst>
          <pc:docMk/>
          <pc:sldMk cId="4196152284" sldId="266"/>
        </pc:sldMkLst>
        <pc:spChg chg="add mod">
          <ac:chgData name="James Rix" userId="cb545cd9-4117-4a28-ae57-51585a740fdd" providerId="ADAL" clId="{A964C443-6137-44A3-93CC-53583AD0B1F9}" dt="2019-10-13T05:19:47.842" v="1370" actId="1076"/>
          <ac:spMkLst>
            <pc:docMk/>
            <pc:sldMk cId="4196152284" sldId="266"/>
            <ac:spMk id="2" creationId="{E0B727D1-93FD-4FAD-A9A7-AA84A01C9E35}"/>
          </ac:spMkLst>
        </pc:spChg>
        <pc:spChg chg="add mod">
          <ac:chgData name="James Rix" userId="cb545cd9-4117-4a28-ae57-51585a740fdd" providerId="ADAL" clId="{A964C443-6137-44A3-93CC-53583AD0B1F9}" dt="2019-10-13T05:19:47.842" v="1370" actId="1076"/>
          <ac:spMkLst>
            <pc:docMk/>
            <pc:sldMk cId="4196152284" sldId="266"/>
            <ac:spMk id="3" creationId="{FDC48C63-732A-4199-9ED0-7C542E211499}"/>
          </ac:spMkLst>
        </pc:spChg>
        <pc:spChg chg="add mod">
          <ac:chgData name="James Rix" userId="cb545cd9-4117-4a28-ae57-51585a740fdd" providerId="ADAL" clId="{A964C443-6137-44A3-93CC-53583AD0B1F9}" dt="2019-10-13T05:19:47.842" v="1370" actId="1076"/>
          <ac:spMkLst>
            <pc:docMk/>
            <pc:sldMk cId="4196152284" sldId="266"/>
            <ac:spMk id="6" creationId="{B4529106-9E34-4D2F-A4A0-B30F5DE33083}"/>
          </ac:spMkLst>
        </pc:spChg>
        <pc:spChg chg="add mod">
          <ac:chgData name="James Rix" userId="cb545cd9-4117-4a28-ae57-51585a740fdd" providerId="ADAL" clId="{A964C443-6137-44A3-93CC-53583AD0B1F9}" dt="2019-10-13T05:19:47.842" v="1370" actId="1076"/>
          <ac:spMkLst>
            <pc:docMk/>
            <pc:sldMk cId="4196152284" sldId="266"/>
            <ac:spMk id="7" creationId="{7D4AFF3A-DA8B-4E44-A5D6-234C8DBB26E3}"/>
          </ac:spMkLst>
        </pc:spChg>
        <pc:spChg chg="add mod">
          <ac:chgData name="James Rix" userId="cb545cd9-4117-4a28-ae57-51585a740fdd" providerId="ADAL" clId="{A964C443-6137-44A3-93CC-53583AD0B1F9}" dt="2019-10-13T05:19:47.842" v="1370" actId="1076"/>
          <ac:spMkLst>
            <pc:docMk/>
            <pc:sldMk cId="4196152284" sldId="266"/>
            <ac:spMk id="8" creationId="{36CA3A48-548B-4834-9EEF-05A1D0CD22DF}"/>
          </ac:spMkLst>
        </pc:spChg>
        <pc:spChg chg="add mod">
          <ac:chgData name="James Rix" userId="cb545cd9-4117-4a28-ae57-51585a740fdd" providerId="ADAL" clId="{A964C443-6137-44A3-93CC-53583AD0B1F9}" dt="2019-10-13T05:19:47.842" v="1370" actId="1076"/>
          <ac:spMkLst>
            <pc:docMk/>
            <pc:sldMk cId="4196152284" sldId="266"/>
            <ac:spMk id="9" creationId="{DC86E86A-4496-4A82-A77B-CF4852941E52}"/>
          </ac:spMkLst>
        </pc:spChg>
        <pc:spChg chg="add mod">
          <ac:chgData name="James Rix" userId="cb545cd9-4117-4a28-ae57-51585a740fdd" providerId="ADAL" clId="{A964C443-6137-44A3-93CC-53583AD0B1F9}" dt="2019-10-13T05:19:47.842" v="1370" actId="1076"/>
          <ac:spMkLst>
            <pc:docMk/>
            <pc:sldMk cId="4196152284" sldId="266"/>
            <ac:spMk id="10" creationId="{42720B46-D198-49D4-9D29-C895CFECBCC2}"/>
          </ac:spMkLst>
        </pc:spChg>
        <pc:spChg chg="add mod">
          <ac:chgData name="James Rix" userId="cb545cd9-4117-4a28-ae57-51585a740fdd" providerId="ADAL" clId="{A964C443-6137-44A3-93CC-53583AD0B1F9}" dt="2019-10-13T05:19:47.842" v="1370" actId="1076"/>
          <ac:spMkLst>
            <pc:docMk/>
            <pc:sldMk cId="4196152284" sldId="266"/>
            <ac:spMk id="12" creationId="{88550D23-4179-4D26-8335-845101E00125}"/>
          </ac:spMkLst>
        </pc:spChg>
        <pc:spChg chg="add mod">
          <ac:chgData name="James Rix" userId="cb545cd9-4117-4a28-ae57-51585a740fdd" providerId="ADAL" clId="{A964C443-6137-44A3-93CC-53583AD0B1F9}" dt="2019-10-13T05:19:47.842" v="1370" actId="1076"/>
          <ac:spMkLst>
            <pc:docMk/>
            <pc:sldMk cId="4196152284" sldId="266"/>
            <ac:spMk id="13" creationId="{C3D47A37-4E11-4CBE-949F-A40413FA182D}"/>
          </ac:spMkLst>
        </pc:spChg>
        <pc:spChg chg="add mod">
          <ac:chgData name="James Rix" userId="cb545cd9-4117-4a28-ae57-51585a740fdd" providerId="ADAL" clId="{A964C443-6137-44A3-93CC-53583AD0B1F9}" dt="2019-10-13T05:19:47.842" v="1370" actId="1076"/>
          <ac:spMkLst>
            <pc:docMk/>
            <pc:sldMk cId="4196152284" sldId="266"/>
            <ac:spMk id="14" creationId="{FEA8A6EE-2953-476A-8B81-E6D36B79D753}"/>
          </ac:spMkLst>
        </pc:spChg>
        <pc:spChg chg="add mod">
          <ac:chgData name="James Rix" userId="cb545cd9-4117-4a28-ae57-51585a740fdd" providerId="ADAL" clId="{A964C443-6137-44A3-93CC-53583AD0B1F9}" dt="2019-10-13T05:19:47.842" v="1370" actId="1076"/>
          <ac:spMkLst>
            <pc:docMk/>
            <pc:sldMk cId="4196152284" sldId="266"/>
            <ac:spMk id="15" creationId="{7595A609-1993-4CE8-ACFE-B481FCC4B5B8}"/>
          </ac:spMkLst>
        </pc:spChg>
        <pc:spChg chg="add mod">
          <ac:chgData name="James Rix" userId="cb545cd9-4117-4a28-ae57-51585a740fdd" providerId="ADAL" clId="{A964C443-6137-44A3-93CC-53583AD0B1F9}" dt="2019-10-13T05:19:47.842" v="1370" actId="1076"/>
          <ac:spMkLst>
            <pc:docMk/>
            <pc:sldMk cId="4196152284" sldId="266"/>
            <ac:spMk id="16" creationId="{2D90AACF-0A19-47CB-BDB8-44012672FB85}"/>
          </ac:spMkLst>
        </pc:spChg>
        <pc:spChg chg="add mod">
          <ac:chgData name="James Rix" userId="cb545cd9-4117-4a28-ae57-51585a740fdd" providerId="ADAL" clId="{A964C443-6137-44A3-93CC-53583AD0B1F9}" dt="2019-10-13T05:19:47.842" v="1370" actId="1076"/>
          <ac:spMkLst>
            <pc:docMk/>
            <pc:sldMk cId="4196152284" sldId="266"/>
            <ac:spMk id="17" creationId="{8599923C-82A1-4740-A438-A858DE73678B}"/>
          </ac:spMkLst>
        </pc:spChg>
        <pc:spChg chg="add mod">
          <ac:chgData name="James Rix" userId="cb545cd9-4117-4a28-ae57-51585a740fdd" providerId="ADAL" clId="{A964C443-6137-44A3-93CC-53583AD0B1F9}" dt="2019-10-13T05:19:47.842" v="1370" actId="1076"/>
          <ac:spMkLst>
            <pc:docMk/>
            <pc:sldMk cId="4196152284" sldId="266"/>
            <ac:spMk id="18" creationId="{B9C8EFDA-DD55-4E46-9FC9-A30F5C2A9AEA}"/>
          </ac:spMkLst>
        </pc:spChg>
        <pc:spChg chg="add mod">
          <ac:chgData name="James Rix" userId="cb545cd9-4117-4a28-ae57-51585a740fdd" providerId="ADAL" clId="{A964C443-6137-44A3-93CC-53583AD0B1F9}" dt="2019-10-13T05:19:47.842" v="1370" actId="1076"/>
          <ac:spMkLst>
            <pc:docMk/>
            <pc:sldMk cId="4196152284" sldId="266"/>
            <ac:spMk id="19" creationId="{FC69B7E3-EE02-42AA-A5F6-EE25B95370CD}"/>
          </ac:spMkLst>
        </pc:spChg>
        <pc:spChg chg="add mod">
          <ac:chgData name="James Rix" userId="cb545cd9-4117-4a28-ae57-51585a740fdd" providerId="ADAL" clId="{A964C443-6137-44A3-93CC-53583AD0B1F9}" dt="2019-10-13T05:19:36.097" v="1369" actId="1076"/>
          <ac:spMkLst>
            <pc:docMk/>
            <pc:sldMk cId="4196152284" sldId="266"/>
            <ac:spMk id="20" creationId="{95B18334-671B-4D13-B6BF-FA776B94506F}"/>
          </ac:spMkLst>
        </pc:spChg>
        <pc:spChg chg="mod">
          <ac:chgData name="James Rix" userId="cb545cd9-4117-4a28-ae57-51585a740fdd" providerId="ADAL" clId="{A964C443-6137-44A3-93CC-53583AD0B1F9}" dt="2019-10-13T05:30:32.858" v="1382" actId="1076"/>
          <ac:spMkLst>
            <pc:docMk/>
            <pc:sldMk cId="4196152284" sldId="266"/>
            <ac:spMk id="45" creationId="{51C9B307-AEAA-4B7E-B1F7-014CA7860714}"/>
          </ac:spMkLst>
        </pc:spChg>
      </pc:sldChg>
      <pc:sldChg chg="modSp">
        <pc:chgData name="James Rix" userId="cb545cd9-4117-4a28-ae57-51585a740fdd" providerId="ADAL" clId="{A964C443-6137-44A3-93CC-53583AD0B1F9}" dt="2019-10-13T05:23:32.196" v="1380" actId="113"/>
        <pc:sldMkLst>
          <pc:docMk/>
          <pc:sldMk cId="371073699" sldId="267"/>
        </pc:sldMkLst>
        <pc:spChg chg="mod">
          <ac:chgData name="James Rix" userId="cb545cd9-4117-4a28-ae57-51585a740fdd" providerId="ADAL" clId="{A964C443-6137-44A3-93CC-53583AD0B1F9}" dt="2019-10-13T05:23:28.956" v="1379" actId="113"/>
          <ac:spMkLst>
            <pc:docMk/>
            <pc:sldMk cId="371073699" sldId="267"/>
            <ac:spMk id="6" creationId="{14FF54EB-980A-4292-AAEF-B8684CEEC5DF}"/>
          </ac:spMkLst>
        </pc:spChg>
        <pc:spChg chg="mod">
          <ac:chgData name="James Rix" userId="cb545cd9-4117-4a28-ae57-51585a740fdd" providerId="ADAL" clId="{A964C443-6137-44A3-93CC-53583AD0B1F9}" dt="2019-10-13T05:23:32.196" v="1380" actId="113"/>
          <ac:spMkLst>
            <pc:docMk/>
            <pc:sldMk cId="371073699" sldId="267"/>
            <ac:spMk id="7" creationId="{3C777B88-05E3-48CB-B678-87A13A41AC6E}"/>
          </ac:spMkLst>
        </pc:spChg>
      </pc:sldChg>
      <pc:sldChg chg="addSp delSp modSp">
        <pc:chgData name="James Rix" userId="cb545cd9-4117-4a28-ae57-51585a740fdd" providerId="ADAL" clId="{A964C443-6137-44A3-93CC-53583AD0B1F9}" dt="2019-10-13T05:31:30.693" v="1461" actId="1076"/>
        <pc:sldMkLst>
          <pc:docMk/>
          <pc:sldMk cId="23401611" sldId="268"/>
        </pc:sldMkLst>
        <pc:spChg chg="add">
          <ac:chgData name="James Rix" userId="cb545cd9-4117-4a28-ae57-51585a740fdd" providerId="ADAL" clId="{A964C443-6137-44A3-93CC-53583AD0B1F9}" dt="2019-10-13T05:30:39.259" v="1383"/>
          <ac:spMkLst>
            <pc:docMk/>
            <pc:sldMk cId="23401611" sldId="268"/>
            <ac:spMk id="6" creationId="{B493D010-254C-4CDF-84CA-77DF27035ABC}"/>
          </ac:spMkLst>
        </pc:spChg>
        <pc:spChg chg="add">
          <ac:chgData name="James Rix" userId="cb545cd9-4117-4a28-ae57-51585a740fdd" providerId="ADAL" clId="{A964C443-6137-44A3-93CC-53583AD0B1F9}" dt="2019-10-13T05:30:39.259" v="1383"/>
          <ac:spMkLst>
            <pc:docMk/>
            <pc:sldMk cId="23401611" sldId="268"/>
            <ac:spMk id="7" creationId="{03ED3845-91E7-483D-85DF-B593E0908485}"/>
          </ac:spMkLst>
        </pc:spChg>
        <pc:spChg chg="add">
          <ac:chgData name="James Rix" userId="cb545cd9-4117-4a28-ae57-51585a740fdd" providerId="ADAL" clId="{A964C443-6137-44A3-93CC-53583AD0B1F9}" dt="2019-10-13T05:30:39.259" v="1383"/>
          <ac:spMkLst>
            <pc:docMk/>
            <pc:sldMk cId="23401611" sldId="268"/>
            <ac:spMk id="8" creationId="{49940ADE-259B-489B-B22F-BE93FB7524E2}"/>
          </ac:spMkLst>
        </pc:spChg>
        <pc:spChg chg="add">
          <ac:chgData name="James Rix" userId="cb545cd9-4117-4a28-ae57-51585a740fdd" providerId="ADAL" clId="{A964C443-6137-44A3-93CC-53583AD0B1F9}" dt="2019-10-13T05:30:39.259" v="1383"/>
          <ac:spMkLst>
            <pc:docMk/>
            <pc:sldMk cId="23401611" sldId="268"/>
            <ac:spMk id="9" creationId="{33B7DDD9-DF86-4C82-A397-033B406AB007}"/>
          </ac:spMkLst>
        </pc:spChg>
        <pc:spChg chg="add">
          <ac:chgData name="James Rix" userId="cb545cd9-4117-4a28-ae57-51585a740fdd" providerId="ADAL" clId="{A964C443-6137-44A3-93CC-53583AD0B1F9}" dt="2019-10-13T05:30:39.259" v="1383"/>
          <ac:spMkLst>
            <pc:docMk/>
            <pc:sldMk cId="23401611" sldId="268"/>
            <ac:spMk id="10" creationId="{123BE24A-842F-4288-99C8-48639B6496EC}"/>
          </ac:spMkLst>
        </pc:spChg>
        <pc:spChg chg="add">
          <ac:chgData name="James Rix" userId="cb545cd9-4117-4a28-ae57-51585a740fdd" providerId="ADAL" clId="{A964C443-6137-44A3-93CC-53583AD0B1F9}" dt="2019-10-13T05:30:39.259" v="1383"/>
          <ac:spMkLst>
            <pc:docMk/>
            <pc:sldMk cId="23401611" sldId="268"/>
            <ac:spMk id="11" creationId="{54CB6C4F-1EF4-472E-A617-9CABBA7E9CC5}"/>
          </ac:spMkLst>
        </pc:spChg>
        <pc:spChg chg="add del">
          <ac:chgData name="James Rix" userId="cb545cd9-4117-4a28-ae57-51585a740fdd" providerId="ADAL" clId="{A964C443-6137-44A3-93CC-53583AD0B1F9}" dt="2019-10-13T05:30:43.599" v="1384" actId="478"/>
          <ac:spMkLst>
            <pc:docMk/>
            <pc:sldMk cId="23401611" sldId="268"/>
            <ac:spMk id="12" creationId="{E7B74069-E875-449B-88FC-CDBD95E6CDD7}"/>
          </ac:spMkLst>
        </pc:spChg>
        <pc:spChg chg="add">
          <ac:chgData name="James Rix" userId="cb545cd9-4117-4a28-ae57-51585a740fdd" providerId="ADAL" clId="{A964C443-6137-44A3-93CC-53583AD0B1F9}" dt="2019-10-13T05:30:39.259" v="1383"/>
          <ac:spMkLst>
            <pc:docMk/>
            <pc:sldMk cId="23401611" sldId="268"/>
            <ac:spMk id="13" creationId="{FF32D3F0-C970-44EF-B53E-3F63929379D7}"/>
          </ac:spMkLst>
        </pc:spChg>
        <pc:spChg chg="add del">
          <ac:chgData name="James Rix" userId="cb545cd9-4117-4a28-ae57-51585a740fdd" providerId="ADAL" clId="{A964C443-6137-44A3-93CC-53583AD0B1F9}" dt="2019-10-13T05:30:45.485" v="1385" actId="478"/>
          <ac:spMkLst>
            <pc:docMk/>
            <pc:sldMk cId="23401611" sldId="268"/>
            <ac:spMk id="14" creationId="{3D324331-C62F-4E69-8B64-2821FDEC2FBA}"/>
          </ac:spMkLst>
        </pc:spChg>
        <pc:spChg chg="add del">
          <ac:chgData name="James Rix" userId="cb545cd9-4117-4a28-ae57-51585a740fdd" providerId="ADAL" clId="{A964C443-6137-44A3-93CC-53583AD0B1F9}" dt="2019-10-13T05:30:50.166" v="1387" actId="478"/>
          <ac:spMkLst>
            <pc:docMk/>
            <pc:sldMk cId="23401611" sldId="268"/>
            <ac:spMk id="15" creationId="{7AC335FD-367F-4697-9BFD-89E888E53B48}"/>
          </ac:spMkLst>
        </pc:spChg>
        <pc:spChg chg="add">
          <ac:chgData name="James Rix" userId="cb545cd9-4117-4a28-ae57-51585a740fdd" providerId="ADAL" clId="{A964C443-6137-44A3-93CC-53583AD0B1F9}" dt="2019-10-13T05:30:39.259" v="1383"/>
          <ac:spMkLst>
            <pc:docMk/>
            <pc:sldMk cId="23401611" sldId="268"/>
            <ac:spMk id="16" creationId="{02B403D8-01AB-47AE-B964-7B849F7832E6}"/>
          </ac:spMkLst>
        </pc:spChg>
        <pc:spChg chg="add del">
          <ac:chgData name="James Rix" userId="cb545cd9-4117-4a28-ae57-51585a740fdd" providerId="ADAL" clId="{A964C443-6137-44A3-93CC-53583AD0B1F9}" dt="2019-10-13T05:30:48.656" v="1386" actId="478"/>
          <ac:spMkLst>
            <pc:docMk/>
            <pc:sldMk cId="23401611" sldId="268"/>
            <ac:spMk id="17" creationId="{DABB7701-2518-4F20-BA87-4920569ECBB6}"/>
          </ac:spMkLst>
        </pc:spChg>
        <pc:spChg chg="add">
          <ac:chgData name="James Rix" userId="cb545cd9-4117-4a28-ae57-51585a740fdd" providerId="ADAL" clId="{A964C443-6137-44A3-93CC-53583AD0B1F9}" dt="2019-10-13T05:30:39.259" v="1383"/>
          <ac:spMkLst>
            <pc:docMk/>
            <pc:sldMk cId="23401611" sldId="268"/>
            <ac:spMk id="18" creationId="{FE8D38D8-BFD8-43F6-A49E-2DF2048AA41D}"/>
          </ac:spMkLst>
        </pc:spChg>
        <pc:spChg chg="add del">
          <ac:chgData name="James Rix" userId="cb545cd9-4117-4a28-ae57-51585a740fdd" providerId="ADAL" clId="{A964C443-6137-44A3-93CC-53583AD0B1F9}" dt="2019-10-13T05:30:52.672" v="1388" actId="478"/>
          <ac:spMkLst>
            <pc:docMk/>
            <pc:sldMk cId="23401611" sldId="268"/>
            <ac:spMk id="19" creationId="{D84F1A5A-C458-4DFB-AA58-505FBE9AAE4E}"/>
          </ac:spMkLst>
        </pc:spChg>
        <pc:spChg chg="add del">
          <ac:chgData name="James Rix" userId="cb545cd9-4117-4a28-ae57-51585a740fdd" providerId="ADAL" clId="{A964C443-6137-44A3-93CC-53583AD0B1F9}" dt="2019-10-13T05:30:53.962" v="1389" actId="478"/>
          <ac:spMkLst>
            <pc:docMk/>
            <pc:sldMk cId="23401611" sldId="268"/>
            <ac:spMk id="20" creationId="{B17B21DB-8E58-424F-9FA9-1720B6F5E68B}"/>
          </ac:spMkLst>
        </pc:spChg>
        <pc:spChg chg="add mod">
          <ac:chgData name="James Rix" userId="cb545cd9-4117-4a28-ae57-51585a740fdd" providerId="ADAL" clId="{A964C443-6137-44A3-93CC-53583AD0B1F9}" dt="2019-10-13T05:31:30.693" v="1461" actId="1076"/>
          <ac:spMkLst>
            <pc:docMk/>
            <pc:sldMk cId="23401611" sldId="268"/>
            <ac:spMk id="21" creationId="{B347C976-92A4-4F3E-AA3B-F8612F7020E5}"/>
          </ac:spMkLst>
        </pc:spChg>
      </pc:sldChg>
      <pc:sldChg chg="modSp">
        <pc:chgData name="James Rix" userId="cb545cd9-4117-4a28-ae57-51585a740fdd" providerId="ADAL" clId="{A964C443-6137-44A3-93CC-53583AD0B1F9}" dt="2019-10-13T05:54:40.200" v="1676" actId="20577"/>
        <pc:sldMkLst>
          <pc:docMk/>
          <pc:sldMk cId="3146640629" sldId="274"/>
        </pc:sldMkLst>
        <pc:spChg chg="mod">
          <ac:chgData name="James Rix" userId="cb545cd9-4117-4a28-ae57-51585a740fdd" providerId="ADAL" clId="{A964C443-6137-44A3-93CC-53583AD0B1F9}" dt="2019-10-13T05:54:40.200" v="1676" actId="20577"/>
          <ac:spMkLst>
            <pc:docMk/>
            <pc:sldMk cId="3146640629" sldId="274"/>
            <ac:spMk id="8" creationId="{6D91E814-B103-4C8F-A3BE-D2BB5535890B}"/>
          </ac:spMkLst>
        </pc:spChg>
      </pc:sldChg>
      <pc:sldChg chg="modSp">
        <pc:chgData name="James Rix" userId="cb545cd9-4117-4a28-ae57-51585a740fdd" providerId="ADAL" clId="{A964C443-6137-44A3-93CC-53583AD0B1F9}" dt="2019-10-13T04:53:07.851" v="49" actId="20577"/>
        <pc:sldMkLst>
          <pc:docMk/>
          <pc:sldMk cId="2325739971" sldId="276"/>
        </pc:sldMkLst>
        <pc:spChg chg="mod">
          <ac:chgData name="James Rix" userId="cb545cd9-4117-4a28-ae57-51585a740fdd" providerId="ADAL" clId="{A964C443-6137-44A3-93CC-53583AD0B1F9}" dt="2019-10-13T04:53:07.851" v="49" actId="20577"/>
          <ac:spMkLst>
            <pc:docMk/>
            <pc:sldMk cId="2325739971" sldId="276"/>
            <ac:spMk id="13" creationId="{1BF3B391-B8E6-47DC-B39B-947B93726ABA}"/>
          </ac:spMkLst>
        </pc:spChg>
      </pc:sldChg>
      <pc:sldChg chg="addSp modSp">
        <pc:chgData name="James Rix" userId="cb545cd9-4117-4a28-ae57-51585a740fdd" providerId="ADAL" clId="{A964C443-6137-44A3-93CC-53583AD0B1F9}" dt="2019-10-13T04:56:11.422" v="268" actId="1076"/>
        <pc:sldMkLst>
          <pc:docMk/>
          <pc:sldMk cId="1851852561" sldId="277"/>
        </pc:sldMkLst>
        <pc:spChg chg="add mod">
          <ac:chgData name="James Rix" userId="cb545cd9-4117-4a28-ae57-51585a740fdd" providerId="ADAL" clId="{A964C443-6137-44A3-93CC-53583AD0B1F9}" dt="2019-10-13T04:56:11.422" v="268" actId="1076"/>
          <ac:spMkLst>
            <pc:docMk/>
            <pc:sldMk cId="1851852561" sldId="277"/>
            <ac:spMk id="13" creationId="{2204B518-D30A-4141-8881-B8FB80996A1B}"/>
          </ac:spMkLst>
        </pc:spChg>
      </pc:sldChg>
      <pc:sldChg chg="addSp modSp">
        <pc:chgData name="James Rix" userId="cb545cd9-4117-4a28-ae57-51585a740fdd" providerId="ADAL" clId="{A964C443-6137-44A3-93CC-53583AD0B1F9}" dt="2019-10-13T05:01:10.304" v="714" actId="1076"/>
        <pc:sldMkLst>
          <pc:docMk/>
          <pc:sldMk cId="965131474" sldId="278"/>
        </pc:sldMkLst>
        <pc:spChg chg="add mod">
          <ac:chgData name="James Rix" userId="cb545cd9-4117-4a28-ae57-51585a740fdd" providerId="ADAL" clId="{A964C443-6137-44A3-93CC-53583AD0B1F9}" dt="2019-10-13T05:01:10.304" v="714" actId="1076"/>
          <ac:spMkLst>
            <pc:docMk/>
            <pc:sldMk cId="965131474" sldId="278"/>
            <ac:spMk id="13" creationId="{19CC42F7-F81C-4288-B19B-7182969CA2A8}"/>
          </ac:spMkLst>
        </pc:spChg>
      </pc:sldChg>
      <pc:sldChg chg="addSp modSp">
        <pc:chgData name="James Rix" userId="cb545cd9-4117-4a28-ae57-51585a740fdd" providerId="ADAL" clId="{A964C443-6137-44A3-93CC-53583AD0B1F9}" dt="2019-10-13T05:03:50.369" v="951" actId="1076"/>
        <pc:sldMkLst>
          <pc:docMk/>
          <pc:sldMk cId="2362461280" sldId="279"/>
        </pc:sldMkLst>
        <pc:spChg chg="add mod">
          <ac:chgData name="James Rix" userId="cb545cd9-4117-4a28-ae57-51585a740fdd" providerId="ADAL" clId="{A964C443-6137-44A3-93CC-53583AD0B1F9}" dt="2019-10-13T05:03:50.369" v="951" actId="1076"/>
          <ac:spMkLst>
            <pc:docMk/>
            <pc:sldMk cId="2362461280" sldId="279"/>
            <ac:spMk id="13" creationId="{03F24712-B979-49D2-B2CB-8871006EF32F}"/>
          </ac:spMkLst>
        </pc:spChg>
      </pc:sldChg>
      <pc:sldChg chg="addSp modSp">
        <pc:chgData name="James Rix" userId="cb545cd9-4117-4a28-ae57-51585a740fdd" providerId="ADAL" clId="{A964C443-6137-44A3-93CC-53583AD0B1F9}" dt="2019-10-13T05:06:18.045" v="1260" actId="20577"/>
        <pc:sldMkLst>
          <pc:docMk/>
          <pc:sldMk cId="3072535617" sldId="280"/>
        </pc:sldMkLst>
        <pc:spChg chg="add mod">
          <ac:chgData name="James Rix" userId="cb545cd9-4117-4a28-ae57-51585a740fdd" providerId="ADAL" clId="{A964C443-6137-44A3-93CC-53583AD0B1F9}" dt="2019-10-13T05:06:18.045" v="1260" actId="20577"/>
          <ac:spMkLst>
            <pc:docMk/>
            <pc:sldMk cId="3072535617" sldId="280"/>
            <ac:spMk id="13" creationId="{CAEAF1E1-020C-498A-B57D-52A68DF58183}"/>
          </ac:spMkLst>
        </pc:spChg>
      </pc:sldChg>
    </pc:docChg>
  </pc:docChgLst>
  <pc:docChgLst>
    <pc:chgData name="James Rix" userId="cb545cd9-4117-4a28-ae57-51585a740fdd" providerId="ADAL" clId="{3590929F-8958-4FC5-88DF-F614BB807C45}"/>
    <pc:docChg chg="undo custSel addSld modSld sldOrd">
      <pc:chgData name="James Rix" userId="cb545cd9-4117-4a28-ae57-51585a740fdd" providerId="ADAL" clId="{3590929F-8958-4FC5-88DF-F614BB807C45}" dt="2019-10-12T05:05:31.673" v="1344" actId="20577"/>
      <pc:docMkLst>
        <pc:docMk/>
      </pc:docMkLst>
      <pc:sldChg chg="delSp modSp">
        <pc:chgData name="James Rix" userId="cb545cd9-4117-4a28-ae57-51585a740fdd" providerId="ADAL" clId="{3590929F-8958-4FC5-88DF-F614BB807C45}" dt="2019-10-12T04:48:48.340" v="870" actId="478"/>
        <pc:sldMkLst>
          <pc:docMk/>
          <pc:sldMk cId="439974191" sldId="256"/>
        </pc:sldMkLst>
        <pc:spChg chg="mod">
          <ac:chgData name="James Rix" userId="cb545cd9-4117-4a28-ae57-51585a740fdd" providerId="ADAL" clId="{3590929F-8958-4FC5-88DF-F614BB807C45}" dt="2019-09-23T04:07:17.539" v="84" actId="20577"/>
          <ac:spMkLst>
            <pc:docMk/>
            <pc:sldMk cId="439974191" sldId="256"/>
            <ac:spMk id="8" creationId="{559813AE-1ADC-4172-8DF3-AC89B6082393}"/>
          </ac:spMkLst>
        </pc:spChg>
        <pc:spChg chg="mod">
          <ac:chgData name="James Rix" userId="cb545cd9-4117-4a28-ae57-51585a740fdd" providerId="ADAL" clId="{3590929F-8958-4FC5-88DF-F614BB807C45}" dt="2019-09-23T04:07:09.265" v="61" actId="20577"/>
          <ac:spMkLst>
            <pc:docMk/>
            <pc:sldMk cId="439974191" sldId="256"/>
            <ac:spMk id="11" creationId="{3BD93FEA-F16C-4ECE-8122-227CAD76CBCD}"/>
          </ac:spMkLst>
        </pc:spChg>
        <pc:picChg chg="del">
          <ac:chgData name="James Rix" userId="cb545cd9-4117-4a28-ae57-51585a740fdd" providerId="ADAL" clId="{3590929F-8958-4FC5-88DF-F614BB807C45}" dt="2019-10-12T04:48:48.340" v="870" actId="478"/>
          <ac:picMkLst>
            <pc:docMk/>
            <pc:sldMk cId="439974191" sldId="256"/>
            <ac:picMk id="10" creationId="{F757741C-9D52-4174-8A8F-C0D068089053}"/>
          </ac:picMkLst>
        </pc:picChg>
        <pc:picChg chg="del">
          <ac:chgData name="James Rix" userId="cb545cd9-4117-4a28-ae57-51585a740fdd" providerId="ADAL" clId="{3590929F-8958-4FC5-88DF-F614BB807C45}" dt="2019-10-12T04:48:42.557" v="869" actId="478"/>
          <ac:picMkLst>
            <pc:docMk/>
            <pc:sldMk cId="439974191" sldId="256"/>
            <ac:picMk id="12" creationId="{5E2336A4-D846-42C3-8C9B-6B5B7E64F823}"/>
          </ac:picMkLst>
        </pc:picChg>
        <pc:picChg chg="del">
          <ac:chgData name="James Rix" userId="cb545cd9-4117-4a28-ae57-51585a740fdd" providerId="ADAL" clId="{3590929F-8958-4FC5-88DF-F614BB807C45}" dt="2019-10-12T04:48:41.671" v="868" actId="478"/>
          <ac:picMkLst>
            <pc:docMk/>
            <pc:sldMk cId="439974191" sldId="256"/>
            <ac:picMk id="13" creationId="{B6D41F4E-F085-4E84-AD97-407A607B63F9}"/>
          </ac:picMkLst>
        </pc:picChg>
      </pc:sldChg>
      <pc:sldChg chg="modSp">
        <pc:chgData name="James Rix" userId="cb545cd9-4117-4a28-ae57-51585a740fdd" providerId="ADAL" clId="{3590929F-8958-4FC5-88DF-F614BB807C45}" dt="2019-09-23T04:08:48.720" v="101" actId="1076"/>
        <pc:sldMkLst>
          <pc:docMk/>
          <pc:sldMk cId="3739796611" sldId="257"/>
        </pc:sldMkLst>
        <pc:spChg chg="mod">
          <ac:chgData name="James Rix" userId="cb545cd9-4117-4a28-ae57-51585a740fdd" providerId="ADAL" clId="{3590929F-8958-4FC5-88DF-F614BB807C45}" dt="2019-09-23T04:08:48.720" v="101" actId="1076"/>
          <ac:spMkLst>
            <pc:docMk/>
            <pc:sldMk cId="3739796611" sldId="257"/>
            <ac:spMk id="6" creationId="{CE2D540A-3B24-4667-B785-57D2CEC083BD}"/>
          </ac:spMkLst>
        </pc:spChg>
        <pc:spChg chg="mod">
          <ac:chgData name="James Rix" userId="cb545cd9-4117-4a28-ae57-51585a740fdd" providerId="ADAL" clId="{3590929F-8958-4FC5-88DF-F614BB807C45}" dt="2019-09-23T04:07:43.058" v="87" actId="113"/>
          <ac:spMkLst>
            <pc:docMk/>
            <pc:sldMk cId="3739796611" sldId="257"/>
            <ac:spMk id="7" creationId="{5641234D-9B7A-4F5C-9824-0D76FB5C9025}"/>
          </ac:spMkLst>
        </pc:spChg>
      </pc:sldChg>
      <pc:sldChg chg="addSp delSp modSp">
        <pc:chgData name="James Rix" userId="cb545cd9-4117-4a28-ae57-51585a740fdd" providerId="ADAL" clId="{3590929F-8958-4FC5-88DF-F614BB807C45}" dt="2019-10-10T02:25:26.647" v="500" actId="1076"/>
        <pc:sldMkLst>
          <pc:docMk/>
          <pc:sldMk cId="3826089465" sldId="258"/>
        </pc:sldMkLst>
        <pc:spChg chg="add mod">
          <ac:chgData name="James Rix" userId="cb545cd9-4117-4a28-ae57-51585a740fdd" providerId="ADAL" clId="{3590929F-8958-4FC5-88DF-F614BB807C45}" dt="2019-10-10T02:25:26.647" v="500" actId="1076"/>
          <ac:spMkLst>
            <pc:docMk/>
            <pc:sldMk cId="3826089465" sldId="258"/>
            <ac:spMk id="2" creationId="{274D8AA1-BDFF-44A7-A885-63B011DD540A}"/>
          </ac:spMkLst>
        </pc:spChg>
        <pc:spChg chg="mod">
          <ac:chgData name="James Rix" userId="cb545cd9-4117-4a28-ae57-51585a740fdd" providerId="ADAL" clId="{3590929F-8958-4FC5-88DF-F614BB807C45}" dt="2019-09-23T04:10:49.423" v="193" actId="6549"/>
          <ac:spMkLst>
            <pc:docMk/>
            <pc:sldMk cId="3826089465" sldId="258"/>
            <ac:spMk id="4" creationId="{2E8922C6-9F9D-44BC-B083-B31729A7EDC2}"/>
          </ac:spMkLst>
        </pc:spChg>
        <pc:spChg chg="add del">
          <ac:chgData name="James Rix" userId="cb545cd9-4117-4a28-ae57-51585a740fdd" providerId="ADAL" clId="{3590929F-8958-4FC5-88DF-F614BB807C45}" dt="2019-10-10T02:23:41.105" v="411"/>
          <ac:spMkLst>
            <pc:docMk/>
            <pc:sldMk cId="3826089465" sldId="258"/>
            <ac:spMk id="7" creationId="{22200EE3-AC11-4BA7-AEA1-274C288523F7}"/>
          </ac:spMkLst>
        </pc:spChg>
        <pc:spChg chg="add del">
          <ac:chgData name="James Rix" userId="cb545cd9-4117-4a28-ae57-51585a740fdd" providerId="ADAL" clId="{3590929F-8958-4FC5-88DF-F614BB807C45}" dt="2019-10-10T02:23:41.105" v="411"/>
          <ac:spMkLst>
            <pc:docMk/>
            <pc:sldMk cId="3826089465" sldId="258"/>
            <ac:spMk id="8" creationId="{91FC0A9A-5CA8-4727-BA31-55C88AD1BA52}"/>
          </ac:spMkLst>
        </pc:spChg>
        <pc:spChg chg="add mod">
          <ac:chgData name="James Rix" userId="cb545cd9-4117-4a28-ae57-51585a740fdd" providerId="ADAL" clId="{3590929F-8958-4FC5-88DF-F614BB807C45}" dt="2019-10-10T02:25:18.180" v="496" actId="1076"/>
          <ac:spMkLst>
            <pc:docMk/>
            <pc:sldMk cId="3826089465" sldId="258"/>
            <ac:spMk id="9" creationId="{56F3F0FA-FC62-49AD-83C4-A8A6EA45AF3C}"/>
          </ac:spMkLst>
        </pc:spChg>
        <pc:spChg chg="add mod">
          <ac:chgData name="James Rix" userId="cb545cd9-4117-4a28-ae57-51585a740fdd" providerId="ADAL" clId="{3590929F-8958-4FC5-88DF-F614BB807C45}" dt="2019-10-10T02:25:04.328" v="489" actId="1076"/>
          <ac:spMkLst>
            <pc:docMk/>
            <pc:sldMk cId="3826089465" sldId="258"/>
            <ac:spMk id="10" creationId="{E33EEA16-EBD1-4572-9736-8BC4D1986AB6}"/>
          </ac:spMkLst>
        </pc:spChg>
        <pc:spChg chg="add mod">
          <ac:chgData name="James Rix" userId="cb545cd9-4117-4a28-ae57-51585a740fdd" providerId="ADAL" clId="{3590929F-8958-4FC5-88DF-F614BB807C45}" dt="2019-10-10T02:25:21.836" v="497" actId="1076"/>
          <ac:spMkLst>
            <pc:docMk/>
            <pc:sldMk cId="3826089465" sldId="258"/>
            <ac:spMk id="11" creationId="{4DAF3678-9B72-431A-855F-2592F1F3B906}"/>
          </ac:spMkLst>
        </pc:spChg>
        <pc:spChg chg="add mod">
          <ac:chgData name="James Rix" userId="cb545cd9-4117-4a28-ae57-51585a740fdd" providerId="ADAL" clId="{3590929F-8958-4FC5-88DF-F614BB807C45}" dt="2019-10-10T02:25:10.329" v="492" actId="688"/>
          <ac:spMkLst>
            <pc:docMk/>
            <pc:sldMk cId="3826089465" sldId="258"/>
            <ac:spMk id="12" creationId="{ECD2C601-59F5-4494-B626-985D617432C2}"/>
          </ac:spMkLst>
        </pc:spChg>
        <pc:picChg chg="add del">
          <ac:chgData name="James Rix" userId="cb545cd9-4117-4a28-ae57-51585a740fdd" providerId="ADAL" clId="{3590929F-8958-4FC5-88DF-F614BB807C45}" dt="2019-10-10T02:23:41.105" v="411"/>
          <ac:picMkLst>
            <pc:docMk/>
            <pc:sldMk cId="3826089465" sldId="258"/>
            <ac:picMk id="6" creationId="{45052942-299C-4DD5-87C8-8A2DD2E610C1}"/>
          </ac:picMkLst>
        </pc:picChg>
      </pc:sldChg>
      <pc:sldChg chg="modSp">
        <pc:chgData name="James Rix" userId="cb545cd9-4117-4a28-ae57-51585a740fdd" providerId="ADAL" clId="{3590929F-8958-4FC5-88DF-F614BB807C45}" dt="2019-09-23T04:12:35.683" v="313" actId="20577"/>
        <pc:sldMkLst>
          <pc:docMk/>
          <pc:sldMk cId="832815923" sldId="260"/>
        </pc:sldMkLst>
        <pc:spChg chg="mod">
          <ac:chgData name="James Rix" userId="cb545cd9-4117-4a28-ae57-51585a740fdd" providerId="ADAL" clId="{3590929F-8958-4FC5-88DF-F614BB807C45}" dt="2019-09-23T04:12:35.683" v="313" actId="20577"/>
          <ac:spMkLst>
            <pc:docMk/>
            <pc:sldMk cId="832815923" sldId="260"/>
            <ac:spMk id="10" creationId="{FB18CF2E-59E0-4EBB-8B91-E8823E02A94E}"/>
          </ac:spMkLst>
        </pc:spChg>
      </pc:sldChg>
      <pc:sldChg chg="addSp delSp">
        <pc:chgData name="James Rix" userId="cb545cd9-4117-4a28-ae57-51585a740fdd" providerId="ADAL" clId="{3590929F-8958-4FC5-88DF-F614BB807C45}" dt="2019-09-23T04:13:31.865" v="334"/>
        <pc:sldMkLst>
          <pc:docMk/>
          <pc:sldMk cId="954916814" sldId="261"/>
        </pc:sldMkLst>
        <pc:spChg chg="del">
          <ac:chgData name="James Rix" userId="cb545cd9-4117-4a28-ae57-51585a740fdd" providerId="ADAL" clId="{3590929F-8958-4FC5-88DF-F614BB807C45}" dt="2019-09-23T04:13:26.880" v="333" actId="478"/>
          <ac:spMkLst>
            <pc:docMk/>
            <pc:sldMk cId="954916814" sldId="261"/>
            <ac:spMk id="4" creationId="{2E8922C6-9F9D-44BC-B083-B31729A7EDC2}"/>
          </ac:spMkLst>
        </pc:spChg>
        <pc:spChg chg="del">
          <ac:chgData name="James Rix" userId="cb545cd9-4117-4a28-ae57-51585a740fdd" providerId="ADAL" clId="{3590929F-8958-4FC5-88DF-F614BB807C45}" dt="2019-09-23T04:13:26.880" v="333" actId="478"/>
          <ac:spMkLst>
            <pc:docMk/>
            <pc:sldMk cId="954916814" sldId="261"/>
            <ac:spMk id="13" creationId="{3AAB50BA-2613-4CAA-AAAE-E17C8BB10684}"/>
          </ac:spMkLst>
        </pc:spChg>
        <pc:spChg chg="del">
          <ac:chgData name="James Rix" userId="cb545cd9-4117-4a28-ae57-51585a740fdd" providerId="ADAL" clId="{3590929F-8958-4FC5-88DF-F614BB807C45}" dt="2019-09-23T04:13:26.880" v="333" actId="478"/>
          <ac:spMkLst>
            <pc:docMk/>
            <pc:sldMk cId="954916814" sldId="261"/>
            <ac:spMk id="14" creationId="{ADAAC70C-5208-4BF9-B283-9967D5E1453A}"/>
          </ac:spMkLst>
        </pc:spChg>
        <pc:spChg chg="del">
          <ac:chgData name="James Rix" userId="cb545cd9-4117-4a28-ae57-51585a740fdd" providerId="ADAL" clId="{3590929F-8958-4FC5-88DF-F614BB807C45}" dt="2019-09-23T04:13:26.880" v="333" actId="478"/>
          <ac:spMkLst>
            <pc:docMk/>
            <pc:sldMk cId="954916814" sldId="261"/>
            <ac:spMk id="15" creationId="{B6231DB5-56CC-4A61-B786-CD52843DCD74}"/>
          </ac:spMkLst>
        </pc:spChg>
        <pc:spChg chg="del">
          <ac:chgData name="James Rix" userId="cb545cd9-4117-4a28-ae57-51585a740fdd" providerId="ADAL" clId="{3590929F-8958-4FC5-88DF-F614BB807C45}" dt="2019-09-23T04:13:26.880" v="333" actId="478"/>
          <ac:spMkLst>
            <pc:docMk/>
            <pc:sldMk cId="954916814" sldId="261"/>
            <ac:spMk id="16" creationId="{BEB5E9D7-F8D5-4FA9-A033-69172ECF855E}"/>
          </ac:spMkLst>
        </pc:spChg>
        <pc:spChg chg="add">
          <ac:chgData name="James Rix" userId="cb545cd9-4117-4a28-ae57-51585a740fdd" providerId="ADAL" clId="{3590929F-8958-4FC5-88DF-F614BB807C45}" dt="2019-09-23T04:13:31.865" v="334"/>
          <ac:spMkLst>
            <pc:docMk/>
            <pc:sldMk cId="954916814" sldId="261"/>
            <ac:spMk id="18" creationId="{179E6FFA-446F-4D31-A4F4-69C2DC50D4E3}"/>
          </ac:spMkLst>
        </pc:spChg>
        <pc:spChg chg="add">
          <ac:chgData name="James Rix" userId="cb545cd9-4117-4a28-ae57-51585a740fdd" providerId="ADAL" clId="{3590929F-8958-4FC5-88DF-F614BB807C45}" dt="2019-09-23T04:13:31.865" v="334"/>
          <ac:spMkLst>
            <pc:docMk/>
            <pc:sldMk cId="954916814" sldId="261"/>
            <ac:spMk id="19" creationId="{824F7914-59B8-488C-BF81-D51826132F30}"/>
          </ac:spMkLst>
        </pc:spChg>
        <pc:spChg chg="del">
          <ac:chgData name="James Rix" userId="cb545cd9-4117-4a28-ae57-51585a740fdd" providerId="ADAL" clId="{3590929F-8958-4FC5-88DF-F614BB807C45}" dt="2019-09-23T04:13:26.880" v="333" actId="478"/>
          <ac:spMkLst>
            <pc:docMk/>
            <pc:sldMk cId="954916814" sldId="261"/>
            <ac:spMk id="20" creationId="{10B19E75-2924-4979-887B-E547FEE6E48B}"/>
          </ac:spMkLst>
        </pc:spChg>
        <pc:spChg chg="add">
          <ac:chgData name="James Rix" userId="cb545cd9-4117-4a28-ae57-51585a740fdd" providerId="ADAL" clId="{3590929F-8958-4FC5-88DF-F614BB807C45}" dt="2019-09-23T04:13:31.865" v="334"/>
          <ac:spMkLst>
            <pc:docMk/>
            <pc:sldMk cId="954916814" sldId="261"/>
            <ac:spMk id="21" creationId="{1A53598E-4EA8-41EE-B322-8835267C567A}"/>
          </ac:spMkLst>
        </pc:spChg>
        <pc:spChg chg="add">
          <ac:chgData name="James Rix" userId="cb545cd9-4117-4a28-ae57-51585a740fdd" providerId="ADAL" clId="{3590929F-8958-4FC5-88DF-F614BB807C45}" dt="2019-09-23T04:13:31.865" v="334"/>
          <ac:spMkLst>
            <pc:docMk/>
            <pc:sldMk cId="954916814" sldId="261"/>
            <ac:spMk id="22" creationId="{93BE3F96-85D7-4FC7-9403-1FB581C56FA4}"/>
          </ac:spMkLst>
        </pc:spChg>
        <pc:spChg chg="add">
          <ac:chgData name="James Rix" userId="cb545cd9-4117-4a28-ae57-51585a740fdd" providerId="ADAL" clId="{3590929F-8958-4FC5-88DF-F614BB807C45}" dt="2019-09-23T04:13:31.865" v="334"/>
          <ac:spMkLst>
            <pc:docMk/>
            <pc:sldMk cId="954916814" sldId="261"/>
            <ac:spMk id="23" creationId="{116E08F5-F36F-4316-A733-7F3D16B624FA}"/>
          </ac:spMkLst>
        </pc:spChg>
        <pc:spChg chg="add">
          <ac:chgData name="James Rix" userId="cb545cd9-4117-4a28-ae57-51585a740fdd" providerId="ADAL" clId="{3590929F-8958-4FC5-88DF-F614BB807C45}" dt="2019-09-23T04:13:31.865" v="334"/>
          <ac:spMkLst>
            <pc:docMk/>
            <pc:sldMk cId="954916814" sldId="261"/>
            <ac:spMk id="24" creationId="{6C002ECF-6E98-495C-8896-11DA7CE9C3F7}"/>
          </ac:spMkLst>
        </pc:spChg>
        <pc:spChg chg="add">
          <ac:chgData name="James Rix" userId="cb545cd9-4117-4a28-ae57-51585a740fdd" providerId="ADAL" clId="{3590929F-8958-4FC5-88DF-F614BB807C45}" dt="2019-09-23T04:13:31.865" v="334"/>
          <ac:spMkLst>
            <pc:docMk/>
            <pc:sldMk cId="954916814" sldId="261"/>
            <ac:spMk id="30" creationId="{D459DA31-0510-4DC1-B856-D40C73907B5C}"/>
          </ac:spMkLst>
        </pc:spChg>
        <pc:spChg chg="add">
          <ac:chgData name="James Rix" userId="cb545cd9-4117-4a28-ae57-51585a740fdd" providerId="ADAL" clId="{3590929F-8958-4FC5-88DF-F614BB807C45}" dt="2019-09-23T04:13:31.865" v="334"/>
          <ac:spMkLst>
            <pc:docMk/>
            <pc:sldMk cId="954916814" sldId="261"/>
            <ac:spMk id="31" creationId="{9FC9D910-4975-41E7-8586-9EDF60E4842F}"/>
          </ac:spMkLst>
        </pc:spChg>
        <pc:spChg chg="add">
          <ac:chgData name="James Rix" userId="cb545cd9-4117-4a28-ae57-51585a740fdd" providerId="ADAL" clId="{3590929F-8958-4FC5-88DF-F614BB807C45}" dt="2019-09-23T04:13:31.865" v="334"/>
          <ac:spMkLst>
            <pc:docMk/>
            <pc:sldMk cId="954916814" sldId="261"/>
            <ac:spMk id="32" creationId="{05653951-1B00-4B1E-847A-237F693EBCA6}"/>
          </ac:spMkLst>
        </pc:spChg>
        <pc:spChg chg="add">
          <ac:chgData name="James Rix" userId="cb545cd9-4117-4a28-ae57-51585a740fdd" providerId="ADAL" clId="{3590929F-8958-4FC5-88DF-F614BB807C45}" dt="2019-09-23T04:13:31.865" v="334"/>
          <ac:spMkLst>
            <pc:docMk/>
            <pc:sldMk cId="954916814" sldId="261"/>
            <ac:spMk id="33" creationId="{A730E39C-725A-4D4A-B127-FCA0ADD48FE5}"/>
          </ac:spMkLst>
        </pc:spChg>
        <pc:spChg chg="add">
          <ac:chgData name="James Rix" userId="cb545cd9-4117-4a28-ae57-51585a740fdd" providerId="ADAL" clId="{3590929F-8958-4FC5-88DF-F614BB807C45}" dt="2019-09-23T04:13:31.865" v="334"/>
          <ac:spMkLst>
            <pc:docMk/>
            <pc:sldMk cId="954916814" sldId="261"/>
            <ac:spMk id="34" creationId="{6854ED67-1B03-473C-814A-92829E01D2DF}"/>
          </ac:spMkLst>
        </pc:spChg>
        <pc:spChg chg="add">
          <ac:chgData name="James Rix" userId="cb545cd9-4117-4a28-ae57-51585a740fdd" providerId="ADAL" clId="{3590929F-8958-4FC5-88DF-F614BB807C45}" dt="2019-09-23T04:13:31.865" v="334"/>
          <ac:spMkLst>
            <pc:docMk/>
            <pc:sldMk cId="954916814" sldId="261"/>
            <ac:spMk id="35" creationId="{6B91E9BD-0135-4B3D-8D5E-C1589C5C6458}"/>
          </ac:spMkLst>
        </pc:spChg>
        <pc:spChg chg="add">
          <ac:chgData name="James Rix" userId="cb545cd9-4117-4a28-ae57-51585a740fdd" providerId="ADAL" clId="{3590929F-8958-4FC5-88DF-F614BB807C45}" dt="2019-09-23T04:13:31.865" v="334"/>
          <ac:spMkLst>
            <pc:docMk/>
            <pc:sldMk cId="954916814" sldId="261"/>
            <ac:spMk id="36" creationId="{E50741E6-B52C-4A8A-B21F-9CBC9D832342}"/>
          </ac:spMkLst>
        </pc:spChg>
        <pc:spChg chg="add">
          <ac:chgData name="James Rix" userId="cb545cd9-4117-4a28-ae57-51585a740fdd" providerId="ADAL" clId="{3590929F-8958-4FC5-88DF-F614BB807C45}" dt="2019-09-23T04:13:31.865" v="334"/>
          <ac:spMkLst>
            <pc:docMk/>
            <pc:sldMk cId="954916814" sldId="261"/>
            <ac:spMk id="37" creationId="{97742A0D-39A0-44CB-B418-D9274A8F1BE7}"/>
          </ac:spMkLst>
        </pc:spChg>
        <pc:picChg chg="del">
          <ac:chgData name="James Rix" userId="cb545cd9-4117-4a28-ae57-51585a740fdd" providerId="ADAL" clId="{3590929F-8958-4FC5-88DF-F614BB807C45}" dt="2019-09-23T04:13:26.880" v="333" actId="478"/>
          <ac:picMkLst>
            <pc:docMk/>
            <pc:sldMk cId="954916814" sldId="261"/>
            <ac:picMk id="6" creationId="{5CD94A56-6F33-49C5-8DF6-2FCC6BFDB41D}"/>
          </ac:picMkLst>
        </pc:picChg>
        <pc:picChg chg="del">
          <ac:chgData name="James Rix" userId="cb545cd9-4117-4a28-ae57-51585a740fdd" providerId="ADAL" clId="{3590929F-8958-4FC5-88DF-F614BB807C45}" dt="2019-09-23T04:13:26.880" v="333" actId="478"/>
          <ac:picMkLst>
            <pc:docMk/>
            <pc:sldMk cId="954916814" sldId="261"/>
            <ac:picMk id="8" creationId="{D621F791-8648-4ABB-B653-6209E8D2689F}"/>
          </ac:picMkLst>
        </pc:picChg>
        <pc:picChg chg="del">
          <ac:chgData name="James Rix" userId="cb545cd9-4117-4a28-ae57-51585a740fdd" providerId="ADAL" clId="{3590929F-8958-4FC5-88DF-F614BB807C45}" dt="2019-09-23T04:13:26.880" v="333" actId="478"/>
          <ac:picMkLst>
            <pc:docMk/>
            <pc:sldMk cId="954916814" sldId="261"/>
            <ac:picMk id="10" creationId="{4F4C3E1A-5961-4DF3-9E43-04CE7C72F3C8}"/>
          </ac:picMkLst>
        </pc:picChg>
        <pc:picChg chg="del">
          <ac:chgData name="James Rix" userId="cb545cd9-4117-4a28-ae57-51585a740fdd" providerId="ADAL" clId="{3590929F-8958-4FC5-88DF-F614BB807C45}" dt="2019-09-23T04:13:26.880" v="333" actId="478"/>
          <ac:picMkLst>
            <pc:docMk/>
            <pc:sldMk cId="954916814" sldId="261"/>
            <ac:picMk id="12" creationId="{F172F02E-F802-47B4-9CC9-5E17F8FCD8A7}"/>
          </ac:picMkLst>
        </pc:picChg>
        <pc:picChg chg="del">
          <ac:chgData name="James Rix" userId="cb545cd9-4117-4a28-ae57-51585a740fdd" providerId="ADAL" clId="{3590929F-8958-4FC5-88DF-F614BB807C45}" dt="2019-09-23T04:13:26.880" v="333" actId="478"/>
          <ac:picMkLst>
            <pc:docMk/>
            <pc:sldMk cId="954916814" sldId="261"/>
            <ac:picMk id="17" creationId="{EF5E3B17-5018-4B88-87EF-6CDF02DDD68A}"/>
          </ac:picMkLst>
        </pc:picChg>
        <pc:picChg chg="add">
          <ac:chgData name="James Rix" userId="cb545cd9-4117-4a28-ae57-51585a740fdd" providerId="ADAL" clId="{3590929F-8958-4FC5-88DF-F614BB807C45}" dt="2019-09-23T04:13:31.865" v="334"/>
          <ac:picMkLst>
            <pc:docMk/>
            <pc:sldMk cId="954916814" sldId="261"/>
            <ac:picMk id="25" creationId="{CBCD2933-0394-44DF-A657-2097B3F98E9E}"/>
          </ac:picMkLst>
        </pc:picChg>
        <pc:picChg chg="add">
          <ac:chgData name="James Rix" userId="cb545cd9-4117-4a28-ae57-51585a740fdd" providerId="ADAL" clId="{3590929F-8958-4FC5-88DF-F614BB807C45}" dt="2019-09-23T04:13:31.865" v="334"/>
          <ac:picMkLst>
            <pc:docMk/>
            <pc:sldMk cId="954916814" sldId="261"/>
            <ac:picMk id="26" creationId="{54FA128B-A430-4D44-B0DE-DDAED4877320}"/>
          </ac:picMkLst>
        </pc:picChg>
        <pc:picChg chg="add">
          <ac:chgData name="James Rix" userId="cb545cd9-4117-4a28-ae57-51585a740fdd" providerId="ADAL" clId="{3590929F-8958-4FC5-88DF-F614BB807C45}" dt="2019-09-23T04:13:31.865" v="334"/>
          <ac:picMkLst>
            <pc:docMk/>
            <pc:sldMk cId="954916814" sldId="261"/>
            <ac:picMk id="27" creationId="{0F66D503-AAA3-45C3-A6D4-B3F0ECB156C9}"/>
          </ac:picMkLst>
        </pc:picChg>
        <pc:picChg chg="add">
          <ac:chgData name="James Rix" userId="cb545cd9-4117-4a28-ae57-51585a740fdd" providerId="ADAL" clId="{3590929F-8958-4FC5-88DF-F614BB807C45}" dt="2019-09-23T04:13:31.865" v="334"/>
          <ac:picMkLst>
            <pc:docMk/>
            <pc:sldMk cId="954916814" sldId="261"/>
            <ac:picMk id="28" creationId="{03D85BC0-93AC-48E9-880E-A656BF9AE0B3}"/>
          </ac:picMkLst>
        </pc:picChg>
        <pc:picChg chg="add">
          <ac:chgData name="James Rix" userId="cb545cd9-4117-4a28-ae57-51585a740fdd" providerId="ADAL" clId="{3590929F-8958-4FC5-88DF-F614BB807C45}" dt="2019-09-23T04:13:31.865" v="334"/>
          <ac:picMkLst>
            <pc:docMk/>
            <pc:sldMk cId="954916814" sldId="261"/>
            <ac:picMk id="29" creationId="{957BEF58-3586-45AE-871A-A38F7D07125B}"/>
          </ac:picMkLst>
        </pc:picChg>
      </pc:sldChg>
      <pc:sldChg chg="addSp delSp modSp">
        <pc:chgData name="James Rix" userId="cb545cd9-4117-4a28-ae57-51585a740fdd" providerId="ADAL" clId="{3590929F-8958-4FC5-88DF-F614BB807C45}" dt="2019-10-12T04:49:06.016" v="875"/>
        <pc:sldMkLst>
          <pc:docMk/>
          <pc:sldMk cId="4014241831" sldId="262"/>
        </pc:sldMkLst>
        <pc:spChg chg="mod">
          <ac:chgData name="James Rix" userId="cb545cd9-4117-4a28-ae57-51585a740fdd" providerId="ADAL" clId="{3590929F-8958-4FC5-88DF-F614BB807C45}" dt="2019-09-23T04:12:47.436" v="332" actId="20577"/>
          <ac:spMkLst>
            <pc:docMk/>
            <pc:sldMk cId="4014241831" sldId="262"/>
            <ac:spMk id="10" creationId="{F4E9812B-97D6-4048-A18A-831D14121B81}"/>
          </ac:spMkLst>
        </pc:spChg>
        <pc:picChg chg="del">
          <ac:chgData name="James Rix" userId="cb545cd9-4117-4a28-ae57-51585a740fdd" providerId="ADAL" clId="{3590929F-8958-4FC5-88DF-F614BB807C45}" dt="2019-10-12T04:48:56.271" v="874" actId="478"/>
          <ac:picMkLst>
            <pc:docMk/>
            <pc:sldMk cId="4014241831" sldId="262"/>
            <ac:picMk id="14" creationId="{422AE165-C464-4F9B-9512-C636E5C31426}"/>
          </ac:picMkLst>
        </pc:picChg>
        <pc:picChg chg="del">
          <ac:chgData name="James Rix" userId="cb545cd9-4117-4a28-ae57-51585a740fdd" providerId="ADAL" clId="{3590929F-8958-4FC5-88DF-F614BB807C45}" dt="2019-10-12T04:48:54.736" v="873" actId="478"/>
          <ac:picMkLst>
            <pc:docMk/>
            <pc:sldMk cId="4014241831" sldId="262"/>
            <ac:picMk id="15" creationId="{0A41E0C2-9522-4DD5-A162-D5EED7AB0877}"/>
          </ac:picMkLst>
        </pc:picChg>
        <pc:picChg chg="del">
          <ac:chgData name="James Rix" userId="cb545cd9-4117-4a28-ae57-51585a740fdd" providerId="ADAL" clId="{3590929F-8958-4FC5-88DF-F614BB807C45}" dt="2019-10-12T04:48:54.080" v="872" actId="478"/>
          <ac:picMkLst>
            <pc:docMk/>
            <pc:sldMk cId="4014241831" sldId="262"/>
            <ac:picMk id="16" creationId="{FB766207-9760-4168-8130-96C4C74F3F95}"/>
          </ac:picMkLst>
        </pc:picChg>
        <pc:picChg chg="del">
          <ac:chgData name="James Rix" userId="cb545cd9-4117-4a28-ae57-51585a740fdd" providerId="ADAL" clId="{3590929F-8958-4FC5-88DF-F614BB807C45}" dt="2019-10-12T04:48:53.611" v="871" actId="478"/>
          <ac:picMkLst>
            <pc:docMk/>
            <pc:sldMk cId="4014241831" sldId="262"/>
            <ac:picMk id="17" creationId="{25324B89-BF9A-4ED3-B94E-A502F5714F4C}"/>
          </ac:picMkLst>
        </pc:picChg>
        <pc:picChg chg="add">
          <ac:chgData name="James Rix" userId="cb545cd9-4117-4a28-ae57-51585a740fdd" providerId="ADAL" clId="{3590929F-8958-4FC5-88DF-F614BB807C45}" dt="2019-10-12T04:49:06.016" v="875"/>
          <ac:picMkLst>
            <pc:docMk/>
            <pc:sldMk cId="4014241831" sldId="262"/>
            <ac:picMk id="18" creationId="{E51823C7-D09F-4A37-AACF-FA88E94741FF}"/>
          </ac:picMkLst>
        </pc:picChg>
      </pc:sldChg>
      <pc:sldChg chg="addSp modSp modAnim">
        <pc:chgData name="James Rix" userId="cb545cd9-4117-4a28-ae57-51585a740fdd" providerId="ADAL" clId="{3590929F-8958-4FC5-88DF-F614BB807C45}" dt="2019-09-23T04:09:15.375" v="119" actId="14100"/>
        <pc:sldMkLst>
          <pc:docMk/>
          <pc:sldMk cId="1556525386" sldId="263"/>
        </pc:sldMkLst>
        <pc:spChg chg="add mod">
          <ac:chgData name="James Rix" userId="cb545cd9-4117-4a28-ae57-51585a740fdd" providerId="ADAL" clId="{3590929F-8958-4FC5-88DF-F614BB807C45}" dt="2019-09-23T04:09:15.375" v="119" actId="14100"/>
          <ac:spMkLst>
            <pc:docMk/>
            <pc:sldMk cId="1556525386" sldId="263"/>
            <ac:spMk id="8" creationId="{2F945D0A-0FC7-41DE-A43F-B0D9561483DE}"/>
          </ac:spMkLst>
        </pc:spChg>
      </pc:sldChg>
      <pc:sldChg chg="addSp modSp modAnim">
        <pc:chgData name="James Rix" userId="cb545cd9-4117-4a28-ae57-51585a740fdd" providerId="ADAL" clId="{3590929F-8958-4FC5-88DF-F614BB807C45}" dt="2019-10-12T05:03:56.563" v="1201" actId="207"/>
        <pc:sldMkLst>
          <pc:docMk/>
          <pc:sldMk cId="669962062" sldId="264"/>
        </pc:sldMkLst>
        <pc:spChg chg="add mod">
          <ac:chgData name="James Rix" userId="cb545cd9-4117-4a28-ae57-51585a740fdd" providerId="ADAL" clId="{3590929F-8958-4FC5-88DF-F614BB807C45}" dt="2019-10-10T02:52:43.330" v="599" actId="14100"/>
          <ac:spMkLst>
            <pc:docMk/>
            <pc:sldMk cId="669962062" sldId="264"/>
            <ac:spMk id="3" creationId="{71BBF84B-8F71-4ABD-B8B9-89C53A13D7B5}"/>
          </ac:spMkLst>
        </pc:spChg>
        <pc:spChg chg="mod">
          <ac:chgData name="James Rix" userId="cb545cd9-4117-4a28-ae57-51585a740fdd" providerId="ADAL" clId="{3590929F-8958-4FC5-88DF-F614BB807C45}" dt="2019-10-10T02:28:55.459" v="536" actId="20577"/>
          <ac:spMkLst>
            <pc:docMk/>
            <pc:sldMk cId="669962062" sldId="264"/>
            <ac:spMk id="4" creationId="{2E8922C6-9F9D-44BC-B083-B31729A7EDC2}"/>
          </ac:spMkLst>
        </pc:spChg>
        <pc:spChg chg="add mod">
          <ac:chgData name="James Rix" userId="cb545cd9-4117-4a28-ae57-51585a740fdd" providerId="ADAL" clId="{3590929F-8958-4FC5-88DF-F614BB807C45}" dt="2019-10-10T02:58:37.922" v="644" actId="1582"/>
          <ac:spMkLst>
            <pc:docMk/>
            <pc:sldMk cId="669962062" sldId="264"/>
            <ac:spMk id="6" creationId="{B9B47AC3-6042-42D5-BEA3-6C21CB8DDFF2}"/>
          </ac:spMkLst>
        </pc:spChg>
        <pc:spChg chg="add mod">
          <ac:chgData name="James Rix" userId="cb545cd9-4117-4a28-ae57-51585a740fdd" providerId="ADAL" clId="{3590929F-8958-4FC5-88DF-F614BB807C45}" dt="2019-10-12T04:57:52.740" v="904" actId="208"/>
          <ac:spMkLst>
            <pc:docMk/>
            <pc:sldMk cId="669962062" sldId="264"/>
            <ac:spMk id="7" creationId="{10FCF242-6F82-4B3F-BC33-28886755177D}"/>
          </ac:spMkLst>
        </pc:spChg>
        <pc:spChg chg="add mod">
          <ac:chgData name="James Rix" userId="cb545cd9-4117-4a28-ae57-51585a740fdd" providerId="ADAL" clId="{3590929F-8958-4FC5-88DF-F614BB807C45}" dt="2019-10-10T02:58:45.195" v="646" actId="1076"/>
          <ac:spMkLst>
            <pc:docMk/>
            <pc:sldMk cId="669962062" sldId="264"/>
            <ac:spMk id="8" creationId="{12F32D18-1085-4898-9FE2-407930ED78ED}"/>
          </ac:spMkLst>
        </pc:spChg>
        <pc:spChg chg="add mod">
          <ac:chgData name="James Rix" userId="cb545cd9-4117-4a28-ae57-51585a740fdd" providerId="ADAL" clId="{3590929F-8958-4FC5-88DF-F614BB807C45}" dt="2019-10-12T05:03:56.563" v="1201" actId="207"/>
          <ac:spMkLst>
            <pc:docMk/>
            <pc:sldMk cId="669962062" sldId="264"/>
            <ac:spMk id="10" creationId="{4CFC396E-3479-447F-8F97-9B836A6848A6}"/>
          </ac:spMkLst>
        </pc:spChg>
        <pc:picChg chg="add mod">
          <ac:chgData name="James Rix" userId="cb545cd9-4117-4a28-ae57-51585a740fdd" providerId="ADAL" clId="{3590929F-8958-4FC5-88DF-F614BB807C45}" dt="2019-10-10T02:52:30.761" v="595" actId="2085"/>
          <ac:picMkLst>
            <pc:docMk/>
            <pc:sldMk cId="669962062" sldId="264"/>
            <ac:picMk id="2" creationId="{1AC03F36-B1D7-4D95-820B-954F74B3E7BB}"/>
          </ac:picMkLst>
        </pc:picChg>
        <pc:picChg chg="add mod">
          <ac:chgData name="James Rix" userId="cb545cd9-4117-4a28-ae57-51585a740fdd" providerId="ADAL" clId="{3590929F-8958-4FC5-88DF-F614BB807C45}" dt="2019-10-10T03:03:25.407" v="682" actId="1076"/>
          <ac:picMkLst>
            <pc:docMk/>
            <pc:sldMk cId="669962062" sldId="264"/>
            <ac:picMk id="9" creationId="{E83FA02A-9618-44AE-823A-CDF3052E801B}"/>
          </ac:picMkLst>
        </pc:picChg>
        <pc:picChg chg="add mod">
          <ac:chgData name="James Rix" userId="cb545cd9-4117-4a28-ae57-51585a740fdd" providerId="ADAL" clId="{3590929F-8958-4FC5-88DF-F614BB807C45}" dt="2019-10-10T03:03:13.082" v="679" actId="1076"/>
          <ac:picMkLst>
            <pc:docMk/>
            <pc:sldMk cId="669962062" sldId="264"/>
            <ac:picMk id="11" creationId="{E2F094BD-B95F-4A94-938B-60D2AD5AD035}"/>
          </ac:picMkLst>
        </pc:picChg>
      </pc:sldChg>
      <pc:sldChg chg="modSp">
        <pc:chgData name="James Rix" userId="cb545cd9-4117-4a28-ae57-51585a740fdd" providerId="ADAL" clId="{3590929F-8958-4FC5-88DF-F614BB807C45}" dt="2019-09-23T04:11:49.705" v="280" actId="20577"/>
        <pc:sldMkLst>
          <pc:docMk/>
          <pc:sldMk cId="463290805" sldId="265"/>
        </pc:sldMkLst>
        <pc:spChg chg="mod">
          <ac:chgData name="James Rix" userId="cb545cd9-4117-4a28-ae57-51585a740fdd" providerId="ADAL" clId="{3590929F-8958-4FC5-88DF-F614BB807C45}" dt="2019-09-23T04:11:49.705" v="280" actId="20577"/>
          <ac:spMkLst>
            <pc:docMk/>
            <pc:sldMk cId="463290805" sldId="265"/>
            <ac:spMk id="4" creationId="{2E8922C6-9F9D-44BC-B083-B31729A7EDC2}"/>
          </ac:spMkLst>
        </pc:spChg>
      </pc:sldChg>
      <pc:sldChg chg="modSp add">
        <pc:chgData name="James Rix" userId="cb545cd9-4117-4a28-ae57-51585a740fdd" providerId="ADAL" clId="{3590929F-8958-4FC5-88DF-F614BB807C45}" dt="2019-09-23T04:10:53.988" v="194" actId="20577"/>
        <pc:sldMkLst>
          <pc:docMk/>
          <pc:sldMk cId="4196152284" sldId="266"/>
        </pc:sldMkLst>
        <pc:spChg chg="mod">
          <ac:chgData name="James Rix" userId="cb545cd9-4117-4a28-ae57-51585a740fdd" providerId="ADAL" clId="{3590929F-8958-4FC5-88DF-F614BB807C45}" dt="2019-09-23T04:10:53.988" v="194" actId="20577"/>
          <ac:spMkLst>
            <pc:docMk/>
            <pc:sldMk cId="4196152284" sldId="266"/>
            <ac:spMk id="4" creationId="{2E8922C6-9F9D-44BC-B083-B31729A7EDC2}"/>
          </ac:spMkLst>
        </pc:spChg>
      </pc:sldChg>
      <pc:sldChg chg="addSp modSp add">
        <pc:chgData name="James Rix" userId="cb545cd9-4117-4a28-ae57-51585a740fdd" providerId="ADAL" clId="{3590929F-8958-4FC5-88DF-F614BB807C45}" dt="2019-10-12T04:51:27.461" v="879" actId="20577"/>
        <pc:sldMkLst>
          <pc:docMk/>
          <pc:sldMk cId="371073699" sldId="267"/>
        </pc:sldMkLst>
        <pc:spChg chg="mod">
          <ac:chgData name="James Rix" userId="cb545cd9-4117-4a28-ae57-51585a740fdd" providerId="ADAL" clId="{3590929F-8958-4FC5-88DF-F614BB807C45}" dt="2019-09-23T04:11:09.490" v="216" actId="20577"/>
          <ac:spMkLst>
            <pc:docMk/>
            <pc:sldMk cId="371073699" sldId="267"/>
            <ac:spMk id="4" creationId="{2E8922C6-9F9D-44BC-B083-B31729A7EDC2}"/>
          </ac:spMkLst>
        </pc:spChg>
        <pc:spChg chg="add mod">
          <ac:chgData name="James Rix" userId="cb545cd9-4117-4a28-ae57-51585a740fdd" providerId="ADAL" clId="{3590929F-8958-4FC5-88DF-F614BB807C45}" dt="2019-10-10T05:17:50.088" v="813" actId="20577"/>
          <ac:spMkLst>
            <pc:docMk/>
            <pc:sldMk cId="371073699" sldId="267"/>
            <ac:spMk id="6" creationId="{14FF54EB-980A-4292-AAEF-B8684CEEC5DF}"/>
          </ac:spMkLst>
        </pc:spChg>
        <pc:spChg chg="add mod">
          <ac:chgData name="James Rix" userId="cb545cd9-4117-4a28-ae57-51585a740fdd" providerId="ADAL" clId="{3590929F-8958-4FC5-88DF-F614BB807C45}" dt="2019-10-12T04:51:27.461" v="879" actId="20577"/>
          <ac:spMkLst>
            <pc:docMk/>
            <pc:sldMk cId="371073699" sldId="267"/>
            <ac:spMk id="7" creationId="{3C777B88-05E3-48CB-B678-87A13A41AC6E}"/>
          </ac:spMkLst>
        </pc:spChg>
        <pc:spChg chg="add mod">
          <ac:chgData name="James Rix" userId="cb545cd9-4117-4a28-ae57-51585a740fdd" providerId="ADAL" clId="{3590929F-8958-4FC5-88DF-F614BB807C45}" dt="2019-10-10T05:16:08.368" v="739" actId="20577"/>
          <ac:spMkLst>
            <pc:docMk/>
            <pc:sldMk cId="371073699" sldId="267"/>
            <ac:spMk id="8" creationId="{630F7559-026F-4552-8E37-5925605908FD}"/>
          </ac:spMkLst>
        </pc:spChg>
        <pc:spChg chg="add mod">
          <ac:chgData name="James Rix" userId="cb545cd9-4117-4a28-ae57-51585a740fdd" providerId="ADAL" clId="{3590929F-8958-4FC5-88DF-F614BB807C45}" dt="2019-10-10T05:16:29.964" v="748" actId="403"/>
          <ac:spMkLst>
            <pc:docMk/>
            <pc:sldMk cId="371073699" sldId="267"/>
            <ac:spMk id="9" creationId="{B9B8FDD6-757F-4C87-8598-5127462379D9}"/>
          </ac:spMkLst>
        </pc:spChg>
        <pc:spChg chg="add mod">
          <ac:chgData name="James Rix" userId="cb545cd9-4117-4a28-ae57-51585a740fdd" providerId="ADAL" clId="{3590929F-8958-4FC5-88DF-F614BB807C45}" dt="2019-10-10T05:16:37.145" v="756" actId="403"/>
          <ac:spMkLst>
            <pc:docMk/>
            <pc:sldMk cId="371073699" sldId="267"/>
            <ac:spMk id="10" creationId="{80C0EA41-B7F1-482B-84C3-E60E28988786}"/>
          </ac:spMkLst>
        </pc:spChg>
        <pc:spChg chg="add mod">
          <ac:chgData name="James Rix" userId="cb545cd9-4117-4a28-ae57-51585a740fdd" providerId="ADAL" clId="{3590929F-8958-4FC5-88DF-F614BB807C45}" dt="2019-10-10T05:16:32.865" v="752" actId="403"/>
          <ac:spMkLst>
            <pc:docMk/>
            <pc:sldMk cId="371073699" sldId="267"/>
            <ac:spMk id="11" creationId="{EC4A5848-B567-4268-8E66-D45EB0D25C9E}"/>
          </ac:spMkLst>
        </pc:spChg>
        <pc:picChg chg="add mod">
          <ac:chgData name="James Rix" userId="cb545cd9-4117-4a28-ae57-51585a740fdd" providerId="ADAL" clId="{3590929F-8958-4FC5-88DF-F614BB807C45}" dt="2019-10-10T05:16:22.319" v="744" actId="1076"/>
          <ac:picMkLst>
            <pc:docMk/>
            <pc:sldMk cId="371073699" sldId="267"/>
            <ac:picMk id="12" creationId="{E83FA02A-9618-44AE-823A-CDF3052E801B}"/>
          </ac:picMkLst>
        </pc:picChg>
      </pc:sldChg>
      <pc:sldChg chg="modSp add">
        <pc:chgData name="James Rix" userId="cb545cd9-4117-4a28-ae57-51585a740fdd" providerId="ADAL" clId="{3590929F-8958-4FC5-88DF-F614BB807C45}" dt="2019-09-23T04:11:22.508" v="228" actId="20577"/>
        <pc:sldMkLst>
          <pc:docMk/>
          <pc:sldMk cId="23401611" sldId="268"/>
        </pc:sldMkLst>
        <pc:spChg chg="mod">
          <ac:chgData name="James Rix" userId="cb545cd9-4117-4a28-ae57-51585a740fdd" providerId="ADAL" clId="{3590929F-8958-4FC5-88DF-F614BB807C45}" dt="2019-09-23T04:11:22.508" v="228" actId="20577"/>
          <ac:spMkLst>
            <pc:docMk/>
            <pc:sldMk cId="23401611" sldId="268"/>
            <ac:spMk id="4" creationId="{2E8922C6-9F9D-44BC-B083-B31729A7EDC2}"/>
          </ac:spMkLst>
        </pc:spChg>
      </pc:sldChg>
      <pc:sldChg chg="addSp modSp add ord">
        <pc:chgData name="James Rix" userId="cb545cd9-4117-4a28-ae57-51585a740fdd" providerId="ADAL" clId="{3590929F-8958-4FC5-88DF-F614BB807C45}" dt="2019-10-10T02:20:29.327" v="370" actId="20577"/>
        <pc:sldMkLst>
          <pc:docMk/>
          <pc:sldMk cId="2697682979" sldId="269"/>
        </pc:sldMkLst>
        <pc:spChg chg="mod">
          <ac:chgData name="James Rix" userId="cb545cd9-4117-4a28-ae57-51585a740fdd" providerId="ADAL" clId="{3590929F-8958-4FC5-88DF-F614BB807C45}" dt="2019-10-10T02:20:01.705" v="361" actId="404"/>
          <ac:spMkLst>
            <pc:docMk/>
            <pc:sldMk cId="2697682979" sldId="269"/>
            <ac:spMk id="4" creationId="{2E8922C6-9F9D-44BC-B083-B31729A7EDC2}"/>
          </ac:spMkLst>
        </pc:spChg>
        <pc:spChg chg="add mod">
          <ac:chgData name="James Rix" userId="cb545cd9-4117-4a28-ae57-51585a740fdd" providerId="ADAL" clId="{3590929F-8958-4FC5-88DF-F614BB807C45}" dt="2019-10-10T02:20:24.139" v="368" actId="20577"/>
          <ac:spMkLst>
            <pc:docMk/>
            <pc:sldMk cId="2697682979" sldId="269"/>
            <ac:spMk id="7" creationId="{D93FAA49-ED81-4C42-BCF9-1317AE280C3D}"/>
          </ac:spMkLst>
        </pc:spChg>
        <pc:spChg chg="add mod">
          <ac:chgData name="James Rix" userId="cb545cd9-4117-4a28-ae57-51585a740fdd" providerId="ADAL" clId="{3590929F-8958-4FC5-88DF-F614BB807C45}" dt="2019-10-10T02:20:29.327" v="370" actId="20577"/>
          <ac:spMkLst>
            <pc:docMk/>
            <pc:sldMk cId="2697682979" sldId="269"/>
            <ac:spMk id="8" creationId="{6D91E814-B103-4C8F-A3BE-D2BB5535890B}"/>
          </ac:spMkLst>
        </pc:spChg>
        <pc:picChg chg="add">
          <ac:chgData name="James Rix" userId="cb545cd9-4117-4a28-ae57-51585a740fdd" providerId="ADAL" clId="{3590929F-8958-4FC5-88DF-F614BB807C45}" dt="2019-10-10T02:20:09.192" v="362"/>
          <ac:picMkLst>
            <pc:docMk/>
            <pc:sldMk cId="2697682979" sldId="269"/>
            <ac:picMk id="6" creationId="{A607C6A6-F962-4412-B3B4-F407AF8A0EEC}"/>
          </ac:picMkLst>
        </pc:picChg>
      </pc:sldChg>
      <pc:sldChg chg="modSp add ord">
        <pc:chgData name="James Rix" userId="cb545cd9-4117-4a28-ae57-51585a740fdd" providerId="ADAL" clId="{3590929F-8958-4FC5-88DF-F614BB807C45}" dt="2019-10-10T02:21:19.205" v="376" actId="20577"/>
        <pc:sldMkLst>
          <pc:docMk/>
          <pc:sldMk cId="1202402249" sldId="270"/>
        </pc:sldMkLst>
        <pc:spChg chg="mod">
          <ac:chgData name="James Rix" userId="cb545cd9-4117-4a28-ae57-51585a740fdd" providerId="ADAL" clId="{3590929F-8958-4FC5-88DF-F614BB807C45}" dt="2019-10-10T02:21:19.205" v="376" actId="20577"/>
          <ac:spMkLst>
            <pc:docMk/>
            <pc:sldMk cId="1202402249" sldId="270"/>
            <ac:spMk id="8" creationId="{6D91E814-B103-4C8F-A3BE-D2BB5535890B}"/>
          </ac:spMkLst>
        </pc:spChg>
      </pc:sldChg>
      <pc:sldChg chg="modSp add ord">
        <pc:chgData name="James Rix" userId="cb545cd9-4117-4a28-ae57-51585a740fdd" providerId="ADAL" clId="{3590929F-8958-4FC5-88DF-F614BB807C45}" dt="2019-10-10T02:21:24.081" v="378" actId="20577"/>
        <pc:sldMkLst>
          <pc:docMk/>
          <pc:sldMk cId="3511812343" sldId="271"/>
        </pc:sldMkLst>
        <pc:spChg chg="mod">
          <ac:chgData name="James Rix" userId="cb545cd9-4117-4a28-ae57-51585a740fdd" providerId="ADAL" clId="{3590929F-8958-4FC5-88DF-F614BB807C45}" dt="2019-10-10T02:21:24.081" v="378" actId="20577"/>
          <ac:spMkLst>
            <pc:docMk/>
            <pc:sldMk cId="3511812343" sldId="271"/>
            <ac:spMk id="8" creationId="{6D91E814-B103-4C8F-A3BE-D2BB5535890B}"/>
          </ac:spMkLst>
        </pc:spChg>
      </pc:sldChg>
      <pc:sldChg chg="modSp add ord">
        <pc:chgData name="James Rix" userId="cb545cd9-4117-4a28-ae57-51585a740fdd" providerId="ADAL" clId="{3590929F-8958-4FC5-88DF-F614BB807C45}" dt="2019-10-10T02:21:32.841" v="382" actId="20577"/>
        <pc:sldMkLst>
          <pc:docMk/>
          <pc:sldMk cId="1721846897" sldId="272"/>
        </pc:sldMkLst>
        <pc:spChg chg="mod">
          <ac:chgData name="James Rix" userId="cb545cd9-4117-4a28-ae57-51585a740fdd" providerId="ADAL" clId="{3590929F-8958-4FC5-88DF-F614BB807C45}" dt="2019-10-10T02:21:32.841" v="382" actId="20577"/>
          <ac:spMkLst>
            <pc:docMk/>
            <pc:sldMk cId="1721846897" sldId="272"/>
            <ac:spMk id="8" creationId="{6D91E814-B103-4C8F-A3BE-D2BB5535890B}"/>
          </ac:spMkLst>
        </pc:spChg>
      </pc:sldChg>
      <pc:sldChg chg="modSp add ord">
        <pc:chgData name="James Rix" userId="cb545cd9-4117-4a28-ae57-51585a740fdd" providerId="ADAL" clId="{3590929F-8958-4FC5-88DF-F614BB807C45}" dt="2019-10-10T02:21:43.048" v="386" actId="20577"/>
        <pc:sldMkLst>
          <pc:docMk/>
          <pc:sldMk cId="2095990368" sldId="273"/>
        </pc:sldMkLst>
        <pc:spChg chg="mod">
          <ac:chgData name="James Rix" userId="cb545cd9-4117-4a28-ae57-51585a740fdd" providerId="ADAL" clId="{3590929F-8958-4FC5-88DF-F614BB807C45}" dt="2019-10-10T02:21:43.048" v="386" actId="20577"/>
          <ac:spMkLst>
            <pc:docMk/>
            <pc:sldMk cId="2095990368" sldId="273"/>
            <ac:spMk id="8" creationId="{6D91E814-B103-4C8F-A3BE-D2BB5535890B}"/>
          </ac:spMkLst>
        </pc:spChg>
      </pc:sldChg>
      <pc:sldChg chg="modSp add ord">
        <pc:chgData name="James Rix" userId="cb545cd9-4117-4a28-ae57-51585a740fdd" providerId="ADAL" clId="{3590929F-8958-4FC5-88DF-F614BB807C45}" dt="2019-10-10T02:21:53.474" v="390" actId="20577"/>
        <pc:sldMkLst>
          <pc:docMk/>
          <pc:sldMk cId="3146640629" sldId="274"/>
        </pc:sldMkLst>
        <pc:spChg chg="mod">
          <ac:chgData name="James Rix" userId="cb545cd9-4117-4a28-ae57-51585a740fdd" providerId="ADAL" clId="{3590929F-8958-4FC5-88DF-F614BB807C45}" dt="2019-10-10T02:21:53.474" v="390" actId="20577"/>
          <ac:spMkLst>
            <pc:docMk/>
            <pc:sldMk cId="3146640629" sldId="274"/>
            <ac:spMk id="8" creationId="{6D91E814-B103-4C8F-A3BE-D2BB5535890B}"/>
          </ac:spMkLst>
        </pc:spChg>
      </pc:sldChg>
      <pc:sldChg chg="addSp modSp add ord">
        <pc:chgData name="James Rix" userId="cb545cd9-4117-4a28-ae57-51585a740fdd" providerId="ADAL" clId="{3590929F-8958-4FC5-88DF-F614BB807C45}" dt="2019-10-10T02:26:43.780" v="514"/>
        <pc:sldMkLst>
          <pc:docMk/>
          <pc:sldMk cId="1638115839" sldId="275"/>
        </pc:sldMkLst>
        <pc:spChg chg="mod">
          <ac:chgData name="James Rix" userId="cb545cd9-4117-4a28-ae57-51585a740fdd" providerId="ADAL" clId="{3590929F-8958-4FC5-88DF-F614BB807C45}" dt="2019-10-10T02:26:37.402" v="513" actId="20577"/>
          <ac:spMkLst>
            <pc:docMk/>
            <pc:sldMk cId="1638115839" sldId="275"/>
            <ac:spMk id="4" creationId="{2E8922C6-9F9D-44BC-B083-B31729A7EDC2}"/>
          </ac:spMkLst>
        </pc:spChg>
        <pc:spChg chg="add">
          <ac:chgData name="James Rix" userId="cb545cd9-4117-4a28-ae57-51585a740fdd" providerId="ADAL" clId="{3590929F-8958-4FC5-88DF-F614BB807C45}" dt="2019-10-10T02:26:43.780" v="514"/>
          <ac:spMkLst>
            <pc:docMk/>
            <pc:sldMk cId="1638115839" sldId="275"/>
            <ac:spMk id="6" creationId="{D7E708B9-DD30-4B68-ADA2-9F76066AAAE2}"/>
          </ac:spMkLst>
        </pc:spChg>
        <pc:picChg chg="add">
          <ac:chgData name="James Rix" userId="cb545cd9-4117-4a28-ae57-51585a740fdd" providerId="ADAL" clId="{3590929F-8958-4FC5-88DF-F614BB807C45}" dt="2019-10-10T02:26:43.780" v="514"/>
          <ac:picMkLst>
            <pc:docMk/>
            <pc:sldMk cId="1638115839" sldId="275"/>
            <ac:picMk id="7" creationId="{A8BC34CB-4EA7-426C-90C6-057D0356E025}"/>
          </ac:picMkLst>
        </pc:picChg>
      </pc:sldChg>
      <pc:sldChg chg="addSp modSp add modAnim">
        <pc:chgData name="James Rix" userId="cb545cd9-4117-4a28-ae57-51585a740fdd" providerId="ADAL" clId="{3590929F-8958-4FC5-88DF-F614BB807C45}" dt="2019-10-12T05:05:31.673" v="1344" actId="20577"/>
        <pc:sldMkLst>
          <pc:docMk/>
          <pc:sldMk cId="2325739971" sldId="276"/>
        </pc:sldMkLst>
        <pc:spChg chg="mod">
          <ac:chgData name="James Rix" userId="cb545cd9-4117-4a28-ae57-51585a740fdd" providerId="ADAL" clId="{3590929F-8958-4FC5-88DF-F614BB807C45}" dt="2019-10-10T02:29:13.346" v="547" actId="20577"/>
          <ac:spMkLst>
            <pc:docMk/>
            <pc:sldMk cId="2325739971" sldId="276"/>
            <ac:spMk id="4" creationId="{2E8922C6-9F9D-44BC-B083-B31729A7EDC2}"/>
          </ac:spMkLst>
        </pc:spChg>
        <pc:spChg chg="add">
          <ac:chgData name="James Rix" userId="cb545cd9-4117-4a28-ae57-51585a740fdd" providerId="ADAL" clId="{3590929F-8958-4FC5-88DF-F614BB807C45}" dt="2019-10-10T02:52:46.525" v="600"/>
          <ac:spMkLst>
            <pc:docMk/>
            <pc:sldMk cId="2325739971" sldId="276"/>
            <ac:spMk id="6" creationId="{3C23717D-F54E-4D56-9C8E-4CC16FADE5CD}"/>
          </ac:spMkLst>
        </pc:spChg>
        <pc:spChg chg="add">
          <ac:chgData name="James Rix" userId="cb545cd9-4117-4a28-ae57-51585a740fdd" providerId="ADAL" clId="{3590929F-8958-4FC5-88DF-F614BB807C45}" dt="2019-10-10T02:58:49.308" v="647"/>
          <ac:spMkLst>
            <pc:docMk/>
            <pc:sldMk cId="2325739971" sldId="276"/>
            <ac:spMk id="7" creationId="{46ADAFBA-E41E-402E-9CE7-3D9950CBC215}"/>
          </ac:spMkLst>
        </pc:spChg>
        <pc:spChg chg="add">
          <ac:chgData name="James Rix" userId="cb545cd9-4117-4a28-ae57-51585a740fdd" providerId="ADAL" clId="{3590929F-8958-4FC5-88DF-F614BB807C45}" dt="2019-10-10T02:58:49.308" v="647"/>
          <ac:spMkLst>
            <pc:docMk/>
            <pc:sldMk cId="2325739971" sldId="276"/>
            <ac:spMk id="8" creationId="{7038236D-7C9A-425A-B227-AEA5B7A9AED6}"/>
          </ac:spMkLst>
        </pc:spChg>
        <pc:spChg chg="add mod">
          <ac:chgData name="James Rix" userId="cb545cd9-4117-4a28-ae57-51585a740fdd" providerId="ADAL" clId="{3590929F-8958-4FC5-88DF-F614BB807C45}" dt="2019-10-12T04:58:11.190" v="914" actId="20577"/>
          <ac:spMkLst>
            <pc:docMk/>
            <pc:sldMk cId="2325739971" sldId="276"/>
            <ac:spMk id="12" creationId="{1CDE231F-4C22-4315-88F5-762FF2A8DA57}"/>
          </ac:spMkLst>
        </pc:spChg>
        <pc:spChg chg="add mod">
          <ac:chgData name="James Rix" userId="cb545cd9-4117-4a28-ae57-51585a740fdd" providerId="ADAL" clId="{3590929F-8958-4FC5-88DF-F614BB807C45}" dt="2019-10-12T05:05:31.673" v="1344" actId="20577"/>
          <ac:spMkLst>
            <pc:docMk/>
            <pc:sldMk cId="2325739971" sldId="276"/>
            <ac:spMk id="13" creationId="{1BF3B391-B8E6-47DC-B39B-947B93726ABA}"/>
          </ac:spMkLst>
        </pc:spChg>
        <pc:picChg chg="add mod">
          <ac:chgData name="James Rix" userId="cb545cd9-4117-4a28-ae57-51585a740fdd" providerId="ADAL" clId="{3590929F-8958-4FC5-88DF-F614BB807C45}" dt="2019-10-10T02:55:24.755" v="615" actId="1076"/>
          <ac:picMkLst>
            <pc:docMk/>
            <pc:sldMk cId="2325739971" sldId="276"/>
            <ac:picMk id="2" creationId="{2A12E254-434E-42C7-A51E-01747FADB620}"/>
          </ac:picMkLst>
        </pc:picChg>
        <pc:picChg chg="add mod">
          <ac:chgData name="James Rix" userId="cb545cd9-4117-4a28-ae57-51585a740fdd" providerId="ADAL" clId="{3590929F-8958-4FC5-88DF-F614BB807C45}" dt="2019-10-10T03:03:48.903" v="688" actId="1076"/>
          <ac:picMkLst>
            <pc:docMk/>
            <pc:sldMk cId="2325739971" sldId="276"/>
            <ac:picMk id="9" creationId="{B18DE55A-35C6-42A3-AA86-CDC03138E795}"/>
          </ac:picMkLst>
        </pc:picChg>
        <pc:picChg chg="add mod">
          <ac:chgData name="James Rix" userId="cb545cd9-4117-4a28-ae57-51585a740fdd" providerId="ADAL" clId="{3590929F-8958-4FC5-88DF-F614BB807C45}" dt="2019-10-10T03:03:50.661" v="689" actId="1076"/>
          <ac:picMkLst>
            <pc:docMk/>
            <pc:sldMk cId="2325739971" sldId="276"/>
            <ac:picMk id="11" creationId="{7DB18E56-BCFC-41F8-BC92-A2B881C6EC96}"/>
          </ac:picMkLst>
        </pc:picChg>
      </pc:sldChg>
      <pc:sldChg chg="addSp modSp add modAnim">
        <pc:chgData name="James Rix" userId="cb545cd9-4117-4a28-ae57-51585a740fdd" providerId="ADAL" clId="{3590929F-8958-4FC5-88DF-F614BB807C45}" dt="2019-10-12T04:58:25.759" v="915" actId="20577"/>
        <pc:sldMkLst>
          <pc:docMk/>
          <pc:sldMk cId="1851852561" sldId="277"/>
        </pc:sldMkLst>
        <pc:spChg chg="mod">
          <ac:chgData name="James Rix" userId="cb545cd9-4117-4a28-ae57-51585a740fdd" providerId="ADAL" clId="{3590929F-8958-4FC5-88DF-F614BB807C45}" dt="2019-10-10T02:29:20.179" v="554" actId="20577"/>
          <ac:spMkLst>
            <pc:docMk/>
            <pc:sldMk cId="1851852561" sldId="277"/>
            <ac:spMk id="4" creationId="{2E8922C6-9F9D-44BC-B083-B31729A7EDC2}"/>
          </ac:spMkLst>
        </pc:spChg>
        <pc:spChg chg="add">
          <ac:chgData name="James Rix" userId="cb545cd9-4117-4a28-ae57-51585a740fdd" providerId="ADAL" clId="{3590929F-8958-4FC5-88DF-F614BB807C45}" dt="2019-10-10T02:52:48.043" v="601"/>
          <ac:spMkLst>
            <pc:docMk/>
            <pc:sldMk cId="1851852561" sldId="277"/>
            <ac:spMk id="6" creationId="{224FDFD3-E35E-4C95-9ACC-47B49CF13D86}"/>
          </ac:spMkLst>
        </pc:spChg>
        <pc:spChg chg="add">
          <ac:chgData name="James Rix" userId="cb545cd9-4117-4a28-ae57-51585a740fdd" providerId="ADAL" clId="{3590929F-8958-4FC5-88DF-F614BB807C45}" dt="2019-10-10T02:58:51.467" v="648"/>
          <ac:spMkLst>
            <pc:docMk/>
            <pc:sldMk cId="1851852561" sldId="277"/>
            <ac:spMk id="7" creationId="{8BBB29AA-82EC-4F71-9979-CC4C9C31286E}"/>
          </ac:spMkLst>
        </pc:spChg>
        <pc:spChg chg="add">
          <ac:chgData name="James Rix" userId="cb545cd9-4117-4a28-ae57-51585a740fdd" providerId="ADAL" clId="{3590929F-8958-4FC5-88DF-F614BB807C45}" dt="2019-10-10T02:58:51.467" v="648"/>
          <ac:spMkLst>
            <pc:docMk/>
            <pc:sldMk cId="1851852561" sldId="277"/>
            <ac:spMk id="8" creationId="{470F0BF7-1A53-4F2E-8666-3A07D761E81C}"/>
          </ac:spMkLst>
        </pc:spChg>
        <pc:spChg chg="add mod">
          <ac:chgData name="James Rix" userId="cb545cd9-4117-4a28-ae57-51585a740fdd" providerId="ADAL" clId="{3590929F-8958-4FC5-88DF-F614BB807C45}" dt="2019-10-12T04:58:25.759" v="915" actId="20577"/>
          <ac:spMkLst>
            <pc:docMk/>
            <pc:sldMk cId="1851852561" sldId="277"/>
            <ac:spMk id="12" creationId="{38E4D9B0-FFFA-4A42-95BE-2933BB7C44E8}"/>
          </ac:spMkLst>
        </pc:spChg>
        <pc:picChg chg="add mod">
          <ac:chgData name="James Rix" userId="cb545cd9-4117-4a28-ae57-51585a740fdd" providerId="ADAL" clId="{3590929F-8958-4FC5-88DF-F614BB807C45}" dt="2019-10-10T02:56:13.341" v="624" actId="1076"/>
          <ac:picMkLst>
            <pc:docMk/>
            <pc:sldMk cId="1851852561" sldId="277"/>
            <ac:picMk id="2" creationId="{35FAC625-8D56-4521-B35B-98ED7F576E88}"/>
          </ac:picMkLst>
        </pc:picChg>
        <pc:picChg chg="add mod">
          <ac:chgData name="James Rix" userId="cb545cd9-4117-4a28-ae57-51585a740fdd" providerId="ADAL" clId="{3590929F-8958-4FC5-88DF-F614BB807C45}" dt="2019-10-10T03:04:21.197" v="693" actId="1076"/>
          <ac:picMkLst>
            <pc:docMk/>
            <pc:sldMk cId="1851852561" sldId="277"/>
            <ac:picMk id="9" creationId="{04528EE4-F266-42C6-A240-45ADCB3FF7A8}"/>
          </ac:picMkLst>
        </pc:picChg>
        <pc:picChg chg="add mod">
          <ac:chgData name="James Rix" userId="cb545cd9-4117-4a28-ae57-51585a740fdd" providerId="ADAL" clId="{3590929F-8958-4FC5-88DF-F614BB807C45}" dt="2019-10-10T03:04:26.295" v="694" actId="1076"/>
          <ac:picMkLst>
            <pc:docMk/>
            <pc:sldMk cId="1851852561" sldId="277"/>
            <ac:picMk id="11" creationId="{B5F8F0F3-D574-4162-94AE-A6323B48FE05}"/>
          </ac:picMkLst>
        </pc:picChg>
      </pc:sldChg>
      <pc:sldChg chg="addSp modSp add modAnim">
        <pc:chgData name="James Rix" userId="cb545cd9-4117-4a28-ae57-51585a740fdd" providerId="ADAL" clId="{3590929F-8958-4FC5-88DF-F614BB807C45}" dt="2019-10-12T04:58:33.841" v="924" actId="1076"/>
        <pc:sldMkLst>
          <pc:docMk/>
          <pc:sldMk cId="965131474" sldId="278"/>
        </pc:sldMkLst>
        <pc:spChg chg="mod">
          <ac:chgData name="James Rix" userId="cb545cd9-4117-4a28-ae57-51585a740fdd" providerId="ADAL" clId="{3590929F-8958-4FC5-88DF-F614BB807C45}" dt="2019-10-10T02:29:25.983" v="562" actId="20577"/>
          <ac:spMkLst>
            <pc:docMk/>
            <pc:sldMk cId="965131474" sldId="278"/>
            <ac:spMk id="4" creationId="{2E8922C6-9F9D-44BC-B083-B31729A7EDC2}"/>
          </ac:spMkLst>
        </pc:spChg>
        <pc:spChg chg="add">
          <ac:chgData name="James Rix" userId="cb545cd9-4117-4a28-ae57-51585a740fdd" providerId="ADAL" clId="{3590929F-8958-4FC5-88DF-F614BB807C45}" dt="2019-10-10T02:52:48.992" v="602"/>
          <ac:spMkLst>
            <pc:docMk/>
            <pc:sldMk cId="965131474" sldId="278"/>
            <ac:spMk id="6" creationId="{4E0A8191-2322-4E31-B8CB-35B78A10F48D}"/>
          </ac:spMkLst>
        </pc:spChg>
        <pc:spChg chg="add">
          <ac:chgData name="James Rix" userId="cb545cd9-4117-4a28-ae57-51585a740fdd" providerId="ADAL" clId="{3590929F-8958-4FC5-88DF-F614BB807C45}" dt="2019-10-10T02:58:53.319" v="649"/>
          <ac:spMkLst>
            <pc:docMk/>
            <pc:sldMk cId="965131474" sldId="278"/>
            <ac:spMk id="7" creationId="{DE864057-1EB6-4056-BF66-B3F50E6F31CE}"/>
          </ac:spMkLst>
        </pc:spChg>
        <pc:spChg chg="add">
          <ac:chgData name="James Rix" userId="cb545cd9-4117-4a28-ae57-51585a740fdd" providerId="ADAL" clId="{3590929F-8958-4FC5-88DF-F614BB807C45}" dt="2019-10-10T02:58:53.319" v="649"/>
          <ac:spMkLst>
            <pc:docMk/>
            <pc:sldMk cId="965131474" sldId="278"/>
            <ac:spMk id="8" creationId="{AA2A4B17-CB13-40E5-ABA0-55419ED968B4}"/>
          </ac:spMkLst>
        </pc:spChg>
        <pc:spChg chg="add mod">
          <ac:chgData name="James Rix" userId="cb545cd9-4117-4a28-ae57-51585a740fdd" providerId="ADAL" clId="{3590929F-8958-4FC5-88DF-F614BB807C45}" dt="2019-10-12T04:58:33.841" v="924" actId="1076"/>
          <ac:spMkLst>
            <pc:docMk/>
            <pc:sldMk cId="965131474" sldId="278"/>
            <ac:spMk id="12" creationId="{50EC4E29-FA18-49E4-8A61-4CC9FEFBB656}"/>
          </ac:spMkLst>
        </pc:spChg>
        <pc:picChg chg="add mod">
          <ac:chgData name="James Rix" userId="cb545cd9-4117-4a28-ae57-51585a740fdd" providerId="ADAL" clId="{3590929F-8958-4FC5-88DF-F614BB807C45}" dt="2019-10-10T02:56:54.991" v="631" actId="1076"/>
          <ac:picMkLst>
            <pc:docMk/>
            <pc:sldMk cId="965131474" sldId="278"/>
            <ac:picMk id="2" creationId="{6E997BB3-C95E-4A06-B22D-00934D5F6DF1}"/>
          </ac:picMkLst>
        </pc:picChg>
        <pc:picChg chg="add mod">
          <ac:chgData name="James Rix" userId="cb545cd9-4117-4a28-ae57-51585a740fdd" providerId="ADAL" clId="{3590929F-8958-4FC5-88DF-F614BB807C45}" dt="2019-10-10T03:04:53.393" v="699" actId="1076"/>
          <ac:picMkLst>
            <pc:docMk/>
            <pc:sldMk cId="965131474" sldId="278"/>
            <ac:picMk id="9" creationId="{70AA23F8-D4AF-451E-85B9-CAF9B618922C}"/>
          </ac:picMkLst>
        </pc:picChg>
        <pc:picChg chg="add mod">
          <ac:chgData name="James Rix" userId="cb545cd9-4117-4a28-ae57-51585a740fdd" providerId="ADAL" clId="{3590929F-8958-4FC5-88DF-F614BB807C45}" dt="2019-10-10T03:04:48.527" v="697" actId="1076"/>
          <ac:picMkLst>
            <pc:docMk/>
            <pc:sldMk cId="965131474" sldId="278"/>
            <ac:picMk id="11" creationId="{0D5CC459-C918-4CC3-8CAD-FA75F532D20A}"/>
          </ac:picMkLst>
        </pc:picChg>
      </pc:sldChg>
      <pc:sldChg chg="addSp modSp add modAnim">
        <pc:chgData name="James Rix" userId="cb545cd9-4117-4a28-ae57-51585a740fdd" providerId="ADAL" clId="{3590929F-8958-4FC5-88DF-F614BB807C45}" dt="2019-10-12T04:58:37.693" v="927" actId="20577"/>
        <pc:sldMkLst>
          <pc:docMk/>
          <pc:sldMk cId="2362461280" sldId="279"/>
        </pc:sldMkLst>
        <pc:spChg chg="mod">
          <ac:chgData name="James Rix" userId="cb545cd9-4117-4a28-ae57-51585a740fdd" providerId="ADAL" clId="{3590929F-8958-4FC5-88DF-F614BB807C45}" dt="2019-10-10T02:29:30.140" v="565" actId="20577"/>
          <ac:spMkLst>
            <pc:docMk/>
            <pc:sldMk cId="2362461280" sldId="279"/>
            <ac:spMk id="4" creationId="{2E8922C6-9F9D-44BC-B083-B31729A7EDC2}"/>
          </ac:spMkLst>
        </pc:spChg>
        <pc:spChg chg="add">
          <ac:chgData name="James Rix" userId="cb545cd9-4117-4a28-ae57-51585a740fdd" providerId="ADAL" clId="{3590929F-8958-4FC5-88DF-F614BB807C45}" dt="2019-10-10T02:52:49.747" v="603"/>
          <ac:spMkLst>
            <pc:docMk/>
            <pc:sldMk cId="2362461280" sldId="279"/>
            <ac:spMk id="6" creationId="{56AA15B7-57BE-47C6-B130-F1AF9F8ABE1E}"/>
          </ac:spMkLst>
        </pc:spChg>
        <pc:spChg chg="add">
          <ac:chgData name="James Rix" userId="cb545cd9-4117-4a28-ae57-51585a740fdd" providerId="ADAL" clId="{3590929F-8958-4FC5-88DF-F614BB807C45}" dt="2019-10-10T02:58:54.538" v="650"/>
          <ac:spMkLst>
            <pc:docMk/>
            <pc:sldMk cId="2362461280" sldId="279"/>
            <ac:spMk id="7" creationId="{5AEB8627-A7C7-4D09-9B92-6A62A6A1246E}"/>
          </ac:spMkLst>
        </pc:spChg>
        <pc:spChg chg="add">
          <ac:chgData name="James Rix" userId="cb545cd9-4117-4a28-ae57-51585a740fdd" providerId="ADAL" clId="{3590929F-8958-4FC5-88DF-F614BB807C45}" dt="2019-10-10T02:58:54.538" v="650"/>
          <ac:spMkLst>
            <pc:docMk/>
            <pc:sldMk cId="2362461280" sldId="279"/>
            <ac:spMk id="8" creationId="{29413AA7-DFA2-4C40-8346-D4218AFD34E2}"/>
          </ac:spMkLst>
        </pc:spChg>
        <pc:spChg chg="add mod">
          <ac:chgData name="James Rix" userId="cb545cd9-4117-4a28-ae57-51585a740fdd" providerId="ADAL" clId="{3590929F-8958-4FC5-88DF-F614BB807C45}" dt="2019-10-12T04:58:37.693" v="927" actId="20577"/>
          <ac:spMkLst>
            <pc:docMk/>
            <pc:sldMk cId="2362461280" sldId="279"/>
            <ac:spMk id="12" creationId="{44729ADD-8045-44FC-B1DE-C3E955400404}"/>
          </ac:spMkLst>
        </pc:spChg>
        <pc:picChg chg="add mod">
          <ac:chgData name="James Rix" userId="cb545cd9-4117-4a28-ae57-51585a740fdd" providerId="ADAL" clId="{3590929F-8958-4FC5-88DF-F614BB807C45}" dt="2019-10-10T02:57:29.746" v="637" actId="1076"/>
          <ac:picMkLst>
            <pc:docMk/>
            <pc:sldMk cId="2362461280" sldId="279"/>
            <ac:picMk id="2" creationId="{512ACCAA-E624-459D-956D-2C1A6F26A659}"/>
          </ac:picMkLst>
        </pc:picChg>
        <pc:picChg chg="add mod">
          <ac:chgData name="James Rix" userId="cb545cd9-4117-4a28-ae57-51585a740fdd" providerId="ADAL" clId="{3590929F-8958-4FC5-88DF-F614BB807C45}" dt="2019-10-10T03:05:16.351" v="703" actId="1076"/>
          <ac:picMkLst>
            <pc:docMk/>
            <pc:sldMk cId="2362461280" sldId="279"/>
            <ac:picMk id="9" creationId="{C79FD048-2CF2-4E4A-B7B6-D17A39734C58}"/>
          </ac:picMkLst>
        </pc:picChg>
        <pc:picChg chg="add mod">
          <ac:chgData name="James Rix" userId="cb545cd9-4117-4a28-ae57-51585a740fdd" providerId="ADAL" clId="{3590929F-8958-4FC5-88DF-F614BB807C45}" dt="2019-10-10T03:05:11.754" v="702" actId="1076"/>
          <ac:picMkLst>
            <pc:docMk/>
            <pc:sldMk cId="2362461280" sldId="279"/>
            <ac:picMk id="11" creationId="{1AAE3C88-499B-4A28-9428-02DA9809E0CE}"/>
          </ac:picMkLst>
        </pc:picChg>
      </pc:sldChg>
      <pc:sldChg chg="addSp modSp add modAnim">
        <pc:chgData name="James Rix" userId="cb545cd9-4117-4a28-ae57-51585a740fdd" providerId="ADAL" clId="{3590929F-8958-4FC5-88DF-F614BB807C45}" dt="2019-10-12T04:58:53.403" v="938" actId="1076"/>
        <pc:sldMkLst>
          <pc:docMk/>
          <pc:sldMk cId="3072535617" sldId="280"/>
        </pc:sldMkLst>
        <pc:spChg chg="mod">
          <ac:chgData name="James Rix" userId="cb545cd9-4117-4a28-ae57-51585a740fdd" providerId="ADAL" clId="{3590929F-8958-4FC5-88DF-F614BB807C45}" dt="2019-10-10T02:29:42.819" v="581" actId="20577"/>
          <ac:spMkLst>
            <pc:docMk/>
            <pc:sldMk cId="3072535617" sldId="280"/>
            <ac:spMk id="4" creationId="{2E8922C6-9F9D-44BC-B083-B31729A7EDC2}"/>
          </ac:spMkLst>
        </pc:spChg>
        <pc:spChg chg="add">
          <ac:chgData name="James Rix" userId="cb545cd9-4117-4a28-ae57-51585a740fdd" providerId="ADAL" clId="{3590929F-8958-4FC5-88DF-F614BB807C45}" dt="2019-10-10T02:52:50.817" v="604"/>
          <ac:spMkLst>
            <pc:docMk/>
            <pc:sldMk cId="3072535617" sldId="280"/>
            <ac:spMk id="6" creationId="{48615214-F898-4A52-967B-432C8AA3C38A}"/>
          </ac:spMkLst>
        </pc:spChg>
        <pc:spChg chg="add">
          <ac:chgData name="James Rix" userId="cb545cd9-4117-4a28-ae57-51585a740fdd" providerId="ADAL" clId="{3590929F-8958-4FC5-88DF-F614BB807C45}" dt="2019-10-10T02:58:55.659" v="651"/>
          <ac:spMkLst>
            <pc:docMk/>
            <pc:sldMk cId="3072535617" sldId="280"/>
            <ac:spMk id="7" creationId="{C6C825B8-D9DB-4708-8D8C-EC408C1C31BC}"/>
          </ac:spMkLst>
        </pc:spChg>
        <pc:spChg chg="add">
          <ac:chgData name="James Rix" userId="cb545cd9-4117-4a28-ae57-51585a740fdd" providerId="ADAL" clId="{3590929F-8958-4FC5-88DF-F614BB807C45}" dt="2019-10-10T02:58:55.659" v="651"/>
          <ac:spMkLst>
            <pc:docMk/>
            <pc:sldMk cId="3072535617" sldId="280"/>
            <ac:spMk id="8" creationId="{68E330D9-4BE4-4BF0-BCD5-06401CE8F356}"/>
          </ac:spMkLst>
        </pc:spChg>
        <pc:spChg chg="add mod">
          <ac:chgData name="James Rix" userId="cb545cd9-4117-4a28-ae57-51585a740fdd" providerId="ADAL" clId="{3590929F-8958-4FC5-88DF-F614BB807C45}" dt="2019-10-12T04:58:53.403" v="938" actId="1076"/>
          <ac:spMkLst>
            <pc:docMk/>
            <pc:sldMk cId="3072535617" sldId="280"/>
            <ac:spMk id="12" creationId="{D84B2DFE-F0A4-42C6-A052-082866E471F4}"/>
          </ac:spMkLst>
        </pc:spChg>
        <pc:picChg chg="add mod">
          <ac:chgData name="James Rix" userId="cb545cd9-4117-4a28-ae57-51585a740fdd" providerId="ADAL" clId="{3590929F-8958-4FC5-88DF-F614BB807C45}" dt="2019-10-10T02:57:56.264" v="640" actId="1076"/>
          <ac:picMkLst>
            <pc:docMk/>
            <pc:sldMk cId="3072535617" sldId="280"/>
            <ac:picMk id="2" creationId="{5EAEAD8A-6388-4009-8AF5-5F6D2DA2BCF2}"/>
          </ac:picMkLst>
        </pc:picChg>
        <pc:picChg chg="add mod">
          <ac:chgData name="James Rix" userId="cb545cd9-4117-4a28-ae57-51585a740fdd" providerId="ADAL" clId="{3590929F-8958-4FC5-88DF-F614BB807C45}" dt="2019-10-10T03:05:42.318" v="708" actId="1076"/>
          <ac:picMkLst>
            <pc:docMk/>
            <pc:sldMk cId="3072535617" sldId="280"/>
            <ac:picMk id="9" creationId="{7600419E-B717-4682-A7ED-B39AF1EDA140}"/>
          </ac:picMkLst>
        </pc:picChg>
        <pc:picChg chg="add mod">
          <ac:chgData name="James Rix" userId="cb545cd9-4117-4a28-ae57-51585a740fdd" providerId="ADAL" clId="{3590929F-8958-4FC5-88DF-F614BB807C45}" dt="2019-10-10T03:05:38.662" v="707" actId="1076"/>
          <ac:picMkLst>
            <pc:docMk/>
            <pc:sldMk cId="3072535617" sldId="280"/>
            <ac:picMk id="11" creationId="{B9B295A6-E566-458A-B67C-9669DC6947C5}"/>
          </ac:picMkLst>
        </pc:picChg>
      </pc:sldChg>
    </pc:docChg>
  </pc:docChgLst>
  <pc:docChgLst>
    <pc:chgData name="James Rix" userId="cb545cd9-4117-4a28-ae57-51585a740fdd" providerId="ADAL" clId="{4011429B-BDC2-4692-A596-85746A26F666}"/>
    <pc:docChg chg="custSel modSld">
      <pc:chgData name="James Rix" userId="cb545cd9-4117-4a28-ae57-51585a740fdd" providerId="ADAL" clId="{4011429B-BDC2-4692-A596-85746A26F666}" dt="2019-10-13T08:59:23.835" v="1" actId="478"/>
      <pc:docMkLst>
        <pc:docMk/>
      </pc:docMkLst>
      <pc:sldChg chg="delSp">
        <pc:chgData name="James Rix" userId="cb545cd9-4117-4a28-ae57-51585a740fdd" providerId="ADAL" clId="{4011429B-BDC2-4692-A596-85746A26F666}" dt="2019-10-13T08:59:20.302" v="0" actId="478"/>
        <pc:sldMkLst>
          <pc:docMk/>
          <pc:sldMk cId="439974191" sldId="256"/>
        </pc:sldMkLst>
        <pc:picChg chg="del">
          <ac:chgData name="James Rix" userId="cb545cd9-4117-4a28-ae57-51585a740fdd" providerId="ADAL" clId="{4011429B-BDC2-4692-A596-85746A26F666}" dt="2019-10-13T08:59:20.302" v="0" actId="478"/>
          <ac:picMkLst>
            <pc:docMk/>
            <pc:sldMk cId="439974191" sldId="256"/>
            <ac:picMk id="14" creationId="{E4B227CE-CA7C-482B-9CA6-B8CF322B1B2A}"/>
          </ac:picMkLst>
        </pc:picChg>
      </pc:sldChg>
      <pc:sldChg chg="delSp">
        <pc:chgData name="James Rix" userId="cb545cd9-4117-4a28-ae57-51585a740fdd" providerId="ADAL" clId="{4011429B-BDC2-4692-A596-85746A26F666}" dt="2019-10-13T08:59:23.835" v="1" actId="478"/>
        <pc:sldMkLst>
          <pc:docMk/>
          <pc:sldMk cId="4014241831" sldId="262"/>
        </pc:sldMkLst>
        <pc:picChg chg="del">
          <ac:chgData name="James Rix" userId="cb545cd9-4117-4a28-ae57-51585a740fdd" providerId="ADAL" clId="{4011429B-BDC2-4692-A596-85746A26F666}" dt="2019-10-13T08:59:23.835" v="1" actId="478"/>
          <ac:picMkLst>
            <pc:docMk/>
            <pc:sldMk cId="4014241831" sldId="262"/>
            <ac:picMk id="18" creationId="{E51823C7-D09F-4A37-AACF-FA88E94741FF}"/>
          </ac:picMkLst>
        </pc:picChg>
      </pc:sldChg>
    </pc:docChg>
  </pc:docChgLst>
  <pc:docChgLst>
    <pc:chgData name="James Rix" userId="cb545cd9-4117-4a28-ae57-51585a740fdd" providerId="ADAL" clId="{AAAA4DC8-9B01-433A-9A1A-7EF925C8EEAE}"/>
    <pc:docChg chg="undo redo custSel addSld delSld modSld sldOrd">
      <pc:chgData name="James Rix" userId="cb545cd9-4117-4a28-ae57-51585a740fdd" providerId="ADAL" clId="{AAAA4DC8-9B01-433A-9A1A-7EF925C8EEAE}" dt="2019-10-28T03:49:52.332" v="6733" actId="1076"/>
      <pc:docMkLst>
        <pc:docMk/>
      </pc:docMkLst>
      <pc:sldChg chg="delSp modSp delAnim">
        <pc:chgData name="James Rix" userId="cb545cd9-4117-4a28-ae57-51585a740fdd" providerId="ADAL" clId="{AAAA4DC8-9B01-433A-9A1A-7EF925C8EEAE}" dt="2019-10-26T06:06:37.995" v="241" actId="20577"/>
        <pc:sldMkLst>
          <pc:docMk/>
          <pc:sldMk cId="3739796611" sldId="257"/>
        </pc:sldMkLst>
        <pc:spChg chg="mod">
          <ac:chgData name="James Rix" userId="cb545cd9-4117-4a28-ae57-51585a740fdd" providerId="ADAL" clId="{AAAA4DC8-9B01-433A-9A1A-7EF925C8EEAE}" dt="2019-10-26T06:06:37.995" v="241" actId="20577"/>
          <ac:spMkLst>
            <pc:docMk/>
            <pc:sldMk cId="3739796611" sldId="257"/>
            <ac:spMk id="6" creationId="{CE2D540A-3B24-4667-B785-57D2CEC083BD}"/>
          </ac:spMkLst>
        </pc:spChg>
        <pc:picChg chg="del">
          <ac:chgData name="James Rix" userId="cb545cd9-4117-4a28-ae57-51585a740fdd" providerId="ADAL" clId="{AAAA4DC8-9B01-433A-9A1A-7EF925C8EEAE}" dt="2019-10-26T05:55:18.442" v="2" actId="478"/>
          <ac:picMkLst>
            <pc:docMk/>
            <pc:sldMk cId="3739796611" sldId="257"/>
            <ac:picMk id="10" creationId="{B217C670-1D3A-4B93-9437-76418E1FBFD3}"/>
          </ac:picMkLst>
        </pc:picChg>
        <pc:picChg chg="del">
          <ac:chgData name="James Rix" userId="cb545cd9-4117-4a28-ae57-51585a740fdd" providerId="ADAL" clId="{AAAA4DC8-9B01-433A-9A1A-7EF925C8EEAE}" dt="2019-10-26T05:55:16.999" v="1" actId="478"/>
          <ac:picMkLst>
            <pc:docMk/>
            <pc:sldMk cId="3739796611" sldId="257"/>
            <ac:picMk id="11" creationId="{B654A1D0-9173-4A2B-9F7E-FBD6F0964967}"/>
          </ac:picMkLst>
        </pc:picChg>
        <pc:picChg chg="del">
          <ac:chgData name="James Rix" userId="cb545cd9-4117-4a28-ae57-51585a740fdd" providerId="ADAL" clId="{AAAA4DC8-9B01-433A-9A1A-7EF925C8EEAE}" dt="2019-10-26T05:55:15.983" v="0" actId="478"/>
          <ac:picMkLst>
            <pc:docMk/>
            <pc:sldMk cId="3739796611" sldId="257"/>
            <ac:picMk id="12" creationId="{C517AB5B-D745-40F7-A76D-653667AC0F2D}"/>
          </ac:picMkLst>
        </pc:picChg>
      </pc:sldChg>
      <pc:sldChg chg="addSp delSp modSp">
        <pc:chgData name="James Rix" userId="cb545cd9-4117-4a28-ae57-51585a740fdd" providerId="ADAL" clId="{AAAA4DC8-9B01-433A-9A1A-7EF925C8EEAE}" dt="2019-10-28T03:45:54.907" v="6708" actId="1076"/>
        <pc:sldMkLst>
          <pc:docMk/>
          <pc:sldMk cId="954916814" sldId="261"/>
        </pc:sldMkLst>
        <pc:spChg chg="add mod">
          <ac:chgData name="James Rix" userId="cb545cd9-4117-4a28-ae57-51585a740fdd" providerId="ADAL" clId="{AAAA4DC8-9B01-433A-9A1A-7EF925C8EEAE}" dt="2019-10-28T03:45:54.907" v="6708" actId="1076"/>
          <ac:spMkLst>
            <pc:docMk/>
            <pc:sldMk cId="954916814" sldId="261"/>
            <ac:spMk id="2" creationId="{137D1014-820C-42BC-A88F-1DE2A5A673E6}"/>
          </ac:spMkLst>
        </pc:spChg>
        <pc:spChg chg="add mod">
          <ac:chgData name="James Rix" userId="cb545cd9-4117-4a28-ae57-51585a740fdd" providerId="ADAL" clId="{AAAA4DC8-9B01-433A-9A1A-7EF925C8EEAE}" dt="2019-10-28T03:29:47.561" v="6565" actId="1076"/>
          <ac:spMkLst>
            <pc:docMk/>
            <pc:sldMk cId="954916814" sldId="261"/>
            <ac:spMk id="3" creationId="{EC3CB5B1-19E8-41D9-BB96-530D9EDC656D}"/>
          </ac:spMkLst>
        </pc:spChg>
        <pc:spChg chg="add mod">
          <ac:chgData name="James Rix" userId="cb545cd9-4117-4a28-ae57-51585a740fdd" providerId="ADAL" clId="{AAAA4DC8-9B01-433A-9A1A-7EF925C8EEAE}" dt="2019-10-28T03:27:03.034" v="6532" actId="14100"/>
          <ac:spMkLst>
            <pc:docMk/>
            <pc:sldMk cId="954916814" sldId="261"/>
            <ac:spMk id="4" creationId="{FFECAB77-7975-458F-96AC-A0D7D2DE90EC}"/>
          </ac:spMkLst>
        </pc:spChg>
        <pc:spChg chg="add mod">
          <ac:chgData name="James Rix" userId="cb545cd9-4117-4a28-ae57-51585a740fdd" providerId="ADAL" clId="{AAAA4DC8-9B01-433A-9A1A-7EF925C8EEAE}" dt="2019-10-28T03:27:25.875" v="6538" actId="14100"/>
          <ac:spMkLst>
            <pc:docMk/>
            <pc:sldMk cId="954916814" sldId="261"/>
            <ac:spMk id="5" creationId="{08EEA6B4-FDF3-4535-AF65-B656204625EF}"/>
          </ac:spMkLst>
        </pc:spChg>
        <pc:spChg chg="add mod">
          <ac:chgData name="James Rix" userId="cb545cd9-4117-4a28-ae57-51585a740fdd" providerId="ADAL" clId="{AAAA4DC8-9B01-433A-9A1A-7EF925C8EEAE}" dt="2019-10-28T03:28:16.155" v="6544" actId="14100"/>
          <ac:spMkLst>
            <pc:docMk/>
            <pc:sldMk cId="954916814" sldId="261"/>
            <ac:spMk id="6" creationId="{51AB8CE3-08F1-484E-A32E-67A69E393401}"/>
          </ac:spMkLst>
        </pc:spChg>
        <pc:spChg chg="add mod">
          <ac:chgData name="James Rix" userId="cb545cd9-4117-4a28-ae57-51585a740fdd" providerId="ADAL" clId="{AAAA4DC8-9B01-433A-9A1A-7EF925C8EEAE}" dt="2019-10-28T03:28:35.515" v="6550" actId="14100"/>
          <ac:spMkLst>
            <pc:docMk/>
            <pc:sldMk cId="954916814" sldId="261"/>
            <ac:spMk id="7" creationId="{E951BDE4-AC79-4921-82D2-67AB6DA6051A}"/>
          </ac:spMkLst>
        </pc:spChg>
        <pc:spChg chg="add mod">
          <ac:chgData name="James Rix" userId="cb545cd9-4117-4a28-ae57-51585a740fdd" providerId="ADAL" clId="{AAAA4DC8-9B01-433A-9A1A-7EF925C8EEAE}" dt="2019-10-28T03:29:09.106" v="6556" actId="14100"/>
          <ac:spMkLst>
            <pc:docMk/>
            <pc:sldMk cId="954916814" sldId="261"/>
            <ac:spMk id="8" creationId="{9970850B-B110-4656-9EED-586D7CDC52A5}"/>
          </ac:spMkLst>
        </pc:spChg>
        <pc:spChg chg="add mod">
          <ac:chgData name="James Rix" userId="cb545cd9-4117-4a28-ae57-51585a740fdd" providerId="ADAL" clId="{AAAA4DC8-9B01-433A-9A1A-7EF925C8EEAE}" dt="2019-10-28T03:29:34.531" v="6562" actId="14100"/>
          <ac:spMkLst>
            <pc:docMk/>
            <pc:sldMk cId="954916814" sldId="261"/>
            <ac:spMk id="9" creationId="{D2278601-CB43-4D9D-BA47-B11F0DE6098C}"/>
          </ac:spMkLst>
        </pc:spChg>
        <pc:spChg chg="add mod">
          <ac:chgData name="James Rix" userId="cb545cd9-4117-4a28-ae57-51585a740fdd" providerId="ADAL" clId="{AAAA4DC8-9B01-433A-9A1A-7EF925C8EEAE}" dt="2019-10-28T03:35:20.493" v="6625" actId="207"/>
          <ac:spMkLst>
            <pc:docMk/>
            <pc:sldMk cId="954916814" sldId="261"/>
            <ac:spMk id="10" creationId="{D0EEDE89-770B-4832-9D04-9C4C89DF70E2}"/>
          </ac:spMkLst>
        </pc:spChg>
        <pc:spChg chg="add mod">
          <ac:chgData name="James Rix" userId="cb545cd9-4117-4a28-ae57-51585a740fdd" providerId="ADAL" clId="{AAAA4DC8-9B01-433A-9A1A-7EF925C8EEAE}" dt="2019-10-28T03:35:24.284" v="6626" actId="207"/>
          <ac:spMkLst>
            <pc:docMk/>
            <pc:sldMk cId="954916814" sldId="261"/>
            <ac:spMk id="11" creationId="{929173EB-BC0F-413D-B7AB-340F31F869D0}"/>
          </ac:spMkLst>
        </pc:spChg>
        <pc:spChg chg="add mod">
          <ac:chgData name="James Rix" userId="cb545cd9-4117-4a28-ae57-51585a740fdd" providerId="ADAL" clId="{AAAA4DC8-9B01-433A-9A1A-7EF925C8EEAE}" dt="2019-10-28T03:35:20.493" v="6625" actId="207"/>
          <ac:spMkLst>
            <pc:docMk/>
            <pc:sldMk cId="954916814" sldId="261"/>
            <ac:spMk id="12" creationId="{D3A00509-E149-4671-AF73-95B9A1D0AF37}"/>
          </ac:spMkLst>
        </pc:spChg>
        <pc:spChg chg="add mod">
          <ac:chgData name="James Rix" userId="cb545cd9-4117-4a28-ae57-51585a740fdd" providerId="ADAL" clId="{AAAA4DC8-9B01-433A-9A1A-7EF925C8EEAE}" dt="2019-10-28T03:35:20.493" v="6625" actId="207"/>
          <ac:spMkLst>
            <pc:docMk/>
            <pc:sldMk cId="954916814" sldId="261"/>
            <ac:spMk id="13" creationId="{2800ED5E-9869-4242-96BF-C9DF733BBBFB}"/>
          </ac:spMkLst>
        </pc:spChg>
        <pc:spChg chg="add mod">
          <ac:chgData name="James Rix" userId="cb545cd9-4117-4a28-ae57-51585a740fdd" providerId="ADAL" clId="{AAAA4DC8-9B01-433A-9A1A-7EF925C8EEAE}" dt="2019-10-28T03:35:20.493" v="6625" actId="207"/>
          <ac:spMkLst>
            <pc:docMk/>
            <pc:sldMk cId="954916814" sldId="261"/>
            <ac:spMk id="14" creationId="{4242BA7C-D433-460C-A42D-776F6198589B}"/>
          </ac:spMkLst>
        </pc:spChg>
        <pc:spChg chg="add mod">
          <ac:chgData name="James Rix" userId="cb545cd9-4117-4a28-ae57-51585a740fdd" providerId="ADAL" clId="{AAAA4DC8-9B01-433A-9A1A-7EF925C8EEAE}" dt="2019-10-28T03:35:20.493" v="6625" actId="207"/>
          <ac:spMkLst>
            <pc:docMk/>
            <pc:sldMk cId="954916814" sldId="261"/>
            <ac:spMk id="15" creationId="{E4BDFC37-5A35-4E89-9CCC-4AA3927243D0}"/>
          </ac:spMkLst>
        </pc:spChg>
        <pc:spChg chg="add mod">
          <ac:chgData name="James Rix" userId="cb545cd9-4117-4a28-ae57-51585a740fdd" providerId="ADAL" clId="{AAAA4DC8-9B01-433A-9A1A-7EF925C8EEAE}" dt="2019-10-28T03:38:19.905" v="6632" actId="1076"/>
          <ac:spMkLst>
            <pc:docMk/>
            <pc:sldMk cId="954916814" sldId="261"/>
            <ac:spMk id="16" creationId="{FE6B3C71-68FC-4917-A1EC-BBB362A0E99F}"/>
          </ac:spMkLst>
        </pc:spChg>
        <pc:spChg chg="add mod">
          <ac:chgData name="James Rix" userId="cb545cd9-4117-4a28-ae57-51585a740fdd" providerId="ADAL" clId="{AAAA4DC8-9B01-433A-9A1A-7EF925C8EEAE}" dt="2019-10-28T03:38:43.146" v="6638" actId="1076"/>
          <ac:spMkLst>
            <pc:docMk/>
            <pc:sldMk cId="954916814" sldId="261"/>
            <ac:spMk id="17" creationId="{6BFFF74C-9A1E-4204-9198-30AEC9032DA1}"/>
          </ac:spMkLst>
        </pc:spChg>
        <pc:spChg chg="mod">
          <ac:chgData name="James Rix" userId="cb545cd9-4117-4a28-ae57-51585a740fdd" providerId="ADAL" clId="{AAAA4DC8-9B01-433A-9A1A-7EF925C8EEAE}" dt="2019-10-28T03:29:43.643" v="6564" actId="1076"/>
          <ac:spMkLst>
            <pc:docMk/>
            <pc:sldMk cId="954916814" sldId="261"/>
            <ac:spMk id="19" creationId="{824F7914-59B8-488C-BF81-D51826132F30}"/>
          </ac:spMkLst>
        </pc:spChg>
        <pc:spChg chg="add mod">
          <ac:chgData name="James Rix" userId="cb545cd9-4117-4a28-ae57-51585a740fdd" providerId="ADAL" clId="{AAAA4DC8-9B01-433A-9A1A-7EF925C8EEAE}" dt="2019-10-28T03:39:09.284" v="6644" actId="14100"/>
          <ac:spMkLst>
            <pc:docMk/>
            <pc:sldMk cId="954916814" sldId="261"/>
            <ac:spMk id="20" creationId="{249BD070-540E-4049-A3B6-183A34B6F2FD}"/>
          </ac:spMkLst>
        </pc:spChg>
        <pc:spChg chg="del">
          <ac:chgData name="James Rix" userId="cb545cd9-4117-4a28-ae57-51585a740fdd" providerId="ADAL" clId="{AAAA4DC8-9B01-433A-9A1A-7EF925C8EEAE}" dt="2019-10-27T13:13:52.722" v="4681" actId="478"/>
          <ac:spMkLst>
            <pc:docMk/>
            <pc:sldMk cId="954916814" sldId="261"/>
            <ac:spMk id="30" creationId="{D459DA31-0510-4DC1-B856-D40C73907B5C}"/>
          </ac:spMkLst>
        </pc:spChg>
        <pc:spChg chg="del">
          <ac:chgData name="James Rix" userId="cb545cd9-4117-4a28-ae57-51585a740fdd" providerId="ADAL" clId="{AAAA4DC8-9B01-433A-9A1A-7EF925C8EEAE}" dt="2019-10-27T13:13:54.850" v="4682" actId="478"/>
          <ac:spMkLst>
            <pc:docMk/>
            <pc:sldMk cId="954916814" sldId="261"/>
            <ac:spMk id="31" creationId="{9FC9D910-4975-41E7-8586-9EDF60E4842F}"/>
          </ac:spMkLst>
        </pc:spChg>
        <pc:spChg chg="del">
          <ac:chgData name="James Rix" userId="cb545cd9-4117-4a28-ae57-51585a740fdd" providerId="ADAL" clId="{AAAA4DC8-9B01-433A-9A1A-7EF925C8EEAE}" dt="2019-10-27T13:13:56.610" v="4683" actId="478"/>
          <ac:spMkLst>
            <pc:docMk/>
            <pc:sldMk cId="954916814" sldId="261"/>
            <ac:spMk id="32" creationId="{05653951-1B00-4B1E-847A-237F693EBCA6}"/>
          </ac:spMkLst>
        </pc:spChg>
        <pc:spChg chg="del">
          <ac:chgData name="James Rix" userId="cb545cd9-4117-4a28-ae57-51585a740fdd" providerId="ADAL" clId="{AAAA4DC8-9B01-433A-9A1A-7EF925C8EEAE}" dt="2019-10-27T13:13:58.930" v="4684" actId="478"/>
          <ac:spMkLst>
            <pc:docMk/>
            <pc:sldMk cId="954916814" sldId="261"/>
            <ac:spMk id="33" creationId="{A730E39C-725A-4D4A-B127-FCA0ADD48FE5}"/>
          </ac:spMkLst>
        </pc:spChg>
        <pc:spChg chg="del">
          <ac:chgData name="James Rix" userId="cb545cd9-4117-4a28-ae57-51585a740fdd" providerId="ADAL" clId="{AAAA4DC8-9B01-433A-9A1A-7EF925C8EEAE}" dt="2019-10-27T13:13:51.298" v="4680" actId="478"/>
          <ac:spMkLst>
            <pc:docMk/>
            <pc:sldMk cId="954916814" sldId="261"/>
            <ac:spMk id="34" creationId="{6854ED67-1B03-473C-814A-92829E01D2DF}"/>
          </ac:spMkLst>
        </pc:spChg>
        <pc:spChg chg="del">
          <ac:chgData name="James Rix" userId="cb545cd9-4117-4a28-ae57-51585a740fdd" providerId="ADAL" clId="{AAAA4DC8-9B01-433A-9A1A-7EF925C8EEAE}" dt="2019-10-27T13:13:49.554" v="4679" actId="478"/>
          <ac:spMkLst>
            <pc:docMk/>
            <pc:sldMk cId="954916814" sldId="261"/>
            <ac:spMk id="35" creationId="{6B91E9BD-0135-4B3D-8D5E-C1589C5C6458}"/>
          </ac:spMkLst>
        </pc:spChg>
        <pc:spChg chg="del">
          <ac:chgData name="James Rix" userId="cb545cd9-4117-4a28-ae57-51585a740fdd" providerId="ADAL" clId="{AAAA4DC8-9B01-433A-9A1A-7EF925C8EEAE}" dt="2019-10-27T13:13:47.715" v="4678" actId="478"/>
          <ac:spMkLst>
            <pc:docMk/>
            <pc:sldMk cId="954916814" sldId="261"/>
            <ac:spMk id="36" creationId="{E50741E6-B52C-4A8A-B21F-9CBC9D832342}"/>
          </ac:spMkLst>
        </pc:spChg>
        <pc:spChg chg="del">
          <ac:chgData name="James Rix" userId="cb545cd9-4117-4a28-ae57-51585a740fdd" providerId="ADAL" clId="{AAAA4DC8-9B01-433A-9A1A-7EF925C8EEAE}" dt="2019-10-27T13:13:45.188" v="4677" actId="478"/>
          <ac:spMkLst>
            <pc:docMk/>
            <pc:sldMk cId="954916814" sldId="261"/>
            <ac:spMk id="37" creationId="{97742A0D-39A0-44CB-B418-D9274A8F1BE7}"/>
          </ac:spMkLst>
        </pc:spChg>
        <pc:spChg chg="add mod">
          <ac:chgData name="James Rix" userId="cb545cd9-4117-4a28-ae57-51585a740fdd" providerId="ADAL" clId="{AAAA4DC8-9B01-433A-9A1A-7EF925C8EEAE}" dt="2019-10-28T03:39:57.266" v="6650" actId="1076"/>
          <ac:spMkLst>
            <pc:docMk/>
            <pc:sldMk cId="954916814" sldId="261"/>
            <ac:spMk id="38" creationId="{B2330766-D2F9-40B6-99A8-3CCEAD60BA51}"/>
          </ac:spMkLst>
        </pc:spChg>
        <pc:spChg chg="add mod">
          <ac:chgData name="James Rix" userId="cb545cd9-4117-4a28-ae57-51585a740fdd" providerId="ADAL" clId="{AAAA4DC8-9B01-433A-9A1A-7EF925C8EEAE}" dt="2019-10-28T03:40:13.482" v="6656" actId="1076"/>
          <ac:spMkLst>
            <pc:docMk/>
            <pc:sldMk cId="954916814" sldId="261"/>
            <ac:spMk id="39" creationId="{795AD4D5-A7C6-4FAB-A201-C1F875DAC164}"/>
          </ac:spMkLst>
        </pc:spChg>
        <pc:spChg chg="add mod">
          <ac:chgData name="James Rix" userId="cb545cd9-4117-4a28-ae57-51585a740fdd" providerId="ADAL" clId="{AAAA4DC8-9B01-433A-9A1A-7EF925C8EEAE}" dt="2019-10-28T03:40:31.586" v="6662" actId="1076"/>
          <ac:spMkLst>
            <pc:docMk/>
            <pc:sldMk cId="954916814" sldId="261"/>
            <ac:spMk id="40" creationId="{B1EDD715-9DF9-437B-B18E-4F73B35FF9A8}"/>
          </ac:spMkLst>
        </pc:spChg>
        <pc:spChg chg="add mod">
          <ac:chgData name="James Rix" userId="cb545cd9-4117-4a28-ae57-51585a740fdd" providerId="ADAL" clId="{AAAA4DC8-9B01-433A-9A1A-7EF925C8EEAE}" dt="2019-10-28T03:41:08.467" v="6668" actId="1076"/>
          <ac:spMkLst>
            <pc:docMk/>
            <pc:sldMk cId="954916814" sldId="261"/>
            <ac:spMk id="41" creationId="{A131F211-D666-4F34-AA3E-2CD89F9D7A29}"/>
          </ac:spMkLst>
        </pc:spChg>
        <pc:spChg chg="add mod">
          <ac:chgData name="James Rix" userId="cb545cd9-4117-4a28-ae57-51585a740fdd" providerId="ADAL" clId="{AAAA4DC8-9B01-433A-9A1A-7EF925C8EEAE}" dt="2019-10-28T03:41:39.140" v="6675" actId="14100"/>
          <ac:spMkLst>
            <pc:docMk/>
            <pc:sldMk cId="954916814" sldId="261"/>
            <ac:spMk id="42" creationId="{F9AA6E34-B64D-41AA-91FA-43C7BFEA95FB}"/>
          </ac:spMkLst>
        </pc:spChg>
        <pc:spChg chg="add mod">
          <ac:chgData name="James Rix" userId="cb545cd9-4117-4a28-ae57-51585a740fdd" providerId="ADAL" clId="{AAAA4DC8-9B01-433A-9A1A-7EF925C8EEAE}" dt="2019-10-28T03:42:24.756" v="6682" actId="14100"/>
          <ac:spMkLst>
            <pc:docMk/>
            <pc:sldMk cId="954916814" sldId="261"/>
            <ac:spMk id="43" creationId="{AF87BD87-A4A0-4E04-8F4D-BCB7245DACE2}"/>
          </ac:spMkLst>
        </pc:spChg>
        <pc:spChg chg="add mod">
          <ac:chgData name="James Rix" userId="cb545cd9-4117-4a28-ae57-51585a740fdd" providerId="ADAL" clId="{AAAA4DC8-9B01-433A-9A1A-7EF925C8EEAE}" dt="2019-10-28T03:43:05.356" v="6691" actId="14100"/>
          <ac:spMkLst>
            <pc:docMk/>
            <pc:sldMk cId="954916814" sldId="261"/>
            <ac:spMk id="44" creationId="{A57EECAD-8963-4A3A-AFE8-A31AB54D9E87}"/>
          </ac:spMkLst>
        </pc:spChg>
        <pc:spChg chg="add mod">
          <ac:chgData name="James Rix" userId="cb545cd9-4117-4a28-ae57-51585a740fdd" providerId="ADAL" clId="{AAAA4DC8-9B01-433A-9A1A-7EF925C8EEAE}" dt="2019-10-28T03:43:30.932" v="6698" actId="14100"/>
          <ac:spMkLst>
            <pc:docMk/>
            <pc:sldMk cId="954916814" sldId="261"/>
            <ac:spMk id="45" creationId="{B2F92FCA-108E-4D6F-8AFB-0808795DA1B8}"/>
          </ac:spMkLst>
        </pc:spChg>
        <pc:spChg chg="add mod">
          <ac:chgData name="James Rix" userId="cb545cd9-4117-4a28-ae57-51585a740fdd" providerId="ADAL" clId="{AAAA4DC8-9B01-433A-9A1A-7EF925C8EEAE}" dt="2019-10-28T03:43:58.108" v="6706" actId="14100"/>
          <ac:spMkLst>
            <pc:docMk/>
            <pc:sldMk cId="954916814" sldId="261"/>
            <ac:spMk id="46" creationId="{1E824748-0BBC-472A-9A8F-0FF1A91388A5}"/>
          </ac:spMkLst>
        </pc:spChg>
      </pc:sldChg>
      <pc:sldChg chg="addSp delSp modSp delAnim modAnim">
        <pc:chgData name="James Rix" userId="cb545cd9-4117-4a28-ae57-51585a740fdd" providerId="ADAL" clId="{AAAA4DC8-9B01-433A-9A1A-7EF925C8EEAE}" dt="2019-10-28T03:49:52.332" v="6733" actId="1076"/>
        <pc:sldMkLst>
          <pc:docMk/>
          <pc:sldMk cId="1556525386" sldId="263"/>
        </pc:sldMkLst>
        <pc:spChg chg="add del">
          <ac:chgData name="James Rix" userId="cb545cd9-4117-4a28-ae57-51585a740fdd" providerId="ADAL" clId="{AAAA4DC8-9B01-433A-9A1A-7EF925C8EEAE}" dt="2019-10-28T03:49:23.653" v="6710"/>
          <ac:spMkLst>
            <pc:docMk/>
            <pc:sldMk cId="1556525386" sldId="263"/>
            <ac:spMk id="8" creationId="{C262ADB5-B187-45C1-9061-B040440D5408}"/>
          </ac:spMkLst>
        </pc:spChg>
        <pc:spChg chg="del">
          <ac:chgData name="James Rix" userId="cb545cd9-4117-4a28-ae57-51585a740fdd" providerId="ADAL" clId="{AAAA4DC8-9B01-433A-9A1A-7EF925C8EEAE}" dt="2019-10-28T03:49:25.377" v="6711" actId="478"/>
          <ac:spMkLst>
            <pc:docMk/>
            <pc:sldMk cId="1556525386" sldId="263"/>
            <ac:spMk id="9" creationId="{1D3420B9-F455-4FBF-90D6-BB8C2AA90789}"/>
          </ac:spMkLst>
        </pc:spChg>
        <pc:spChg chg="add mod">
          <ac:chgData name="James Rix" userId="cb545cd9-4117-4a28-ae57-51585a740fdd" providerId="ADAL" clId="{AAAA4DC8-9B01-433A-9A1A-7EF925C8EEAE}" dt="2019-10-28T03:49:52.332" v="6733" actId="1076"/>
          <ac:spMkLst>
            <pc:docMk/>
            <pc:sldMk cId="1556525386" sldId="263"/>
            <ac:spMk id="10" creationId="{B6292C66-4725-441E-952B-B51B77F5220B}"/>
          </ac:spMkLst>
        </pc:spChg>
      </pc:sldChg>
      <pc:sldChg chg="modSp">
        <pc:chgData name="James Rix" userId="cb545cd9-4117-4a28-ae57-51585a740fdd" providerId="ADAL" clId="{AAAA4DC8-9B01-433A-9A1A-7EF925C8EEAE}" dt="2019-10-26T06:11:53.833" v="258" actId="20577"/>
        <pc:sldMkLst>
          <pc:docMk/>
          <pc:sldMk cId="2697682979" sldId="269"/>
        </pc:sldMkLst>
        <pc:spChg chg="mod">
          <ac:chgData name="James Rix" userId="cb545cd9-4117-4a28-ae57-51585a740fdd" providerId="ADAL" clId="{AAAA4DC8-9B01-433A-9A1A-7EF925C8EEAE}" dt="2019-10-26T06:11:53.833" v="258" actId="20577"/>
          <ac:spMkLst>
            <pc:docMk/>
            <pc:sldMk cId="2697682979" sldId="269"/>
            <ac:spMk id="7" creationId="{D93FAA49-ED81-4C42-BCF9-1317AE280C3D}"/>
          </ac:spMkLst>
        </pc:spChg>
        <pc:spChg chg="mod">
          <ac:chgData name="James Rix" userId="cb545cd9-4117-4a28-ae57-51585a740fdd" providerId="ADAL" clId="{AAAA4DC8-9B01-433A-9A1A-7EF925C8EEAE}" dt="2019-10-26T06:08:29.049" v="251" actId="20577"/>
          <ac:spMkLst>
            <pc:docMk/>
            <pc:sldMk cId="2697682979" sldId="269"/>
            <ac:spMk id="8" creationId="{6D91E814-B103-4C8F-A3BE-D2BB5535890B}"/>
          </ac:spMkLst>
        </pc:spChg>
      </pc:sldChg>
      <pc:sldChg chg="addSp modSp ord">
        <pc:chgData name="James Rix" userId="cb545cd9-4117-4a28-ae57-51585a740fdd" providerId="ADAL" clId="{AAAA4DC8-9B01-433A-9A1A-7EF925C8EEAE}" dt="2019-10-26T06:08:08.725" v="244"/>
        <pc:sldMkLst>
          <pc:docMk/>
          <pc:sldMk cId="563623199" sldId="276"/>
        </pc:sldMkLst>
        <pc:spChg chg="mod">
          <ac:chgData name="James Rix" userId="cb545cd9-4117-4a28-ae57-51585a740fdd" providerId="ADAL" clId="{AAAA4DC8-9B01-433A-9A1A-7EF925C8EEAE}" dt="2019-10-26T05:57:38.361" v="27" actId="20577"/>
          <ac:spMkLst>
            <pc:docMk/>
            <pc:sldMk cId="563623199" sldId="276"/>
            <ac:spMk id="4" creationId="{2E8922C6-9F9D-44BC-B083-B31729A7EDC2}"/>
          </ac:spMkLst>
        </pc:spChg>
        <pc:spChg chg="add mod">
          <ac:chgData name="James Rix" userId="cb545cd9-4117-4a28-ae57-51585a740fdd" providerId="ADAL" clId="{AAAA4DC8-9B01-433A-9A1A-7EF925C8EEAE}" dt="2019-10-26T05:57:19.590" v="10" actId="14100"/>
          <ac:spMkLst>
            <pc:docMk/>
            <pc:sldMk cId="563623199" sldId="276"/>
            <ac:spMk id="9" creationId="{1FFD4D26-C6E1-466A-9672-E29BB1B1624A}"/>
          </ac:spMkLst>
        </pc:spChg>
        <pc:picChg chg="add mod">
          <ac:chgData name="James Rix" userId="cb545cd9-4117-4a28-ae57-51585a740fdd" providerId="ADAL" clId="{AAAA4DC8-9B01-433A-9A1A-7EF925C8EEAE}" dt="2019-10-26T05:57:26.927" v="11" actId="1440"/>
          <ac:picMkLst>
            <pc:docMk/>
            <pc:sldMk cId="563623199" sldId="276"/>
            <ac:picMk id="6" creationId="{81DB09A2-B9FC-463C-A6FE-812B2E6CBA78}"/>
          </ac:picMkLst>
        </pc:picChg>
        <pc:picChg chg="add mod">
          <ac:chgData name="James Rix" userId="cb545cd9-4117-4a28-ae57-51585a740fdd" providerId="ADAL" clId="{AAAA4DC8-9B01-433A-9A1A-7EF925C8EEAE}" dt="2019-10-26T05:57:26.927" v="11" actId="1440"/>
          <ac:picMkLst>
            <pc:docMk/>
            <pc:sldMk cId="563623199" sldId="276"/>
            <ac:picMk id="7" creationId="{4F35AC03-FCEE-4D6A-85A7-1C4FC868A3C5}"/>
          </ac:picMkLst>
        </pc:picChg>
        <pc:picChg chg="add mod">
          <ac:chgData name="James Rix" userId="cb545cd9-4117-4a28-ae57-51585a740fdd" providerId="ADAL" clId="{AAAA4DC8-9B01-433A-9A1A-7EF925C8EEAE}" dt="2019-10-26T05:57:26.927" v="11" actId="1440"/>
          <ac:picMkLst>
            <pc:docMk/>
            <pc:sldMk cId="563623199" sldId="276"/>
            <ac:picMk id="8" creationId="{9DFA3A32-96A9-4269-B40E-7B39F48639AF}"/>
          </ac:picMkLst>
        </pc:picChg>
      </pc:sldChg>
      <pc:sldChg chg="addSp modSp">
        <pc:chgData name="James Rix" userId="cb545cd9-4117-4a28-ae57-51585a740fdd" providerId="ADAL" clId="{AAAA4DC8-9B01-433A-9A1A-7EF925C8EEAE}" dt="2019-10-26T06:26:28.527" v="493" actId="1440"/>
        <pc:sldMkLst>
          <pc:docMk/>
          <pc:sldMk cId="2123650163" sldId="277"/>
        </pc:sldMkLst>
        <pc:spChg chg="mod">
          <ac:chgData name="James Rix" userId="cb545cd9-4117-4a28-ae57-51585a740fdd" providerId="ADAL" clId="{AAAA4DC8-9B01-433A-9A1A-7EF925C8EEAE}" dt="2019-10-26T06:26:09.914" v="487" actId="20577"/>
          <ac:spMkLst>
            <pc:docMk/>
            <pc:sldMk cId="2123650163" sldId="277"/>
            <ac:spMk id="4" creationId="{2E8922C6-9F9D-44BC-B083-B31729A7EDC2}"/>
          </ac:spMkLst>
        </pc:spChg>
        <pc:spChg chg="add mod">
          <ac:chgData name="James Rix" userId="cb545cd9-4117-4a28-ae57-51585a740fdd" providerId="ADAL" clId="{AAAA4DC8-9B01-433A-9A1A-7EF925C8EEAE}" dt="2019-10-26T06:26:16.749" v="489" actId="207"/>
          <ac:spMkLst>
            <pc:docMk/>
            <pc:sldMk cId="2123650163" sldId="277"/>
            <ac:spMk id="6" creationId="{0A19C9B9-13CC-47CB-9C4D-19BC13DFF9CF}"/>
          </ac:spMkLst>
        </pc:spChg>
        <pc:picChg chg="add mod">
          <ac:chgData name="James Rix" userId="cb545cd9-4117-4a28-ae57-51585a740fdd" providerId="ADAL" clId="{AAAA4DC8-9B01-433A-9A1A-7EF925C8EEAE}" dt="2019-10-26T06:26:28.527" v="493" actId="1440"/>
          <ac:picMkLst>
            <pc:docMk/>
            <pc:sldMk cId="2123650163" sldId="277"/>
            <ac:picMk id="7" creationId="{0DD34D70-0EE6-4337-A5BB-2D3EEC34CDCB}"/>
          </ac:picMkLst>
        </pc:picChg>
      </pc:sldChg>
      <pc:sldChg chg="del">
        <pc:chgData name="James Rix" userId="cb545cd9-4117-4a28-ae57-51585a740fdd" providerId="ADAL" clId="{AAAA4DC8-9B01-433A-9A1A-7EF925C8EEAE}" dt="2019-10-26T06:28:39.400" v="536" actId="2696"/>
        <pc:sldMkLst>
          <pc:docMk/>
          <pc:sldMk cId="3892925054" sldId="278"/>
        </pc:sldMkLst>
      </pc:sldChg>
      <pc:sldChg chg="addSp delSp modSp">
        <pc:chgData name="James Rix" userId="cb545cd9-4117-4a28-ae57-51585a740fdd" providerId="ADAL" clId="{AAAA4DC8-9B01-433A-9A1A-7EF925C8EEAE}" dt="2019-10-26T10:05:09.444" v="1172" actId="207"/>
        <pc:sldMkLst>
          <pc:docMk/>
          <pc:sldMk cId="3366776894" sldId="279"/>
        </pc:sldMkLst>
        <pc:spChg chg="add mod">
          <ac:chgData name="James Rix" userId="cb545cd9-4117-4a28-ae57-51585a740fdd" providerId="ADAL" clId="{AAAA4DC8-9B01-433A-9A1A-7EF925C8EEAE}" dt="2019-10-26T08:20:01.553" v="609" actId="207"/>
          <ac:spMkLst>
            <pc:docMk/>
            <pc:sldMk cId="3366776894" sldId="279"/>
            <ac:spMk id="2" creationId="{51478615-D405-4017-8CB9-79C3508485A4}"/>
          </ac:spMkLst>
        </pc:spChg>
        <pc:spChg chg="mod">
          <ac:chgData name="James Rix" userId="cb545cd9-4117-4a28-ae57-51585a740fdd" providerId="ADAL" clId="{AAAA4DC8-9B01-433A-9A1A-7EF925C8EEAE}" dt="2019-10-26T06:38:59.977" v="575" actId="20577"/>
          <ac:spMkLst>
            <pc:docMk/>
            <pc:sldMk cId="3366776894" sldId="279"/>
            <ac:spMk id="4" creationId="{2E8922C6-9F9D-44BC-B083-B31729A7EDC2}"/>
          </ac:spMkLst>
        </pc:spChg>
        <pc:spChg chg="add mod">
          <ac:chgData name="James Rix" userId="cb545cd9-4117-4a28-ae57-51585a740fdd" providerId="ADAL" clId="{AAAA4DC8-9B01-433A-9A1A-7EF925C8EEAE}" dt="2019-10-26T10:05:09.444" v="1172" actId="207"/>
          <ac:spMkLst>
            <pc:docMk/>
            <pc:sldMk cId="3366776894" sldId="279"/>
            <ac:spMk id="11" creationId="{B7734F5F-CA90-41B0-AF38-CFD08C0DB442}"/>
          </ac:spMkLst>
        </pc:spChg>
        <pc:spChg chg="add mod">
          <ac:chgData name="James Rix" userId="cb545cd9-4117-4a28-ae57-51585a740fdd" providerId="ADAL" clId="{AAAA4DC8-9B01-433A-9A1A-7EF925C8EEAE}" dt="2019-10-26T10:05:05.362" v="1171" actId="207"/>
          <ac:spMkLst>
            <pc:docMk/>
            <pc:sldMk cId="3366776894" sldId="279"/>
            <ac:spMk id="12" creationId="{49E5FC6D-421D-4CBB-A83B-523A499CAAE5}"/>
          </ac:spMkLst>
        </pc:spChg>
        <pc:spChg chg="add mod">
          <ac:chgData name="James Rix" userId="cb545cd9-4117-4a28-ae57-51585a740fdd" providerId="ADAL" clId="{AAAA4DC8-9B01-433A-9A1A-7EF925C8EEAE}" dt="2019-10-26T10:05:00.762" v="1170" actId="207"/>
          <ac:spMkLst>
            <pc:docMk/>
            <pc:sldMk cId="3366776894" sldId="279"/>
            <ac:spMk id="13" creationId="{1060B58F-C541-440E-8BAE-33FC5631A971}"/>
          </ac:spMkLst>
        </pc:spChg>
        <pc:spChg chg="add mod">
          <ac:chgData name="James Rix" userId="cb545cd9-4117-4a28-ae57-51585a740fdd" providerId="ADAL" clId="{AAAA4DC8-9B01-433A-9A1A-7EF925C8EEAE}" dt="2019-10-26T10:02:31.352" v="1134" actId="1076"/>
          <ac:spMkLst>
            <pc:docMk/>
            <pc:sldMk cId="3366776894" sldId="279"/>
            <ac:spMk id="14" creationId="{8735F9E5-9327-4A44-B069-66B27A8C9D55}"/>
          </ac:spMkLst>
        </pc:spChg>
        <pc:spChg chg="add mod">
          <ac:chgData name="James Rix" userId="cb545cd9-4117-4a28-ae57-51585a740fdd" providerId="ADAL" clId="{AAAA4DC8-9B01-433A-9A1A-7EF925C8EEAE}" dt="2019-10-26T10:03:10.840" v="1156" actId="1076"/>
          <ac:spMkLst>
            <pc:docMk/>
            <pc:sldMk cId="3366776894" sldId="279"/>
            <ac:spMk id="15" creationId="{49D46737-7B08-4520-922B-001FE3652C88}"/>
          </ac:spMkLst>
        </pc:spChg>
        <pc:spChg chg="add mod">
          <ac:chgData name="James Rix" userId="cb545cd9-4117-4a28-ae57-51585a740fdd" providerId="ADAL" clId="{AAAA4DC8-9B01-433A-9A1A-7EF925C8EEAE}" dt="2019-10-26T10:03:57.904" v="1162" actId="1076"/>
          <ac:spMkLst>
            <pc:docMk/>
            <pc:sldMk cId="3366776894" sldId="279"/>
            <ac:spMk id="16" creationId="{FD5CC351-BCB1-4CED-AF1F-8AB5056FA295}"/>
          </ac:spMkLst>
        </pc:spChg>
        <pc:picChg chg="add mod">
          <ac:chgData name="James Rix" userId="cb545cd9-4117-4a28-ae57-51585a740fdd" providerId="ADAL" clId="{AAAA4DC8-9B01-433A-9A1A-7EF925C8EEAE}" dt="2019-10-26T10:02:15.545" v="1121" actId="1076"/>
          <ac:picMkLst>
            <pc:docMk/>
            <pc:sldMk cId="3366776894" sldId="279"/>
            <ac:picMk id="6" creationId="{448D2CAA-27C9-49D3-9A37-E18CB584EBE2}"/>
          </ac:picMkLst>
        </pc:picChg>
        <pc:picChg chg="add mod">
          <ac:chgData name="James Rix" userId="cb545cd9-4117-4a28-ae57-51585a740fdd" providerId="ADAL" clId="{AAAA4DC8-9B01-433A-9A1A-7EF925C8EEAE}" dt="2019-10-26T10:03:55.656" v="1161" actId="1076"/>
          <ac:picMkLst>
            <pc:docMk/>
            <pc:sldMk cId="3366776894" sldId="279"/>
            <ac:picMk id="8" creationId="{33AD169A-0224-4309-95C2-78110A78D97C}"/>
          </ac:picMkLst>
        </pc:picChg>
        <pc:picChg chg="add mod">
          <ac:chgData name="James Rix" userId="cb545cd9-4117-4a28-ae57-51585a740fdd" providerId="ADAL" clId="{AAAA4DC8-9B01-433A-9A1A-7EF925C8EEAE}" dt="2019-10-26T10:03:44.312" v="1160" actId="1076"/>
          <ac:picMkLst>
            <pc:docMk/>
            <pc:sldMk cId="3366776894" sldId="279"/>
            <ac:picMk id="10" creationId="{6B9F1E27-F024-4D2F-A4EF-BE96CB2E984C}"/>
          </ac:picMkLst>
        </pc:picChg>
        <pc:picChg chg="add del">
          <ac:chgData name="James Rix" userId="cb545cd9-4117-4a28-ae57-51585a740fdd" providerId="ADAL" clId="{AAAA4DC8-9B01-433A-9A1A-7EF925C8EEAE}" dt="2019-10-26T06:31:00.729" v="557" actId="478"/>
          <ac:picMkLst>
            <pc:docMk/>
            <pc:sldMk cId="3366776894" sldId="279"/>
            <ac:picMk id="1026" creationId="{199CA3DB-BB82-4D6C-A8E8-C08C83FFBA47}"/>
          </ac:picMkLst>
        </pc:picChg>
        <pc:picChg chg="add del mod">
          <ac:chgData name="James Rix" userId="cb545cd9-4117-4a28-ae57-51585a740fdd" providerId="ADAL" clId="{AAAA4DC8-9B01-433A-9A1A-7EF925C8EEAE}" dt="2019-10-26T08:01:32.379" v="589" actId="478"/>
          <ac:picMkLst>
            <pc:docMk/>
            <pc:sldMk cId="3366776894" sldId="279"/>
            <ac:picMk id="1028" creationId="{DCD34085-E154-4A92-BB2A-6808E1524B95}"/>
          </ac:picMkLst>
        </pc:picChg>
      </pc:sldChg>
      <pc:sldChg chg="addSp modSp">
        <pc:chgData name="James Rix" userId="cb545cd9-4117-4a28-ae57-51585a740fdd" providerId="ADAL" clId="{AAAA4DC8-9B01-433A-9A1A-7EF925C8EEAE}" dt="2019-10-28T03:13:34.800" v="5417" actId="1076"/>
        <pc:sldMkLst>
          <pc:docMk/>
          <pc:sldMk cId="3960476956" sldId="280"/>
        </pc:sldMkLst>
        <pc:spChg chg="mod">
          <ac:chgData name="James Rix" userId="cb545cd9-4117-4a28-ae57-51585a740fdd" providerId="ADAL" clId="{AAAA4DC8-9B01-433A-9A1A-7EF925C8EEAE}" dt="2019-10-27T11:24:05.453" v="4644" actId="403"/>
          <ac:spMkLst>
            <pc:docMk/>
            <pc:sldMk cId="3960476956" sldId="280"/>
            <ac:spMk id="4" creationId="{2E8922C6-9F9D-44BC-B083-B31729A7EDC2}"/>
          </ac:spMkLst>
        </pc:spChg>
        <pc:spChg chg="add mod">
          <ac:chgData name="James Rix" userId="cb545cd9-4117-4a28-ae57-51585a740fdd" providerId="ADAL" clId="{AAAA4DC8-9B01-433A-9A1A-7EF925C8EEAE}" dt="2019-10-27T16:03:01.808" v="4811" actId="20577"/>
          <ac:spMkLst>
            <pc:docMk/>
            <pc:sldMk cId="3960476956" sldId="280"/>
            <ac:spMk id="6" creationId="{DB05E60C-B73A-4093-AF62-64CAEB680C7C}"/>
          </ac:spMkLst>
        </pc:spChg>
        <pc:spChg chg="add mod">
          <ac:chgData name="James Rix" userId="cb545cd9-4117-4a28-ae57-51585a740fdd" providerId="ADAL" clId="{AAAA4DC8-9B01-433A-9A1A-7EF925C8EEAE}" dt="2019-10-27T16:09:46.950" v="4863" actId="1076"/>
          <ac:spMkLst>
            <pc:docMk/>
            <pc:sldMk cId="3960476956" sldId="280"/>
            <ac:spMk id="7" creationId="{F1516E28-83E3-4712-837F-12C97DAF0335}"/>
          </ac:spMkLst>
        </pc:spChg>
        <pc:spChg chg="add mod">
          <ac:chgData name="James Rix" userId="cb545cd9-4117-4a28-ae57-51585a740fdd" providerId="ADAL" clId="{AAAA4DC8-9B01-433A-9A1A-7EF925C8EEAE}" dt="2019-10-28T03:13:34.800" v="5417" actId="1076"/>
          <ac:spMkLst>
            <pc:docMk/>
            <pc:sldMk cId="3960476956" sldId="280"/>
            <ac:spMk id="11" creationId="{5400FA2A-F144-49EF-BE8E-10DCE1E64A96}"/>
          </ac:spMkLst>
        </pc:spChg>
        <pc:picChg chg="add mod">
          <ac:chgData name="James Rix" userId="cb545cd9-4117-4a28-ae57-51585a740fdd" providerId="ADAL" clId="{AAAA4DC8-9B01-433A-9A1A-7EF925C8EEAE}" dt="2019-10-27T18:21:49.817" v="4902" actId="1440"/>
          <ac:picMkLst>
            <pc:docMk/>
            <pc:sldMk cId="3960476956" sldId="280"/>
            <ac:picMk id="3" creationId="{8874E601-60EF-4C78-AD55-6654E36BB129}"/>
          </ac:picMkLst>
        </pc:picChg>
        <pc:picChg chg="add mod">
          <ac:chgData name="James Rix" userId="cb545cd9-4117-4a28-ae57-51585a740fdd" providerId="ADAL" clId="{AAAA4DC8-9B01-433A-9A1A-7EF925C8EEAE}" dt="2019-10-27T18:21:48.137" v="4901" actId="1440"/>
          <ac:picMkLst>
            <pc:docMk/>
            <pc:sldMk cId="3960476956" sldId="280"/>
            <ac:picMk id="9" creationId="{3272E414-814C-4F6A-9312-2F726D24C129}"/>
          </ac:picMkLst>
        </pc:picChg>
      </pc:sldChg>
      <pc:sldChg chg="modSp ord">
        <pc:chgData name="James Rix" userId="cb545cd9-4117-4a28-ae57-51585a740fdd" providerId="ADAL" clId="{AAAA4DC8-9B01-433A-9A1A-7EF925C8EEAE}" dt="2019-10-26T06:12:02.649" v="260" actId="20577"/>
        <pc:sldMkLst>
          <pc:docMk/>
          <pc:sldMk cId="2587818827" sldId="281"/>
        </pc:sldMkLst>
        <pc:spChg chg="mod">
          <ac:chgData name="James Rix" userId="cb545cd9-4117-4a28-ae57-51585a740fdd" providerId="ADAL" clId="{AAAA4DC8-9B01-433A-9A1A-7EF925C8EEAE}" dt="2019-10-26T06:12:02.649" v="260" actId="20577"/>
          <ac:spMkLst>
            <pc:docMk/>
            <pc:sldMk cId="2587818827" sldId="281"/>
            <ac:spMk id="7" creationId="{D93FAA49-ED81-4C42-BCF9-1317AE280C3D}"/>
          </ac:spMkLst>
        </pc:spChg>
      </pc:sldChg>
      <pc:sldChg chg="modSp ord">
        <pc:chgData name="James Rix" userId="cb545cd9-4117-4a28-ae57-51585a740fdd" providerId="ADAL" clId="{AAAA4DC8-9B01-433A-9A1A-7EF925C8EEAE}" dt="2019-10-26T06:12:08.313" v="262" actId="20577"/>
        <pc:sldMkLst>
          <pc:docMk/>
          <pc:sldMk cId="3515938701" sldId="282"/>
        </pc:sldMkLst>
        <pc:spChg chg="mod">
          <ac:chgData name="James Rix" userId="cb545cd9-4117-4a28-ae57-51585a740fdd" providerId="ADAL" clId="{AAAA4DC8-9B01-433A-9A1A-7EF925C8EEAE}" dt="2019-10-26T06:12:08.313" v="262" actId="20577"/>
          <ac:spMkLst>
            <pc:docMk/>
            <pc:sldMk cId="3515938701" sldId="282"/>
            <ac:spMk id="7" creationId="{D93FAA49-ED81-4C42-BCF9-1317AE280C3D}"/>
          </ac:spMkLst>
        </pc:spChg>
        <pc:spChg chg="mod">
          <ac:chgData name="James Rix" userId="cb545cd9-4117-4a28-ae57-51585a740fdd" providerId="ADAL" clId="{AAAA4DC8-9B01-433A-9A1A-7EF925C8EEAE}" dt="2019-10-26T06:08:20.056" v="249" actId="20577"/>
          <ac:spMkLst>
            <pc:docMk/>
            <pc:sldMk cId="3515938701" sldId="282"/>
            <ac:spMk id="8" creationId="{6D91E814-B103-4C8F-A3BE-D2BB5535890B}"/>
          </ac:spMkLst>
        </pc:spChg>
      </pc:sldChg>
      <pc:sldChg chg="modSp">
        <pc:chgData name="James Rix" userId="cb545cd9-4117-4a28-ae57-51585a740fdd" providerId="ADAL" clId="{AAAA4DC8-9B01-433A-9A1A-7EF925C8EEAE}" dt="2019-10-26T06:12:20.394" v="268" actId="20577"/>
        <pc:sldMkLst>
          <pc:docMk/>
          <pc:sldMk cId="4017173947" sldId="283"/>
        </pc:sldMkLst>
        <pc:spChg chg="mod">
          <ac:chgData name="James Rix" userId="cb545cd9-4117-4a28-ae57-51585a740fdd" providerId="ADAL" clId="{AAAA4DC8-9B01-433A-9A1A-7EF925C8EEAE}" dt="2019-10-26T06:12:14.601" v="264" actId="20577"/>
          <ac:spMkLst>
            <pc:docMk/>
            <pc:sldMk cId="4017173947" sldId="283"/>
            <ac:spMk id="7" creationId="{D93FAA49-ED81-4C42-BCF9-1317AE280C3D}"/>
          </ac:spMkLst>
        </pc:spChg>
        <pc:spChg chg="mod">
          <ac:chgData name="James Rix" userId="cb545cd9-4117-4a28-ae57-51585a740fdd" providerId="ADAL" clId="{AAAA4DC8-9B01-433A-9A1A-7EF925C8EEAE}" dt="2019-10-26T06:12:20.394" v="268" actId="20577"/>
          <ac:spMkLst>
            <pc:docMk/>
            <pc:sldMk cId="4017173947" sldId="283"/>
            <ac:spMk id="8" creationId="{6D91E814-B103-4C8F-A3BE-D2BB5535890B}"/>
          </ac:spMkLst>
        </pc:spChg>
      </pc:sldChg>
      <pc:sldChg chg="modSp">
        <pc:chgData name="James Rix" userId="cb545cd9-4117-4a28-ae57-51585a740fdd" providerId="ADAL" clId="{AAAA4DC8-9B01-433A-9A1A-7EF925C8EEAE}" dt="2019-10-26T06:12:31.818" v="274" actId="20577"/>
        <pc:sldMkLst>
          <pc:docMk/>
          <pc:sldMk cId="2720236140" sldId="284"/>
        </pc:sldMkLst>
        <pc:spChg chg="mod">
          <ac:chgData name="James Rix" userId="cb545cd9-4117-4a28-ae57-51585a740fdd" providerId="ADAL" clId="{AAAA4DC8-9B01-433A-9A1A-7EF925C8EEAE}" dt="2019-10-26T06:12:25.882" v="270" actId="20577"/>
          <ac:spMkLst>
            <pc:docMk/>
            <pc:sldMk cId="2720236140" sldId="284"/>
            <ac:spMk id="7" creationId="{D93FAA49-ED81-4C42-BCF9-1317AE280C3D}"/>
          </ac:spMkLst>
        </pc:spChg>
        <pc:spChg chg="mod">
          <ac:chgData name="James Rix" userId="cb545cd9-4117-4a28-ae57-51585a740fdd" providerId="ADAL" clId="{AAAA4DC8-9B01-433A-9A1A-7EF925C8EEAE}" dt="2019-10-26T06:12:31.818" v="274" actId="20577"/>
          <ac:spMkLst>
            <pc:docMk/>
            <pc:sldMk cId="2720236140" sldId="284"/>
            <ac:spMk id="8" creationId="{6D91E814-B103-4C8F-A3BE-D2BB5535890B}"/>
          </ac:spMkLst>
        </pc:spChg>
      </pc:sldChg>
      <pc:sldChg chg="modSp">
        <pc:chgData name="James Rix" userId="cb545cd9-4117-4a28-ae57-51585a740fdd" providerId="ADAL" clId="{AAAA4DC8-9B01-433A-9A1A-7EF925C8EEAE}" dt="2019-10-26T06:12:41.405" v="280" actId="20577"/>
        <pc:sldMkLst>
          <pc:docMk/>
          <pc:sldMk cId="2933237272" sldId="285"/>
        </pc:sldMkLst>
        <pc:spChg chg="mod">
          <ac:chgData name="James Rix" userId="cb545cd9-4117-4a28-ae57-51585a740fdd" providerId="ADAL" clId="{AAAA4DC8-9B01-433A-9A1A-7EF925C8EEAE}" dt="2019-10-26T06:12:36.089" v="276" actId="20577"/>
          <ac:spMkLst>
            <pc:docMk/>
            <pc:sldMk cId="2933237272" sldId="285"/>
            <ac:spMk id="7" creationId="{D93FAA49-ED81-4C42-BCF9-1317AE280C3D}"/>
          </ac:spMkLst>
        </pc:spChg>
        <pc:spChg chg="mod">
          <ac:chgData name="James Rix" userId="cb545cd9-4117-4a28-ae57-51585a740fdd" providerId="ADAL" clId="{AAAA4DC8-9B01-433A-9A1A-7EF925C8EEAE}" dt="2019-10-26T06:12:41.405" v="280" actId="20577"/>
          <ac:spMkLst>
            <pc:docMk/>
            <pc:sldMk cId="2933237272" sldId="285"/>
            <ac:spMk id="8" creationId="{6D91E814-B103-4C8F-A3BE-D2BB5535890B}"/>
          </ac:spMkLst>
        </pc:spChg>
      </pc:sldChg>
      <pc:sldChg chg="addSp modSp ord">
        <pc:chgData name="James Rix" userId="cb545cd9-4117-4a28-ae57-51585a740fdd" providerId="ADAL" clId="{AAAA4DC8-9B01-433A-9A1A-7EF925C8EEAE}" dt="2019-10-26T06:08:08.725" v="244"/>
        <pc:sldMkLst>
          <pc:docMk/>
          <pc:sldMk cId="1124041666" sldId="292"/>
        </pc:sldMkLst>
        <pc:spChg chg="mod">
          <ac:chgData name="James Rix" userId="cb545cd9-4117-4a28-ae57-51585a740fdd" providerId="ADAL" clId="{AAAA4DC8-9B01-433A-9A1A-7EF925C8EEAE}" dt="2019-10-26T05:57:53.583" v="43" actId="20577"/>
          <ac:spMkLst>
            <pc:docMk/>
            <pc:sldMk cId="1124041666" sldId="292"/>
            <ac:spMk id="4" creationId="{2E8922C6-9F9D-44BC-B083-B31729A7EDC2}"/>
          </ac:spMkLst>
        </pc:spChg>
        <pc:spChg chg="add mod">
          <ac:chgData name="James Rix" userId="cb545cd9-4117-4a28-ae57-51585a740fdd" providerId="ADAL" clId="{AAAA4DC8-9B01-433A-9A1A-7EF925C8EEAE}" dt="2019-10-26T05:58:14.929" v="50" actId="14100"/>
          <ac:spMkLst>
            <pc:docMk/>
            <pc:sldMk cId="1124041666" sldId="292"/>
            <ac:spMk id="9" creationId="{028B2472-5639-44B9-BB33-A37A1C60E48F}"/>
          </ac:spMkLst>
        </pc:spChg>
        <pc:picChg chg="add mod">
          <ac:chgData name="James Rix" userId="cb545cd9-4117-4a28-ae57-51585a740fdd" providerId="ADAL" clId="{AAAA4DC8-9B01-433A-9A1A-7EF925C8EEAE}" dt="2019-10-26T05:58:19.638" v="51" actId="1440"/>
          <ac:picMkLst>
            <pc:docMk/>
            <pc:sldMk cId="1124041666" sldId="292"/>
            <ac:picMk id="6" creationId="{38570000-00C3-4AED-AD4C-5C573399458F}"/>
          </ac:picMkLst>
        </pc:picChg>
        <pc:picChg chg="add mod">
          <ac:chgData name="James Rix" userId="cb545cd9-4117-4a28-ae57-51585a740fdd" providerId="ADAL" clId="{AAAA4DC8-9B01-433A-9A1A-7EF925C8EEAE}" dt="2019-10-26T05:58:19.638" v="51" actId="1440"/>
          <ac:picMkLst>
            <pc:docMk/>
            <pc:sldMk cId="1124041666" sldId="292"/>
            <ac:picMk id="7" creationId="{DC25244A-7230-436B-AE11-4959337216A6}"/>
          </ac:picMkLst>
        </pc:picChg>
        <pc:picChg chg="add mod">
          <ac:chgData name="James Rix" userId="cb545cd9-4117-4a28-ae57-51585a740fdd" providerId="ADAL" clId="{AAAA4DC8-9B01-433A-9A1A-7EF925C8EEAE}" dt="2019-10-26T05:58:19.638" v="51" actId="1440"/>
          <ac:picMkLst>
            <pc:docMk/>
            <pc:sldMk cId="1124041666" sldId="292"/>
            <ac:picMk id="8" creationId="{8CBE260C-1E1C-437F-88B6-FD0D04C1FD14}"/>
          </ac:picMkLst>
        </pc:picChg>
      </pc:sldChg>
      <pc:sldChg chg="addSp modSp ord">
        <pc:chgData name="James Rix" userId="cb545cd9-4117-4a28-ae57-51585a740fdd" providerId="ADAL" clId="{AAAA4DC8-9B01-433A-9A1A-7EF925C8EEAE}" dt="2019-10-26T06:08:08.725" v="244"/>
        <pc:sldMkLst>
          <pc:docMk/>
          <pc:sldMk cId="269952598" sldId="293"/>
        </pc:sldMkLst>
        <pc:spChg chg="mod">
          <ac:chgData name="James Rix" userId="cb545cd9-4117-4a28-ae57-51585a740fdd" providerId="ADAL" clId="{AAAA4DC8-9B01-433A-9A1A-7EF925C8EEAE}" dt="2019-10-26T05:58:33.060" v="61" actId="20577"/>
          <ac:spMkLst>
            <pc:docMk/>
            <pc:sldMk cId="269952598" sldId="293"/>
            <ac:spMk id="4" creationId="{2E8922C6-9F9D-44BC-B083-B31729A7EDC2}"/>
          </ac:spMkLst>
        </pc:spChg>
        <pc:spChg chg="add mod">
          <ac:chgData name="James Rix" userId="cb545cd9-4117-4a28-ae57-51585a740fdd" providerId="ADAL" clId="{AAAA4DC8-9B01-433A-9A1A-7EF925C8EEAE}" dt="2019-10-26T05:59:02.109" v="70" actId="1076"/>
          <ac:spMkLst>
            <pc:docMk/>
            <pc:sldMk cId="269952598" sldId="293"/>
            <ac:spMk id="9" creationId="{2727716E-C40A-417C-B2DD-1D6696B1EF96}"/>
          </ac:spMkLst>
        </pc:spChg>
        <pc:picChg chg="add mod">
          <ac:chgData name="James Rix" userId="cb545cd9-4117-4a28-ae57-51585a740fdd" providerId="ADAL" clId="{AAAA4DC8-9B01-433A-9A1A-7EF925C8EEAE}" dt="2019-10-26T05:59:08.586" v="71" actId="1440"/>
          <ac:picMkLst>
            <pc:docMk/>
            <pc:sldMk cId="269952598" sldId="293"/>
            <ac:picMk id="6" creationId="{0AFB567C-720A-477F-BC09-9FA854D3DF3B}"/>
          </ac:picMkLst>
        </pc:picChg>
        <pc:picChg chg="add mod">
          <ac:chgData name="James Rix" userId="cb545cd9-4117-4a28-ae57-51585a740fdd" providerId="ADAL" clId="{AAAA4DC8-9B01-433A-9A1A-7EF925C8EEAE}" dt="2019-10-26T05:59:08.586" v="71" actId="1440"/>
          <ac:picMkLst>
            <pc:docMk/>
            <pc:sldMk cId="269952598" sldId="293"/>
            <ac:picMk id="7" creationId="{C3CA2E6D-A61B-4BB1-8F48-BE2E9239665B}"/>
          </ac:picMkLst>
        </pc:picChg>
        <pc:picChg chg="add mod">
          <ac:chgData name="James Rix" userId="cb545cd9-4117-4a28-ae57-51585a740fdd" providerId="ADAL" clId="{AAAA4DC8-9B01-433A-9A1A-7EF925C8EEAE}" dt="2019-10-26T05:59:08.586" v="71" actId="1440"/>
          <ac:picMkLst>
            <pc:docMk/>
            <pc:sldMk cId="269952598" sldId="293"/>
            <ac:picMk id="8" creationId="{08EBBBBB-FA54-4850-ABCC-46496B600509}"/>
          </ac:picMkLst>
        </pc:picChg>
      </pc:sldChg>
      <pc:sldChg chg="addSp modSp ord">
        <pc:chgData name="James Rix" userId="cb545cd9-4117-4a28-ae57-51585a740fdd" providerId="ADAL" clId="{AAAA4DC8-9B01-433A-9A1A-7EF925C8EEAE}" dt="2019-10-26T06:08:08.725" v="244"/>
        <pc:sldMkLst>
          <pc:docMk/>
          <pc:sldMk cId="3674331827" sldId="294"/>
        </pc:sldMkLst>
        <pc:spChg chg="mod">
          <ac:chgData name="James Rix" userId="cb545cd9-4117-4a28-ae57-51585a740fdd" providerId="ADAL" clId="{AAAA4DC8-9B01-433A-9A1A-7EF925C8EEAE}" dt="2019-10-26T05:59:23.341" v="91" actId="20577"/>
          <ac:spMkLst>
            <pc:docMk/>
            <pc:sldMk cId="3674331827" sldId="294"/>
            <ac:spMk id="4" creationId="{2E8922C6-9F9D-44BC-B083-B31729A7EDC2}"/>
          </ac:spMkLst>
        </pc:spChg>
        <pc:spChg chg="add mod">
          <ac:chgData name="James Rix" userId="cb545cd9-4117-4a28-ae57-51585a740fdd" providerId="ADAL" clId="{AAAA4DC8-9B01-433A-9A1A-7EF925C8EEAE}" dt="2019-10-26T05:59:46.892" v="98" actId="207"/>
          <ac:spMkLst>
            <pc:docMk/>
            <pc:sldMk cId="3674331827" sldId="294"/>
            <ac:spMk id="9" creationId="{C43D8968-E79A-4F63-B57A-C7EBFABA4AAE}"/>
          </ac:spMkLst>
        </pc:spChg>
        <pc:picChg chg="add mod">
          <ac:chgData name="James Rix" userId="cb545cd9-4117-4a28-ae57-51585a740fdd" providerId="ADAL" clId="{AAAA4DC8-9B01-433A-9A1A-7EF925C8EEAE}" dt="2019-10-26T05:59:52.186" v="99" actId="1440"/>
          <ac:picMkLst>
            <pc:docMk/>
            <pc:sldMk cId="3674331827" sldId="294"/>
            <ac:picMk id="6" creationId="{8C9C2EB7-9A0D-4205-AB44-75F67FA55260}"/>
          </ac:picMkLst>
        </pc:picChg>
        <pc:picChg chg="add mod">
          <ac:chgData name="James Rix" userId="cb545cd9-4117-4a28-ae57-51585a740fdd" providerId="ADAL" clId="{AAAA4DC8-9B01-433A-9A1A-7EF925C8EEAE}" dt="2019-10-26T05:59:52.186" v="99" actId="1440"/>
          <ac:picMkLst>
            <pc:docMk/>
            <pc:sldMk cId="3674331827" sldId="294"/>
            <ac:picMk id="7" creationId="{3A36E82E-596B-44BB-9AEB-BD299F049416}"/>
          </ac:picMkLst>
        </pc:picChg>
        <pc:picChg chg="add mod">
          <ac:chgData name="James Rix" userId="cb545cd9-4117-4a28-ae57-51585a740fdd" providerId="ADAL" clId="{AAAA4DC8-9B01-433A-9A1A-7EF925C8EEAE}" dt="2019-10-26T05:59:52.186" v="99" actId="1440"/>
          <ac:picMkLst>
            <pc:docMk/>
            <pc:sldMk cId="3674331827" sldId="294"/>
            <ac:picMk id="8" creationId="{8A78F155-9EA2-475B-984B-BAB174EEF68A}"/>
          </ac:picMkLst>
        </pc:picChg>
      </pc:sldChg>
      <pc:sldChg chg="addSp modSp ord">
        <pc:chgData name="James Rix" userId="cb545cd9-4117-4a28-ae57-51585a740fdd" providerId="ADAL" clId="{AAAA4DC8-9B01-433A-9A1A-7EF925C8EEAE}" dt="2019-10-26T06:08:08.725" v="244"/>
        <pc:sldMkLst>
          <pc:docMk/>
          <pc:sldMk cId="1375212592" sldId="295"/>
        </pc:sldMkLst>
        <pc:spChg chg="mod">
          <ac:chgData name="James Rix" userId="cb545cd9-4117-4a28-ae57-51585a740fdd" providerId="ADAL" clId="{AAAA4DC8-9B01-433A-9A1A-7EF925C8EEAE}" dt="2019-10-26T06:00:06.983" v="111" actId="20577"/>
          <ac:spMkLst>
            <pc:docMk/>
            <pc:sldMk cId="1375212592" sldId="295"/>
            <ac:spMk id="4" creationId="{2E8922C6-9F9D-44BC-B083-B31729A7EDC2}"/>
          </ac:spMkLst>
        </pc:spChg>
        <pc:spChg chg="add mod">
          <ac:chgData name="James Rix" userId="cb545cd9-4117-4a28-ae57-51585a740fdd" providerId="ADAL" clId="{AAAA4DC8-9B01-433A-9A1A-7EF925C8EEAE}" dt="2019-10-26T06:00:26.014" v="118" actId="403"/>
          <ac:spMkLst>
            <pc:docMk/>
            <pc:sldMk cId="1375212592" sldId="295"/>
            <ac:spMk id="9" creationId="{57D4F27F-EA0C-44BF-BA23-AEEE784E9EC0}"/>
          </ac:spMkLst>
        </pc:spChg>
        <pc:picChg chg="add mod">
          <ac:chgData name="James Rix" userId="cb545cd9-4117-4a28-ae57-51585a740fdd" providerId="ADAL" clId="{AAAA4DC8-9B01-433A-9A1A-7EF925C8EEAE}" dt="2019-10-26T06:00:31.078" v="119" actId="1440"/>
          <ac:picMkLst>
            <pc:docMk/>
            <pc:sldMk cId="1375212592" sldId="295"/>
            <ac:picMk id="6" creationId="{33428152-3B50-487E-8166-45D842456243}"/>
          </ac:picMkLst>
        </pc:picChg>
        <pc:picChg chg="add mod">
          <ac:chgData name="James Rix" userId="cb545cd9-4117-4a28-ae57-51585a740fdd" providerId="ADAL" clId="{AAAA4DC8-9B01-433A-9A1A-7EF925C8EEAE}" dt="2019-10-26T06:00:31.078" v="119" actId="1440"/>
          <ac:picMkLst>
            <pc:docMk/>
            <pc:sldMk cId="1375212592" sldId="295"/>
            <ac:picMk id="7" creationId="{B397DA94-FE57-45D0-A715-6905ECF3A5D3}"/>
          </ac:picMkLst>
        </pc:picChg>
        <pc:picChg chg="add mod">
          <ac:chgData name="James Rix" userId="cb545cd9-4117-4a28-ae57-51585a740fdd" providerId="ADAL" clId="{AAAA4DC8-9B01-433A-9A1A-7EF925C8EEAE}" dt="2019-10-26T06:00:31.078" v="119" actId="1440"/>
          <ac:picMkLst>
            <pc:docMk/>
            <pc:sldMk cId="1375212592" sldId="295"/>
            <ac:picMk id="8" creationId="{EA40AE8E-677A-4A4F-A74E-AD4C5FC20FC4}"/>
          </ac:picMkLst>
        </pc:picChg>
      </pc:sldChg>
      <pc:sldChg chg="addSp modSp ord">
        <pc:chgData name="James Rix" userId="cb545cd9-4117-4a28-ae57-51585a740fdd" providerId="ADAL" clId="{AAAA4DC8-9B01-433A-9A1A-7EF925C8EEAE}" dt="2019-10-26T06:08:08.725" v="244"/>
        <pc:sldMkLst>
          <pc:docMk/>
          <pc:sldMk cId="1057989063" sldId="296"/>
        </pc:sldMkLst>
        <pc:spChg chg="mod">
          <ac:chgData name="James Rix" userId="cb545cd9-4117-4a28-ae57-51585a740fdd" providerId="ADAL" clId="{AAAA4DC8-9B01-433A-9A1A-7EF925C8EEAE}" dt="2019-10-26T06:01:09.976" v="134" actId="20577"/>
          <ac:spMkLst>
            <pc:docMk/>
            <pc:sldMk cId="1057989063" sldId="296"/>
            <ac:spMk id="4" creationId="{2E8922C6-9F9D-44BC-B083-B31729A7EDC2}"/>
          </ac:spMkLst>
        </pc:spChg>
        <pc:spChg chg="add mod">
          <ac:chgData name="James Rix" userId="cb545cd9-4117-4a28-ae57-51585a740fdd" providerId="ADAL" clId="{AAAA4DC8-9B01-433A-9A1A-7EF925C8EEAE}" dt="2019-10-26T06:01:33.830" v="141" actId="403"/>
          <ac:spMkLst>
            <pc:docMk/>
            <pc:sldMk cId="1057989063" sldId="296"/>
            <ac:spMk id="9" creationId="{6994109A-B030-4C92-ABB0-8AE611208F15}"/>
          </ac:spMkLst>
        </pc:spChg>
        <pc:picChg chg="add mod">
          <ac:chgData name="James Rix" userId="cb545cd9-4117-4a28-ae57-51585a740fdd" providerId="ADAL" clId="{AAAA4DC8-9B01-433A-9A1A-7EF925C8EEAE}" dt="2019-10-26T06:01:38.420" v="142" actId="1440"/>
          <ac:picMkLst>
            <pc:docMk/>
            <pc:sldMk cId="1057989063" sldId="296"/>
            <ac:picMk id="6" creationId="{B877F36C-7687-42D5-8E28-1093BD814D84}"/>
          </ac:picMkLst>
        </pc:picChg>
        <pc:picChg chg="add mod">
          <ac:chgData name="James Rix" userId="cb545cd9-4117-4a28-ae57-51585a740fdd" providerId="ADAL" clId="{AAAA4DC8-9B01-433A-9A1A-7EF925C8EEAE}" dt="2019-10-26T06:01:38.420" v="142" actId="1440"/>
          <ac:picMkLst>
            <pc:docMk/>
            <pc:sldMk cId="1057989063" sldId="296"/>
            <ac:picMk id="7" creationId="{02915319-A0C8-49B8-B8F9-2E7C09AA8AAE}"/>
          </ac:picMkLst>
        </pc:picChg>
        <pc:picChg chg="add mod">
          <ac:chgData name="James Rix" userId="cb545cd9-4117-4a28-ae57-51585a740fdd" providerId="ADAL" clId="{AAAA4DC8-9B01-433A-9A1A-7EF925C8EEAE}" dt="2019-10-26T06:01:38.420" v="142" actId="1440"/>
          <ac:picMkLst>
            <pc:docMk/>
            <pc:sldMk cId="1057989063" sldId="296"/>
            <ac:picMk id="8" creationId="{FE37ECB9-E796-4134-B893-7BA264079AC9}"/>
          </ac:picMkLst>
        </pc:picChg>
      </pc:sldChg>
      <pc:sldChg chg="addSp modSp ord">
        <pc:chgData name="James Rix" userId="cb545cd9-4117-4a28-ae57-51585a740fdd" providerId="ADAL" clId="{AAAA4DC8-9B01-433A-9A1A-7EF925C8EEAE}" dt="2019-10-26T06:08:08.725" v="244"/>
        <pc:sldMkLst>
          <pc:docMk/>
          <pc:sldMk cId="3146413851" sldId="297"/>
        </pc:sldMkLst>
        <pc:spChg chg="mod">
          <ac:chgData name="James Rix" userId="cb545cd9-4117-4a28-ae57-51585a740fdd" providerId="ADAL" clId="{AAAA4DC8-9B01-433A-9A1A-7EF925C8EEAE}" dt="2019-10-26T06:02:16.120" v="155" actId="20577"/>
          <ac:spMkLst>
            <pc:docMk/>
            <pc:sldMk cId="3146413851" sldId="297"/>
            <ac:spMk id="4" creationId="{2E8922C6-9F9D-44BC-B083-B31729A7EDC2}"/>
          </ac:spMkLst>
        </pc:spChg>
        <pc:spChg chg="add mod">
          <ac:chgData name="James Rix" userId="cb545cd9-4117-4a28-ae57-51585a740fdd" providerId="ADAL" clId="{AAAA4DC8-9B01-433A-9A1A-7EF925C8EEAE}" dt="2019-10-26T06:02:03.353" v="150" actId="1076"/>
          <ac:spMkLst>
            <pc:docMk/>
            <pc:sldMk cId="3146413851" sldId="297"/>
            <ac:spMk id="9" creationId="{CE4C1BA5-2F1D-41C3-83CB-594B8D345084}"/>
          </ac:spMkLst>
        </pc:spChg>
        <pc:picChg chg="add mod">
          <ac:chgData name="James Rix" userId="cb545cd9-4117-4a28-ae57-51585a740fdd" providerId="ADAL" clId="{AAAA4DC8-9B01-433A-9A1A-7EF925C8EEAE}" dt="2019-10-26T06:02:06.806" v="151" actId="1440"/>
          <ac:picMkLst>
            <pc:docMk/>
            <pc:sldMk cId="3146413851" sldId="297"/>
            <ac:picMk id="6" creationId="{42123FF2-887E-49B9-82FB-97393860AB18}"/>
          </ac:picMkLst>
        </pc:picChg>
        <pc:picChg chg="add mod">
          <ac:chgData name="James Rix" userId="cb545cd9-4117-4a28-ae57-51585a740fdd" providerId="ADAL" clId="{AAAA4DC8-9B01-433A-9A1A-7EF925C8EEAE}" dt="2019-10-26T06:02:06.806" v="151" actId="1440"/>
          <ac:picMkLst>
            <pc:docMk/>
            <pc:sldMk cId="3146413851" sldId="297"/>
            <ac:picMk id="7" creationId="{4D3DFDFF-4F5A-4CAE-AD73-74DF6D3E3E8F}"/>
          </ac:picMkLst>
        </pc:picChg>
        <pc:picChg chg="add mod">
          <ac:chgData name="James Rix" userId="cb545cd9-4117-4a28-ae57-51585a740fdd" providerId="ADAL" clId="{AAAA4DC8-9B01-433A-9A1A-7EF925C8EEAE}" dt="2019-10-26T06:02:06.806" v="151" actId="1440"/>
          <ac:picMkLst>
            <pc:docMk/>
            <pc:sldMk cId="3146413851" sldId="297"/>
            <ac:picMk id="8" creationId="{A705EDCF-6856-4F5D-92DF-C0BFEE341512}"/>
          </ac:picMkLst>
        </pc:picChg>
      </pc:sldChg>
      <pc:sldChg chg="addSp modSp add ord">
        <pc:chgData name="James Rix" userId="cb545cd9-4117-4a28-ae57-51585a740fdd" providerId="ADAL" clId="{AAAA4DC8-9B01-433A-9A1A-7EF925C8EEAE}" dt="2019-10-26T06:08:08.725" v="244"/>
        <pc:sldMkLst>
          <pc:docMk/>
          <pc:sldMk cId="1523615477" sldId="301"/>
        </pc:sldMkLst>
        <pc:spChg chg="add mod">
          <ac:chgData name="James Rix" userId="cb545cd9-4117-4a28-ae57-51585a740fdd" providerId="ADAL" clId="{AAAA4DC8-9B01-433A-9A1A-7EF925C8EEAE}" dt="2019-10-26T06:02:41.419" v="162" actId="403"/>
          <ac:spMkLst>
            <pc:docMk/>
            <pc:sldMk cId="1523615477" sldId="301"/>
            <ac:spMk id="9" creationId="{ED6471EF-678D-4773-8C72-3A332694AD62}"/>
          </ac:spMkLst>
        </pc:spChg>
        <pc:picChg chg="add mod">
          <ac:chgData name="James Rix" userId="cb545cd9-4117-4a28-ae57-51585a740fdd" providerId="ADAL" clId="{AAAA4DC8-9B01-433A-9A1A-7EF925C8EEAE}" dt="2019-10-26T06:02:47.803" v="163" actId="1440"/>
          <ac:picMkLst>
            <pc:docMk/>
            <pc:sldMk cId="1523615477" sldId="301"/>
            <ac:picMk id="6" creationId="{314C10F2-C9E1-4434-9611-FEBE7D2CE365}"/>
          </ac:picMkLst>
        </pc:picChg>
        <pc:picChg chg="add mod">
          <ac:chgData name="James Rix" userId="cb545cd9-4117-4a28-ae57-51585a740fdd" providerId="ADAL" clId="{AAAA4DC8-9B01-433A-9A1A-7EF925C8EEAE}" dt="2019-10-26T06:02:47.803" v="163" actId="1440"/>
          <ac:picMkLst>
            <pc:docMk/>
            <pc:sldMk cId="1523615477" sldId="301"/>
            <ac:picMk id="7" creationId="{E5D7045A-374A-44BB-861E-BA2CA62FE8C6}"/>
          </ac:picMkLst>
        </pc:picChg>
        <pc:picChg chg="add mod">
          <ac:chgData name="James Rix" userId="cb545cd9-4117-4a28-ae57-51585a740fdd" providerId="ADAL" clId="{AAAA4DC8-9B01-433A-9A1A-7EF925C8EEAE}" dt="2019-10-26T06:02:47.803" v="163" actId="1440"/>
          <ac:picMkLst>
            <pc:docMk/>
            <pc:sldMk cId="1523615477" sldId="301"/>
            <ac:picMk id="8" creationId="{5D1F1E30-50BA-4D7F-8AB0-81E6490947BC}"/>
          </ac:picMkLst>
        </pc:picChg>
      </pc:sldChg>
      <pc:sldChg chg="addSp delSp modSp add ord">
        <pc:chgData name="James Rix" userId="cb545cd9-4117-4a28-ae57-51585a740fdd" providerId="ADAL" clId="{AAAA4DC8-9B01-433A-9A1A-7EF925C8EEAE}" dt="2019-10-26T06:23:03.290" v="405" actId="170"/>
        <pc:sldMkLst>
          <pc:docMk/>
          <pc:sldMk cId="3106067186" sldId="302"/>
        </pc:sldMkLst>
        <pc:spChg chg="mod">
          <ac:chgData name="James Rix" userId="cb545cd9-4117-4a28-ae57-51585a740fdd" providerId="ADAL" clId="{AAAA4DC8-9B01-433A-9A1A-7EF925C8EEAE}" dt="2019-10-26T06:13:36.184" v="349" actId="14100"/>
          <ac:spMkLst>
            <pc:docMk/>
            <pc:sldMk cId="3106067186" sldId="302"/>
            <ac:spMk id="4" creationId="{2E8922C6-9F9D-44BC-B083-B31729A7EDC2}"/>
          </ac:spMkLst>
        </pc:spChg>
        <pc:spChg chg="del mod">
          <ac:chgData name="James Rix" userId="cb545cd9-4117-4a28-ae57-51585a740fdd" providerId="ADAL" clId="{AAAA4DC8-9B01-433A-9A1A-7EF925C8EEAE}" dt="2019-10-26T06:11:43.368" v="256" actId="478"/>
          <ac:spMkLst>
            <pc:docMk/>
            <pc:sldMk cId="3106067186" sldId="302"/>
            <ac:spMk id="7" creationId="{D93FAA49-ED81-4C42-BCF9-1317AE280C3D}"/>
          </ac:spMkLst>
        </pc:spChg>
        <pc:spChg chg="del">
          <ac:chgData name="James Rix" userId="cb545cd9-4117-4a28-ae57-51585a740fdd" providerId="ADAL" clId="{AAAA4DC8-9B01-433A-9A1A-7EF925C8EEAE}" dt="2019-10-26T06:11:40.616" v="253" actId="478"/>
          <ac:spMkLst>
            <pc:docMk/>
            <pc:sldMk cId="3106067186" sldId="302"/>
            <ac:spMk id="8" creationId="{6D91E814-B103-4C8F-A3BE-D2BB5535890B}"/>
          </ac:spMkLst>
        </pc:spChg>
        <pc:spChg chg="add mod ord">
          <ac:chgData name="James Rix" userId="cb545cd9-4117-4a28-ae57-51585a740fdd" providerId="ADAL" clId="{AAAA4DC8-9B01-433A-9A1A-7EF925C8EEAE}" dt="2019-10-26T06:23:03.290" v="405" actId="170"/>
          <ac:spMkLst>
            <pc:docMk/>
            <pc:sldMk cId="3106067186" sldId="302"/>
            <ac:spMk id="9" creationId="{C3218704-E56C-4EF3-9831-E139BAE36A26}"/>
          </ac:spMkLst>
        </pc:spChg>
        <pc:picChg chg="add mod">
          <ac:chgData name="James Rix" userId="cb545cd9-4117-4a28-ae57-51585a740fdd" providerId="ADAL" clId="{AAAA4DC8-9B01-433A-9A1A-7EF925C8EEAE}" dt="2019-10-26T06:22:52.382" v="403" actId="14100"/>
          <ac:picMkLst>
            <pc:docMk/>
            <pc:sldMk cId="3106067186" sldId="302"/>
            <ac:picMk id="3" creationId="{753F67A9-6B8B-429E-A6E6-47E602E151DF}"/>
          </ac:picMkLst>
        </pc:picChg>
        <pc:picChg chg="del">
          <ac:chgData name="James Rix" userId="cb545cd9-4117-4a28-ae57-51585a740fdd" providerId="ADAL" clId="{AAAA4DC8-9B01-433A-9A1A-7EF925C8EEAE}" dt="2019-10-26T06:11:41.560" v="254" actId="478"/>
          <ac:picMkLst>
            <pc:docMk/>
            <pc:sldMk cId="3106067186" sldId="302"/>
            <ac:picMk id="6" creationId="{A607C6A6-F962-4412-B3B4-F407AF8A0EEC}"/>
          </ac:picMkLst>
        </pc:picChg>
      </pc:sldChg>
      <pc:sldChg chg="addSp delSp modSp add ord">
        <pc:chgData name="James Rix" userId="cb545cd9-4117-4a28-ae57-51585a740fdd" providerId="ADAL" clId="{AAAA4DC8-9B01-433A-9A1A-7EF925C8EEAE}" dt="2019-10-26T06:22:29.414" v="388" actId="1076"/>
        <pc:sldMkLst>
          <pc:docMk/>
          <pc:sldMk cId="2459094873" sldId="303"/>
        </pc:sldMkLst>
        <pc:spChg chg="add del mod">
          <ac:chgData name="James Rix" userId="cb545cd9-4117-4a28-ae57-51585a740fdd" providerId="ADAL" clId="{AAAA4DC8-9B01-433A-9A1A-7EF925C8EEAE}" dt="2019-10-26T06:14:26.341" v="362" actId="478"/>
          <ac:spMkLst>
            <pc:docMk/>
            <pc:sldMk cId="2459094873" sldId="303"/>
            <ac:spMk id="2" creationId="{CED400EE-5109-4B50-8E42-F669EDA80B61}"/>
          </ac:spMkLst>
        </pc:spChg>
        <pc:spChg chg="add mod">
          <ac:chgData name="James Rix" userId="cb545cd9-4117-4a28-ae57-51585a740fdd" providerId="ADAL" clId="{AAAA4DC8-9B01-433A-9A1A-7EF925C8EEAE}" dt="2019-10-26T06:22:29.414" v="388" actId="1076"/>
          <ac:spMkLst>
            <pc:docMk/>
            <pc:sldMk cId="2459094873" sldId="303"/>
            <ac:spMk id="7" creationId="{3C92FEAA-C83A-4FA9-BF6D-443AA821D851}"/>
          </ac:spMkLst>
        </pc:spChg>
        <pc:picChg chg="add mod">
          <ac:chgData name="James Rix" userId="cb545cd9-4117-4a28-ae57-51585a740fdd" providerId="ADAL" clId="{AAAA4DC8-9B01-433A-9A1A-7EF925C8EEAE}" dt="2019-10-26T06:22:20.919" v="379" actId="1076"/>
          <ac:picMkLst>
            <pc:docMk/>
            <pc:sldMk cId="2459094873" sldId="303"/>
            <ac:picMk id="6" creationId="{8A7A4C36-B54E-46F0-806B-766FA3CA5179}"/>
          </ac:picMkLst>
        </pc:picChg>
      </pc:sldChg>
      <pc:sldChg chg="addSp delSp modSp add ord">
        <pc:chgData name="James Rix" userId="cb545cd9-4117-4a28-ae57-51585a740fdd" providerId="ADAL" clId="{AAAA4DC8-9B01-433A-9A1A-7EF925C8EEAE}" dt="2019-10-26T08:20:33.412" v="624" actId="20577"/>
        <pc:sldMkLst>
          <pc:docMk/>
          <pc:sldMk cId="4103078458" sldId="304"/>
        </pc:sldMkLst>
        <pc:spChg chg="mod">
          <ac:chgData name="James Rix" userId="cb545cd9-4117-4a28-ae57-51585a740fdd" providerId="ADAL" clId="{AAAA4DC8-9B01-433A-9A1A-7EF925C8EEAE}" dt="2019-10-26T08:20:33.412" v="624" actId="20577"/>
          <ac:spMkLst>
            <pc:docMk/>
            <pc:sldMk cId="4103078458" sldId="304"/>
            <ac:spMk id="4" creationId="{2E8922C6-9F9D-44BC-B083-B31729A7EDC2}"/>
          </ac:spMkLst>
        </pc:spChg>
        <pc:spChg chg="del mod">
          <ac:chgData name="James Rix" userId="cb545cd9-4117-4a28-ae57-51585a740fdd" providerId="ADAL" clId="{AAAA4DC8-9B01-433A-9A1A-7EF925C8EEAE}" dt="2019-10-26T06:24:15.208" v="430" actId="478"/>
          <ac:spMkLst>
            <pc:docMk/>
            <pc:sldMk cId="4103078458" sldId="304"/>
            <ac:spMk id="9" creationId="{C3218704-E56C-4EF3-9831-E139BAE36A26}"/>
          </ac:spMkLst>
        </pc:spChg>
        <pc:spChg chg="add mod">
          <ac:chgData name="James Rix" userId="cb545cd9-4117-4a28-ae57-51585a740fdd" providerId="ADAL" clId="{AAAA4DC8-9B01-433A-9A1A-7EF925C8EEAE}" dt="2019-10-26T06:24:30.598" v="437" actId="1076"/>
          <ac:spMkLst>
            <pc:docMk/>
            <pc:sldMk cId="4103078458" sldId="304"/>
            <ac:spMk id="13" creationId="{0484E905-B716-45BA-9A0D-B4CB3AAC05AD}"/>
          </ac:spMkLst>
        </pc:spChg>
        <pc:picChg chg="del">
          <ac:chgData name="James Rix" userId="cb545cd9-4117-4a28-ae57-51585a740fdd" providerId="ADAL" clId="{AAAA4DC8-9B01-433A-9A1A-7EF925C8EEAE}" dt="2019-10-26T06:23:41.576" v="426" actId="478"/>
          <ac:picMkLst>
            <pc:docMk/>
            <pc:sldMk cId="4103078458" sldId="304"/>
            <ac:picMk id="3" creationId="{753F67A9-6B8B-429E-A6E6-47E602E151DF}"/>
          </ac:picMkLst>
        </pc:picChg>
        <pc:picChg chg="add mod">
          <ac:chgData name="James Rix" userId="cb545cd9-4117-4a28-ae57-51585a740fdd" providerId="ADAL" clId="{AAAA4DC8-9B01-433A-9A1A-7EF925C8EEAE}" dt="2019-10-26T06:24:08.327" v="429" actId="14100"/>
          <ac:picMkLst>
            <pc:docMk/>
            <pc:sldMk cId="4103078458" sldId="304"/>
            <ac:picMk id="7" creationId="{9CCF87F6-43AD-496E-A887-3F1D9D8915A1}"/>
          </ac:picMkLst>
        </pc:picChg>
        <pc:picChg chg="add mod">
          <ac:chgData name="James Rix" userId="cb545cd9-4117-4a28-ae57-51585a740fdd" providerId="ADAL" clId="{AAAA4DC8-9B01-433A-9A1A-7EF925C8EEAE}" dt="2019-10-26T06:24:08.327" v="429" actId="14100"/>
          <ac:picMkLst>
            <pc:docMk/>
            <pc:sldMk cId="4103078458" sldId="304"/>
            <ac:picMk id="8" creationId="{6B54812A-B61E-4E19-9E8A-C66C372DD12D}"/>
          </ac:picMkLst>
        </pc:picChg>
        <pc:picChg chg="add mod">
          <ac:chgData name="James Rix" userId="cb545cd9-4117-4a28-ae57-51585a740fdd" providerId="ADAL" clId="{AAAA4DC8-9B01-433A-9A1A-7EF925C8EEAE}" dt="2019-10-26T06:24:08.327" v="429" actId="14100"/>
          <ac:picMkLst>
            <pc:docMk/>
            <pc:sldMk cId="4103078458" sldId="304"/>
            <ac:picMk id="10" creationId="{75A303B9-077D-4B65-AAEF-1540D5E2A05E}"/>
          </ac:picMkLst>
        </pc:picChg>
        <pc:picChg chg="add mod">
          <ac:chgData name="James Rix" userId="cb545cd9-4117-4a28-ae57-51585a740fdd" providerId="ADAL" clId="{AAAA4DC8-9B01-433A-9A1A-7EF925C8EEAE}" dt="2019-10-26T06:24:08.327" v="429" actId="14100"/>
          <ac:picMkLst>
            <pc:docMk/>
            <pc:sldMk cId="4103078458" sldId="304"/>
            <ac:picMk id="11" creationId="{59A6E537-AA0B-4A77-9B7D-D85FED92FA63}"/>
          </ac:picMkLst>
        </pc:picChg>
        <pc:picChg chg="add mod">
          <ac:chgData name="James Rix" userId="cb545cd9-4117-4a28-ae57-51585a740fdd" providerId="ADAL" clId="{AAAA4DC8-9B01-433A-9A1A-7EF925C8EEAE}" dt="2019-10-26T06:24:08.327" v="429" actId="14100"/>
          <ac:picMkLst>
            <pc:docMk/>
            <pc:sldMk cId="4103078458" sldId="304"/>
            <ac:picMk id="12" creationId="{FE32522A-9DCA-41E4-9F6B-47015D9FB517}"/>
          </ac:picMkLst>
        </pc:picChg>
      </pc:sldChg>
      <pc:sldChg chg="addSp modSp add">
        <pc:chgData name="James Rix" userId="cb545cd9-4117-4a28-ae57-51585a740fdd" providerId="ADAL" clId="{AAAA4DC8-9B01-433A-9A1A-7EF925C8EEAE}" dt="2019-10-26T06:26:57.677" v="507" actId="207"/>
        <pc:sldMkLst>
          <pc:docMk/>
          <pc:sldMk cId="4114677304" sldId="305"/>
        </pc:sldMkLst>
        <pc:spChg chg="mod">
          <ac:chgData name="James Rix" userId="cb545cd9-4117-4a28-ae57-51585a740fdd" providerId="ADAL" clId="{AAAA4DC8-9B01-433A-9A1A-7EF925C8EEAE}" dt="2019-10-26T06:26:41.144" v="502" actId="20577"/>
          <ac:spMkLst>
            <pc:docMk/>
            <pc:sldMk cId="4114677304" sldId="305"/>
            <ac:spMk id="4" creationId="{2E8922C6-9F9D-44BC-B083-B31729A7EDC2}"/>
          </ac:spMkLst>
        </pc:spChg>
        <pc:spChg chg="add mod">
          <ac:chgData name="James Rix" userId="cb545cd9-4117-4a28-ae57-51585a740fdd" providerId="ADAL" clId="{AAAA4DC8-9B01-433A-9A1A-7EF925C8EEAE}" dt="2019-10-26T06:26:57.677" v="507" actId="207"/>
          <ac:spMkLst>
            <pc:docMk/>
            <pc:sldMk cId="4114677304" sldId="305"/>
            <ac:spMk id="7" creationId="{209A40C5-BFE1-4EF7-936F-C84D71A6A95C}"/>
          </ac:spMkLst>
        </pc:spChg>
        <pc:picChg chg="add mod">
          <ac:chgData name="James Rix" userId="cb545cd9-4117-4a28-ae57-51585a740fdd" providerId="ADAL" clId="{AAAA4DC8-9B01-433A-9A1A-7EF925C8EEAE}" dt="2019-10-26T06:26:55.254" v="506" actId="1440"/>
          <ac:picMkLst>
            <pc:docMk/>
            <pc:sldMk cId="4114677304" sldId="305"/>
            <ac:picMk id="6" creationId="{B6F525AD-7048-4D35-869F-B4C35ED8C346}"/>
          </ac:picMkLst>
        </pc:picChg>
      </pc:sldChg>
      <pc:sldChg chg="addSp modSp add">
        <pc:chgData name="James Rix" userId="cb545cd9-4117-4a28-ae57-51585a740fdd" providerId="ADAL" clId="{AAAA4DC8-9B01-433A-9A1A-7EF925C8EEAE}" dt="2019-10-26T06:27:25.285" v="516" actId="207"/>
        <pc:sldMkLst>
          <pc:docMk/>
          <pc:sldMk cId="3847233583" sldId="306"/>
        </pc:sldMkLst>
        <pc:spChg chg="mod">
          <ac:chgData name="James Rix" userId="cb545cd9-4117-4a28-ae57-51585a740fdd" providerId="ADAL" clId="{AAAA4DC8-9B01-433A-9A1A-7EF925C8EEAE}" dt="2019-10-26T06:27:08.427" v="510" actId="20577"/>
          <ac:spMkLst>
            <pc:docMk/>
            <pc:sldMk cId="3847233583" sldId="306"/>
            <ac:spMk id="4" creationId="{2E8922C6-9F9D-44BC-B083-B31729A7EDC2}"/>
          </ac:spMkLst>
        </pc:spChg>
        <pc:spChg chg="add mod">
          <ac:chgData name="James Rix" userId="cb545cd9-4117-4a28-ae57-51585a740fdd" providerId="ADAL" clId="{AAAA4DC8-9B01-433A-9A1A-7EF925C8EEAE}" dt="2019-10-26T06:27:25.285" v="516" actId="207"/>
          <ac:spMkLst>
            <pc:docMk/>
            <pc:sldMk cId="3847233583" sldId="306"/>
            <ac:spMk id="7" creationId="{D83C8082-42E5-469F-B804-3F476CCEFABF}"/>
          </ac:spMkLst>
        </pc:spChg>
        <pc:picChg chg="add mod">
          <ac:chgData name="James Rix" userId="cb545cd9-4117-4a28-ae57-51585a740fdd" providerId="ADAL" clId="{AAAA4DC8-9B01-433A-9A1A-7EF925C8EEAE}" dt="2019-10-26T06:27:19.847" v="514" actId="1440"/>
          <ac:picMkLst>
            <pc:docMk/>
            <pc:sldMk cId="3847233583" sldId="306"/>
            <ac:picMk id="6" creationId="{7EC0FA76-30F7-4784-84DC-51F12B9BAFBC}"/>
          </ac:picMkLst>
        </pc:picChg>
      </pc:sldChg>
      <pc:sldChg chg="addSp modSp add del">
        <pc:chgData name="James Rix" userId="cb545cd9-4117-4a28-ae57-51585a740fdd" providerId="ADAL" clId="{AAAA4DC8-9B01-433A-9A1A-7EF925C8EEAE}" dt="2019-10-26T06:28:34.410" v="534" actId="2696"/>
        <pc:sldMkLst>
          <pc:docMk/>
          <pc:sldMk cId="893652139" sldId="307"/>
        </pc:sldMkLst>
        <pc:spChg chg="mod">
          <ac:chgData name="James Rix" userId="cb545cd9-4117-4a28-ae57-51585a740fdd" providerId="ADAL" clId="{AAAA4DC8-9B01-433A-9A1A-7EF925C8EEAE}" dt="2019-10-26T06:27:36.905" v="523" actId="20577"/>
          <ac:spMkLst>
            <pc:docMk/>
            <pc:sldMk cId="893652139" sldId="307"/>
            <ac:spMk id="4" creationId="{2E8922C6-9F9D-44BC-B083-B31729A7EDC2}"/>
          </ac:spMkLst>
        </pc:spChg>
        <pc:spChg chg="add mod">
          <ac:chgData name="James Rix" userId="cb545cd9-4117-4a28-ae57-51585a740fdd" providerId="ADAL" clId="{AAAA4DC8-9B01-433A-9A1A-7EF925C8EEAE}" dt="2019-10-26T06:28:05.594" v="532" actId="14100"/>
          <ac:spMkLst>
            <pc:docMk/>
            <pc:sldMk cId="893652139" sldId="307"/>
            <ac:spMk id="7" creationId="{840DDED7-765A-4470-B328-7A8743B433C3}"/>
          </ac:spMkLst>
        </pc:spChg>
        <pc:picChg chg="add mod">
          <ac:chgData name="James Rix" userId="cb545cd9-4117-4a28-ae57-51585a740fdd" providerId="ADAL" clId="{AAAA4DC8-9B01-433A-9A1A-7EF925C8EEAE}" dt="2019-10-26T06:27:47.791" v="527" actId="1440"/>
          <ac:picMkLst>
            <pc:docMk/>
            <pc:sldMk cId="893652139" sldId="307"/>
            <ac:picMk id="6" creationId="{12046361-78E4-4D0A-B571-C6D4E26B92C6}"/>
          </ac:picMkLst>
        </pc:picChg>
      </pc:sldChg>
      <pc:sldChg chg="add del">
        <pc:chgData name="James Rix" userId="cb545cd9-4117-4a28-ae57-51585a740fdd" providerId="ADAL" clId="{AAAA4DC8-9B01-433A-9A1A-7EF925C8EEAE}" dt="2019-10-26T06:28:36.305" v="535" actId="2696"/>
        <pc:sldMkLst>
          <pc:docMk/>
          <pc:sldMk cId="521537361" sldId="308"/>
        </pc:sldMkLst>
      </pc:sldChg>
      <pc:sldChg chg="addSp modSp add ord">
        <pc:chgData name="James Rix" userId="cb545cd9-4117-4a28-ae57-51585a740fdd" providerId="ADAL" clId="{AAAA4DC8-9B01-433A-9A1A-7EF925C8EEAE}" dt="2019-10-26T06:26:01.079" v="478"/>
        <pc:sldMkLst>
          <pc:docMk/>
          <pc:sldMk cId="3387646096" sldId="309"/>
        </pc:sldMkLst>
        <pc:spChg chg="add mod">
          <ac:chgData name="James Rix" userId="cb545cd9-4117-4a28-ae57-51585a740fdd" providerId="ADAL" clId="{AAAA4DC8-9B01-433A-9A1A-7EF925C8EEAE}" dt="2019-10-26T06:25:35.258" v="473" actId="207"/>
          <ac:spMkLst>
            <pc:docMk/>
            <pc:sldMk cId="3387646096" sldId="309"/>
            <ac:spMk id="6" creationId="{F84A5742-3005-4D4A-899C-FD72632C9738}"/>
          </ac:spMkLst>
        </pc:spChg>
        <pc:picChg chg="add mod">
          <ac:chgData name="James Rix" userId="cb545cd9-4117-4a28-ae57-51585a740fdd" providerId="ADAL" clId="{AAAA4DC8-9B01-433A-9A1A-7EF925C8EEAE}" dt="2019-10-26T06:25:51.782" v="477" actId="14100"/>
          <ac:picMkLst>
            <pc:docMk/>
            <pc:sldMk cId="3387646096" sldId="309"/>
            <ac:picMk id="7" creationId="{29A17D14-D85B-4305-8CF4-C4E95DDBDBA7}"/>
          </ac:picMkLst>
        </pc:picChg>
      </pc:sldChg>
      <pc:sldChg chg="add del">
        <pc:chgData name="James Rix" userId="cb545cd9-4117-4a28-ae57-51585a740fdd" providerId="ADAL" clId="{AAAA4DC8-9B01-433A-9A1A-7EF925C8EEAE}" dt="2019-10-27T11:21:10.845" v="4631" actId="2696"/>
        <pc:sldMkLst>
          <pc:docMk/>
          <pc:sldMk cId="1912482630" sldId="310"/>
        </pc:sldMkLst>
      </pc:sldChg>
      <pc:sldChg chg="addSp delSp modSp add del">
        <pc:chgData name="James Rix" userId="cb545cd9-4117-4a28-ae57-51585a740fdd" providerId="ADAL" clId="{AAAA4DC8-9B01-433A-9A1A-7EF925C8EEAE}" dt="2019-10-27T11:21:09.924" v="4630" actId="2696"/>
        <pc:sldMkLst>
          <pc:docMk/>
          <pc:sldMk cId="603730748" sldId="311"/>
        </pc:sldMkLst>
        <pc:spChg chg="mod">
          <ac:chgData name="James Rix" userId="cb545cd9-4117-4a28-ae57-51585a740fdd" providerId="ADAL" clId="{AAAA4DC8-9B01-433A-9A1A-7EF925C8EEAE}" dt="2019-10-26T08:00:10.076" v="581" actId="20577"/>
          <ac:spMkLst>
            <pc:docMk/>
            <pc:sldMk cId="603730748" sldId="311"/>
            <ac:spMk id="4" creationId="{2E8922C6-9F9D-44BC-B083-B31729A7EDC2}"/>
          </ac:spMkLst>
        </pc:spChg>
        <pc:spChg chg="del mod topLvl">
          <ac:chgData name="James Rix" userId="cb545cd9-4117-4a28-ae57-51585a740fdd" providerId="ADAL" clId="{AAAA4DC8-9B01-433A-9A1A-7EF925C8EEAE}" dt="2019-10-27T03:42:21.649" v="1651" actId="478"/>
          <ac:spMkLst>
            <pc:docMk/>
            <pc:sldMk cId="603730748" sldId="311"/>
            <ac:spMk id="7" creationId="{EE3F461A-78E4-42BE-9A35-E48BB5AD043D}"/>
          </ac:spMkLst>
        </pc:spChg>
        <pc:spChg chg="del mod topLvl">
          <ac:chgData name="James Rix" userId="cb545cd9-4117-4a28-ae57-51585a740fdd" providerId="ADAL" clId="{AAAA4DC8-9B01-433A-9A1A-7EF925C8EEAE}" dt="2019-10-27T03:42:20.455" v="1650" actId="478"/>
          <ac:spMkLst>
            <pc:docMk/>
            <pc:sldMk cId="603730748" sldId="311"/>
            <ac:spMk id="33" creationId="{B507EE3F-E0B1-4D00-AE4A-4A50E357561E}"/>
          </ac:spMkLst>
        </pc:spChg>
        <pc:spChg chg="del mod topLvl">
          <ac:chgData name="James Rix" userId="cb545cd9-4117-4a28-ae57-51585a740fdd" providerId="ADAL" clId="{AAAA4DC8-9B01-433A-9A1A-7EF925C8EEAE}" dt="2019-10-27T03:42:17.559" v="1648" actId="478"/>
          <ac:spMkLst>
            <pc:docMk/>
            <pc:sldMk cId="603730748" sldId="311"/>
            <ac:spMk id="36" creationId="{4D9F70ED-F3D8-47F7-892D-9EE866802486}"/>
          </ac:spMkLst>
        </pc:spChg>
        <pc:spChg chg="del mod topLvl">
          <ac:chgData name="James Rix" userId="cb545cd9-4117-4a28-ae57-51585a740fdd" providerId="ADAL" clId="{AAAA4DC8-9B01-433A-9A1A-7EF925C8EEAE}" dt="2019-10-27T03:42:19.254" v="1649" actId="478"/>
          <ac:spMkLst>
            <pc:docMk/>
            <pc:sldMk cId="603730748" sldId="311"/>
            <ac:spMk id="37" creationId="{8B2D675B-B6C4-497D-A375-577DFBECE637}"/>
          </ac:spMkLst>
        </pc:spChg>
        <pc:spChg chg="add del mod topLvl">
          <ac:chgData name="James Rix" userId="cb545cd9-4117-4a28-ae57-51585a740fdd" providerId="ADAL" clId="{AAAA4DC8-9B01-433A-9A1A-7EF925C8EEAE}" dt="2019-10-27T04:14:00.752" v="1773" actId="478"/>
          <ac:spMkLst>
            <pc:docMk/>
            <pc:sldMk cId="603730748" sldId="311"/>
            <ac:spMk id="137" creationId="{6D638B18-EB9D-4594-9AC7-CF78773ADA44}"/>
          </ac:spMkLst>
        </pc:spChg>
        <pc:spChg chg="add del mod topLvl">
          <ac:chgData name="James Rix" userId="cb545cd9-4117-4a28-ae57-51585a740fdd" providerId="ADAL" clId="{AAAA4DC8-9B01-433A-9A1A-7EF925C8EEAE}" dt="2019-10-27T04:14:02.557" v="1775" actId="478"/>
          <ac:spMkLst>
            <pc:docMk/>
            <pc:sldMk cId="603730748" sldId="311"/>
            <ac:spMk id="150" creationId="{A2B292C8-D842-48C8-9802-0E134AEB1EFC}"/>
          </ac:spMkLst>
        </pc:spChg>
        <pc:spChg chg="add del mod topLvl">
          <ac:chgData name="James Rix" userId="cb545cd9-4117-4a28-ae57-51585a740fdd" providerId="ADAL" clId="{AAAA4DC8-9B01-433A-9A1A-7EF925C8EEAE}" dt="2019-10-27T04:16:39.197" v="1812" actId="478"/>
          <ac:spMkLst>
            <pc:docMk/>
            <pc:sldMk cId="603730748" sldId="311"/>
            <ac:spMk id="155" creationId="{C5DE5CE4-7C3C-48E2-AD01-AF30A7C53CE6}"/>
          </ac:spMkLst>
        </pc:spChg>
        <pc:grpChg chg="add del mod">
          <ac:chgData name="James Rix" userId="cb545cd9-4117-4a28-ae57-51585a740fdd" providerId="ADAL" clId="{AAAA4DC8-9B01-433A-9A1A-7EF925C8EEAE}" dt="2019-10-27T03:42:06.029" v="1644" actId="165"/>
          <ac:grpSpMkLst>
            <pc:docMk/>
            <pc:sldMk cId="603730748" sldId="311"/>
            <ac:grpSpMk id="6" creationId="{5F845467-4249-4E54-8CBD-732914AC5BFF}"/>
          </ac:grpSpMkLst>
        </pc:grpChg>
        <pc:grpChg chg="del mod topLvl">
          <ac:chgData name="James Rix" userId="cb545cd9-4117-4a28-ae57-51585a740fdd" providerId="ADAL" clId="{AAAA4DC8-9B01-433A-9A1A-7EF925C8EEAE}" dt="2019-10-27T03:42:11.151" v="1645" actId="165"/>
          <ac:grpSpMkLst>
            <pc:docMk/>
            <pc:sldMk cId="603730748" sldId="311"/>
            <ac:grpSpMk id="8" creationId="{392299B9-1C5E-4F03-8302-6BBB4CE37B75}"/>
          </ac:grpSpMkLst>
        </pc:grpChg>
        <pc:grpChg chg="del mod topLvl">
          <ac:chgData name="James Rix" userId="cb545cd9-4117-4a28-ae57-51585a740fdd" providerId="ADAL" clId="{AAAA4DC8-9B01-433A-9A1A-7EF925C8EEAE}" dt="2019-10-27T07:50:32.412" v="2925" actId="478"/>
          <ac:grpSpMkLst>
            <pc:docMk/>
            <pc:sldMk cId="603730748" sldId="311"/>
            <ac:grpSpMk id="9" creationId="{E7F14A8C-BFAE-4476-93A6-3530062E6EE0}"/>
          </ac:grpSpMkLst>
        </pc:grpChg>
        <pc:grpChg chg="del mod topLvl">
          <ac:chgData name="James Rix" userId="cb545cd9-4117-4a28-ae57-51585a740fdd" providerId="ADAL" clId="{AAAA4DC8-9B01-433A-9A1A-7EF925C8EEAE}" dt="2019-10-27T07:50:32.412" v="2925" actId="478"/>
          <ac:grpSpMkLst>
            <pc:docMk/>
            <pc:sldMk cId="603730748" sldId="311"/>
            <ac:grpSpMk id="10" creationId="{CC95FE97-2B45-4165-AB13-5BE033BA2F81}"/>
          </ac:grpSpMkLst>
        </pc:grpChg>
        <pc:grpChg chg="del mod topLvl">
          <ac:chgData name="James Rix" userId="cb545cd9-4117-4a28-ae57-51585a740fdd" providerId="ADAL" clId="{AAAA4DC8-9B01-433A-9A1A-7EF925C8EEAE}" dt="2019-10-27T07:50:32.412" v="2925" actId="478"/>
          <ac:grpSpMkLst>
            <pc:docMk/>
            <pc:sldMk cId="603730748" sldId="311"/>
            <ac:grpSpMk id="11" creationId="{2692A125-B889-43DA-99CE-12CF3E41C520}"/>
          </ac:grpSpMkLst>
        </pc:grpChg>
        <pc:grpChg chg="del mod topLvl">
          <ac:chgData name="James Rix" userId="cb545cd9-4117-4a28-ae57-51585a740fdd" providerId="ADAL" clId="{AAAA4DC8-9B01-433A-9A1A-7EF925C8EEAE}" dt="2019-10-27T07:50:32.412" v="2925" actId="478"/>
          <ac:grpSpMkLst>
            <pc:docMk/>
            <pc:sldMk cId="603730748" sldId="311"/>
            <ac:grpSpMk id="12" creationId="{6303F178-46AB-413C-B3ED-725B571F3B76}"/>
          </ac:grpSpMkLst>
        </pc:grpChg>
        <pc:grpChg chg="del mod topLvl">
          <ac:chgData name="James Rix" userId="cb545cd9-4117-4a28-ae57-51585a740fdd" providerId="ADAL" clId="{AAAA4DC8-9B01-433A-9A1A-7EF925C8EEAE}" dt="2019-10-27T07:50:32.412" v="2925" actId="478"/>
          <ac:grpSpMkLst>
            <pc:docMk/>
            <pc:sldMk cId="603730748" sldId="311"/>
            <ac:grpSpMk id="13" creationId="{1E880936-F231-4FF5-8BE9-CDA9BB1731F6}"/>
          </ac:grpSpMkLst>
        </pc:grpChg>
        <pc:grpChg chg="del mod topLvl">
          <ac:chgData name="James Rix" userId="cb545cd9-4117-4a28-ae57-51585a740fdd" providerId="ADAL" clId="{AAAA4DC8-9B01-433A-9A1A-7EF925C8EEAE}" dt="2019-10-27T07:50:32.412" v="2925" actId="478"/>
          <ac:grpSpMkLst>
            <pc:docMk/>
            <pc:sldMk cId="603730748" sldId="311"/>
            <ac:grpSpMk id="14" creationId="{99B8FF46-FB58-4FED-A288-D78EBC6F2748}"/>
          </ac:grpSpMkLst>
        </pc:grpChg>
        <pc:grpChg chg="del mod topLvl">
          <ac:chgData name="James Rix" userId="cb545cd9-4117-4a28-ae57-51585a740fdd" providerId="ADAL" clId="{AAAA4DC8-9B01-433A-9A1A-7EF925C8EEAE}" dt="2019-10-27T07:50:32.412" v="2925" actId="478"/>
          <ac:grpSpMkLst>
            <pc:docMk/>
            <pc:sldMk cId="603730748" sldId="311"/>
            <ac:grpSpMk id="15" creationId="{3ED4074B-FDA0-4592-B6C3-A90EA45D3180}"/>
          </ac:grpSpMkLst>
        </pc:grpChg>
        <pc:grpChg chg="del mod topLvl">
          <ac:chgData name="James Rix" userId="cb545cd9-4117-4a28-ae57-51585a740fdd" providerId="ADAL" clId="{AAAA4DC8-9B01-433A-9A1A-7EF925C8EEAE}" dt="2019-10-27T07:50:32.412" v="2925" actId="478"/>
          <ac:grpSpMkLst>
            <pc:docMk/>
            <pc:sldMk cId="603730748" sldId="311"/>
            <ac:grpSpMk id="16" creationId="{F76046AB-AE24-4A27-BED7-E9924416E6E5}"/>
          </ac:grpSpMkLst>
        </pc:grpChg>
        <pc:grpChg chg="add del mod">
          <ac:chgData name="James Rix" userId="cb545cd9-4117-4a28-ae57-51585a740fdd" providerId="ADAL" clId="{AAAA4DC8-9B01-433A-9A1A-7EF925C8EEAE}" dt="2019-10-27T03:45:31.203" v="1674" actId="165"/>
          <ac:grpSpMkLst>
            <pc:docMk/>
            <pc:sldMk cId="603730748" sldId="311"/>
            <ac:grpSpMk id="131" creationId="{CC936707-03F4-4DF7-99CC-7909BCBE2811}"/>
          </ac:grpSpMkLst>
        </pc:grpChg>
        <pc:grpChg chg="add del mod">
          <ac:chgData name="James Rix" userId="cb545cd9-4117-4a28-ae57-51585a740fdd" providerId="ADAL" clId="{AAAA4DC8-9B01-433A-9A1A-7EF925C8EEAE}" dt="2019-10-27T04:04:17.801" v="1706" actId="165"/>
          <ac:grpSpMkLst>
            <pc:docMk/>
            <pc:sldMk cId="603730748" sldId="311"/>
            <ac:grpSpMk id="138" creationId="{BD7E01DE-6D0F-4E52-8C9C-5FDB344AF5BF}"/>
          </ac:grpSpMkLst>
        </pc:grpChg>
        <pc:grpChg chg="add del mod">
          <ac:chgData name="James Rix" userId="cb545cd9-4117-4a28-ae57-51585a740fdd" providerId="ADAL" clId="{AAAA4DC8-9B01-433A-9A1A-7EF925C8EEAE}" dt="2019-10-27T04:05:49.582" v="1720" actId="165"/>
          <ac:grpSpMkLst>
            <pc:docMk/>
            <pc:sldMk cId="603730748" sldId="311"/>
            <ac:grpSpMk id="139" creationId="{979A9133-AEA3-4378-9E7C-C1E415006AF1}"/>
          </ac:grpSpMkLst>
        </pc:grpChg>
        <pc:grpChg chg="add del mod">
          <ac:chgData name="James Rix" userId="cb545cd9-4117-4a28-ae57-51585a740fdd" providerId="ADAL" clId="{AAAA4DC8-9B01-433A-9A1A-7EF925C8EEAE}" dt="2019-10-27T04:07:28.898" v="1738" actId="165"/>
          <ac:grpSpMkLst>
            <pc:docMk/>
            <pc:sldMk cId="603730748" sldId="311"/>
            <ac:grpSpMk id="148" creationId="{4793A581-629F-464B-B69E-8282FAB6FACB}"/>
          </ac:grpSpMkLst>
        </pc:grpChg>
        <pc:grpChg chg="add del mod">
          <ac:chgData name="James Rix" userId="cb545cd9-4117-4a28-ae57-51585a740fdd" providerId="ADAL" clId="{AAAA4DC8-9B01-433A-9A1A-7EF925C8EEAE}" dt="2019-10-27T04:13:54.447" v="1771" actId="165"/>
          <ac:grpSpMkLst>
            <pc:docMk/>
            <pc:sldMk cId="603730748" sldId="311"/>
            <ac:grpSpMk id="154" creationId="{A28C06B5-1AF5-44C8-A463-1993E8F88E60}"/>
          </ac:grpSpMkLst>
        </pc:grpChg>
        <pc:grpChg chg="add del mod">
          <ac:chgData name="James Rix" userId="cb545cd9-4117-4a28-ae57-51585a740fdd" providerId="ADAL" clId="{AAAA4DC8-9B01-433A-9A1A-7EF925C8EEAE}" dt="2019-10-27T04:16:34.979" v="1810" actId="165"/>
          <ac:grpSpMkLst>
            <pc:docMk/>
            <pc:sldMk cId="603730748" sldId="311"/>
            <ac:grpSpMk id="156" creationId="{545E5333-4ED9-4432-9A1A-1EADBB5AC977}"/>
          </ac:grpSpMkLst>
        </pc:grpChg>
        <pc:cxnChg chg="add del mod topLvl">
          <ac:chgData name="James Rix" userId="cb545cd9-4117-4a28-ae57-51585a740fdd" providerId="ADAL" clId="{AAAA4DC8-9B01-433A-9A1A-7EF925C8EEAE}" dt="2019-10-27T07:50:32.412" v="2925" actId="478"/>
          <ac:cxnSpMkLst>
            <pc:docMk/>
            <pc:sldMk cId="603730748" sldId="311"/>
            <ac:cxnSpMk id="3" creationId="{FE66E203-EBB7-4B47-92E4-2D94673233AA}"/>
          </ac:cxnSpMkLst>
        </pc:cxnChg>
        <pc:cxnChg chg="del mod topLvl">
          <ac:chgData name="James Rix" userId="cb545cd9-4117-4a28-ae57-51585a740fdd" providerId="ADAL" clId="{AAAA4DC8-9B01-433A-9A1A-7EF925C8EEAE}" dt="2019-10-27T07:50:32.412" v="2925" actId="478"/>
          <ac:cxnSpMkLst>
            <pc:docMk/>
            <pc:sldMk cId="603730748" sldId="311"/>
            <ac:cxnSpMk id="17" creationId="{0511AFC9-0DC8-46C1-8B70-68C37431CDB2}"/>
          </ac:cxnSpMkLst>
        </pc:cxnChg>
        <pc:cxnChg chg="del mod topLvl">
          <ac:chgData name="James Rix" userId="cb545cd9-4117-4a28-ae57-51585a740fdd" providerId="ADAL" clId="{AAAA4DC8-9B01-433A-9A1A-7EF925C8EEAE}" dt="2019-10-27T07:50:32.412" v="2925" actId="478"/>
          <ac:cxnSpMkLst>
            <pc:docMk/>
            <pc:sldMk cId="603730748" sldId="311"/>
            <ac:cxnSpMk id="18" creationId="{15B155C3-FB78-4B35-9EB3-2394912438AE}"/>
          </ac:cxnSpMkLst>
        </pc:cxnChg>
        <pc:cxnChg chg="del mod topLvl">
          <ac:chgData name="James Rix" userId="cb545cd9-4117-4a28-ae57-51585a740fdd" providerId="ADAL" clId="{AAAA4DC8-9B01-433A-9A1A-7EF925C8EEAE}" dt="2019-10-27T07:50:32.412" v="2925" actId="478"/>
          <ac:cxnSpMkLst>
            <pc:docMk/>
            <pc:sldMk cId="603730748" sldId="311"/>
            <ac:cxnSpMk id="19" creationId="{97976090-7E74-406A-9AD1-1382278FB519}"/>
          </ac:cxnSpMkLst>
        </pc:cxnChg>
        <pc:cxnChg chg="del mod topLvl">
          <ac:chgData name="James Rix" userId="cb545cd9-4117-4a28-ae57-51585a740fdd" providerId="ADAL" clId="{AAAA4DC8-9B01-433A-9A1A-7EF925C8EEAE}" dt="2019-10-27T07:50:32.412" v="2925" actId="478"/>
          <ac:cxnSpMkLst>
            <pc:docMk/>
            <pc:sldMk cId="603730748" sldId="311"/>
            <ac:cxnSpMk id="20" creationId="{D90960B7-6B77-48E1-98D8-13C3830A4089}"/>
          </ac:cxnSpMkLst>
        </pc:cxnChg>
        <pc:cxnChg chg="del mod topLvl">
          <ac:chgData name="James Rix" userId="cb545cd9-4117-4a28-ae57-51585a740fdd" providerId="ADAL" clId="{AAAA4DC8-9B01-433A-9A1A-7EF925C8EEAE}" dt="2019-10-27T07:50:32.412" v="2925" actId="478"/>
          <ac:cxnSpMkLst>
            <pc:docMk/>
            <pc:sldMk cId="603730748" sldId="311"/>
            <ac:cxnSpMk id="21" creationId="{AB59DC07-74F1-45C3-B3CF-CC15878EBD4F}"/>
          </ac:cxnSpMkLst>
        </pc:cxnChg>
        <pc:cxnChg chg="del mod topLvl">
          <ac:chgData name="James Rix" userId="cb545cd9-4117-4a28-ae57-51585a740fdd" providerId="ADAL" clId="{AAAA4DC8-9B01-433A-9A1A-7EF925C8EEAE}" dt="2019-10-27T07:50:32.412" v="2925" actId="478"/>
          <ac:cxnSpMkLst>
            <pc:docMk/>
            <pc:sldMk cId="603730748" sldId="311"/>
            <ac:cxnSpMk id="22" creationId="{14272006-17A3-4A1C-87A4-F5DB0E538A63}"/>
          </ac:cxnSpMkLst>
        </pc:cxnChg>
        <pc:cxnChg chg="del mod topLvl">
          <ac:chgData name="James Rix" userId="cb545cd9-4117-4a28-ae57-51585a740fdd" providerId="ADAL" clId="{AAAA4DC8-9B01-433A-9A1A-7EF925C8EEAE}" dt="2019-10-27T07:50:32.412" v="2925" actId="478"/>
          <ac:cxnSpMkLst>
            <pc:docMk/>
            <pc:sldMk cId="603730748" sldId="311"/>
            <ac:cxnSpMk id="23" creationId="{4EA67549-18BB-4FFC-965C-BCF1684460B2}"/>
          </ac:cxnSpMkLst>
        </pc:cxnChg>
        <pc:cxnChg chg="del mod topLvl">
          <ac:chgData name="James Rix" userId="cb545cd9-4117-4a28-ae57-51585a740fdd" providerId="ADAL" clId="{AAAA4DC8-9B01-433A-9A1A-7EF925C8EEAE}" dt="2019-10-27T07:50:32.412" v="2925" actId="478"/>
          <ac:cxnSpMkLst>
            <pc:docMk/>
            <pc:sldMk cId="603730748" sldId="311"/>
            <ac:cxnSpMk id="24" creationId="{7BF0381C-8BC7-447D-88A6-399480A5F36A}"/>
          </ac:cxnSpMkLst>
        </pc:cxnChg>
        <pc:cxnChg chg="del mod topLvl">
          <ac:chgData name="James Rix" userId="cb545cd9-4117-4a28-ae57-51585a740fdd" providerId="ADAL" clId="{AAAA4DC8-9B01-433A-9A1A-7EF925C8EEAE}" dt="2019-10-27T07:50:32.412" v="2925" actId="478"/>
          <ac:cxnSpMkLst>
            <pc:docMk/>
            <pc:sldMk cId="603730748" sldId="311"/>
            <ac:cxnSpMk id="25" creationId="{7154D26F-D767-492D-A8DF-0B93F0F875B7}"/>
          </ac:cxnSpMkLst>
        </pc:cxnChg>
        <pc:cxnChg chg="del mod topLvl">
          <ac:chgData name="James Rix" userId="cb545cd9-4117-4a28-ae57-51585a740fdd" providerId="ADAL" clId="{AAAA4DC8-9B01-433A-9A1A-7EF925C8EEAE}" dt="2019-10-27T07:50:32.412" v="2925" actId="478"/>
          <ac:cxnSpMkLst>
            <pc:docMk/>
            <pc:sldMk cId="603730748" sldId="311"/>
            <ac:cxnSpMk id="26" creationId="{82710137-C2E4-4783-BE81-3CDBE06D4EB4}"/>
          </ac:cxnSpMkLst>
        </pc:cxnChg>
        <pc:cxnChg chg="del mod topLvl">
          <ac:chgData name="James Rix" userId="cb545cd9-4117-4a28-ae57-51585a740fdd" providerId="ADAL" clId="{AAAA4DC8-9B01-433A-9A1A-7EF925C8EEAE}" dt="2019-10-27T07:50:32.412" v="2925" actId="478"/>
          <ac:cxnSpMkLst>
            <pc:docMk/>
            <pc:sldMk cId="603730748" sldId="311"/>
            <ac:cxnSpMk id="27" creationId="{AB3E7B7F-330A-4372-86CD-3784ED3BE9F5}"/>
          </ac:cxnSpMkLst>
        </pc:cxnChg>
        <pc:cxnChg chg="del mod topLvl">
          <ac:chgData name="James Rix" userId="cb545cd9-4117-4a28-ae57-51585a740fdd" providerId="ADAL" clId="{AAAA4DC8-9B01-433A-9A1A-7EF925C8EEAE}" dt="2019-10-27T07:50:32.412" v="2925" actId="478"/>
          <ac:cxnSpMkLst>
            <pc:docMk/>
            <pc:sldMk cId="603730748" sldId="311"/>
            <ac:cxnSpMk id="28" creationId="{6885A85C-3DB0-44CD-83F8-7E2B3C66BB1F}"/>
          </ac:cxnSpMkLst>
        </pc:cxnChg>
        <pc:cxnChg chg="del mod topLvl">
          <ac:chgData name="James Rix" userId="cb545cd9-4117-4a28-ae57-51585a740fdd" providerId="ADAL" clId="{AAAA4DC8-9B01-433A-9A1A-7EF925C8EEAE}" dt="2019-10-27T07:50:32.412" v="2925" actId="478"/>
          <ac:cxnSpMkLst>
            <pc:docMk/>
            <pc:sldMk cId="603730748" sldId="311"/>
            <ac:cxnSpMk id="29" creationId="{6436E9D7-653B-489F-BFBA-64ED3F36177C}"/>
          </ac:cxnSpMkLst>
        </pc:cxnChg>
        <pc:cxnChg chg="del mod topLvl">
          <ac:chgData name="James Rix" userId="cb545cd9-4117-4a28-ae57-51585a740fdd" providerId="ADAL" clId="{AAAA4DC8-9B01-433A-9A1A-7EF925C8EEAE}" dt="2019-10-27T07:50:32.412" v="2925" actId="478"/>
          <ac:cxnSpMkLst>
            <pc:docMk/>
            <pc:sldMk cId="603730748" sldId="311"/>
            <ac:cxnSpMk id="30" creationId="{BAC65D96-7283-4861-B21E-4468B29C8B9D}"/>
          </ac:cxnSpMkLst>
        </pc:cxnChg>
        <pc:cxnChg chg="del mod topLvl">
          <ac:chgData name="James Rix" userId="cb545cd9-4117-4a28-ae57-51585a740fdd" providerId="ADAL" clId="{AAAA4DC8-9B01-433A-9A1A-7EF925C8EEAE}" dt="2019-10-27T07:50:32.412" v="2925" actId="478"/>
          <ac:cxnSpMkLst>
            <pc:docMk/>
            <pc:sldMk cId="603730748" sldId="311"/>
            <ac:cxnSpMk id="31" creationId="{7C54280E-D7B7-4232-BE84-55EA287FF689}"/>
          </ac:cxnSpMkLst>
        </pc:cxnChg>
        <pc:cxnChg chg="del mod topLvl">
          <ac:chgData name="James Rix" userId="cb545cd9-4117-4a28-ae57-51585a740fdd" providerId="ADAL" clId="{AAAA4DC8-9B01-433A-9A1A-7EF925C8EEAE}" dt="2019-10-27T07:50:32.412" v="2925" actId="478"/>
          <ac:cxnSpMkLst>
            <pc:docMk/>
            <pc:sldMk cId="603730748" sldId="311"/>
            <ac:cxnSpMk id="32" creationId="{01EE2867-13B7-4D41-B2D3-86E67522FD1A}"/>
          </ac:cxnSpMkLst>
        </pc:cxnChg>
        <pc:cxnChg chg="del mod topLvl">
          <ac:chgData name="James Rix" userId="cb545cd9-4117-4a28-ae57-51585a740fdd" providerId="ADAL" clId="{AAAA4DC8-9B01-433A-9A1A-7EF925C8EEAE}" dt="2019-10-27T03:42:15.294" v="1646" actId="478"/>
          <ac:cxnSpMkLst>
            <pc:docMk/>
            <pc:sldMk cId="603730748" sldId="311"/>
            <ac:cxnSpMk id="34" creationId="{32576343-705A-4FE3-B84C-25FEBB65821B}"/>
          </ac:cxnSpMkLst>
        </pc:cxnChg>
        <pc:cxnChg chg="del mod topLvl">
          <ac:chgData name="James Rix" userId="cb545cd9-4117-4a28-ae57-51585a740fdd" providerId="ADAL" clId="{AAAA4DC8-9B01-433A-9A1A-7EF925C8EEAE}" dt="2019-10-27T03:42:16.295" v="1647" actId="478"/>
          <ac:cxnSpMkLst>
            <pc:docMk/>
            <pc:sldMk cId="603730748" sldId="311"/>
            <ac:cxnSpMk id="35" creationId="{F0950507-8BE0-4DC5-9D78-27A58C1766B3}"/>
          </ac:cxnSpMkLst>
        </pc:cxnChg>
        <pc:cxnChg chg="del mod topLvl">
          <ac:chgData name="James Rix" userId="cb545cd9-4117-4a28-ae57-51585a740fdd" providerId="ADAL" clId="{AAAA4DC8-9B01-433A-9A1A-7EF925C8EEAE}" dt="2019-10-27T07:50:32.412" v="2925" actId="478"/>
          <ac:cxnSpMkLst>
            <pc:docMk/>
            <pc:sldMk cId="603730748" sldId="311"/>
            <ac:cxnSpMk id="38" creationId="{942B23CD-C6CF-4943-ACEB-0B9F9BB676D5}"/>
          </ac:cxnSpMkLst>
        </pc:cxnChg>
        <pc:cxnChg chg="del mod topLvl">
          <ac:chgData name="James Rix" userId="cb545cd9-4117-4a28-ae57-51585a740fdd" providerId="ADAL" clId="{AAAA4DC8-9B01-433A-9A1A-7EF925C8EEAE}" dt="2019-10-27T07:50:32.412" v="2925" actId="478"/>
          <ac:cxnSpMkLst>
            <pc:docMk/>
            <pc:sldMk cId="603730748" sldId="311"/>
            <ac:cxnSpMk id="39" creationId="{2F4346F0-4155-4DEE-9087-FABC97CA247F}"/>
          </ac:cxnSpMkLst>
        </pc:cxnChg>
        <pc:cxnChg chg="del mod topLvl">
          <ac:chgData name="James Rix" userId="cb545cd9-4117-4a28-ae57-51585a740fdd" providerId="ADAL" clId="{AAAA4DC8-9B01-433A-9A1A-7EF925C8EEAE}" dt="2019-10-27T07:50:32.412" v="2925" actId="478"/>
          <ac:cxnSpMkLst>
            <pc:docMk/>
            <pc:sldMk cId="603730748" sldId="311"/>
            <ac:cxnSpMk id="40" creationId="{D95287AA-8A6E-4EE7-BCF5-8083531D8CD4}"/>
          </ac:cxnSpMkLst>
        </pc:cxnChg>
        <pc:cxnChg chg="del mod topLvl">
          <ac:chgData name="James Rix" userId="cb545cd9-4117-4a28-ae57-51585a740fdd" providerId="ADAL" clId="{AAAA4DC8-9B01-433A-9A1A-7EF925C8EEAE}" dt="2019-10-27T07:50:32.412" v="2925" actId="478"/>
          <ac:cxnSpMkLst>
            <pc:docMk/>
            <pc:sldMk cId="603730748" sldId="311"/>
            <ac:cxnSpMk id="41" creationId="{AB7E43BA-2420-40B8-B390-CB633E06DD8D}"/>
          </ac:cxnSpMkLst>
        </pc:cxnChg>
        <pc:cxnChg chg="del mod topLvl">
          <ac:chgData name="James Rix" userId="cb545cd9-4117-4a28-ae57-51585a740fdd" providerId="ADAL" clId="{AAAA4DC8-9B01-433A-9A1A-7EF925C8EEAE}" dt="2019-10-27T07:50:32.412" v="2925" actId="478"/>
          <ac:cxnSpMkLst>
            <pc:docMk/>
            <pc:sldMk cId="603730748" sldId="311"/>
            <ac:cxnSpMk id="42" creationId="{2AC1FA98-1AF1-40B1-B087-5E23E8670AB4}"/>
          </ac:cxnSpMkLst>
        </pc:cxnChg>
        <pc:cxnChg chg="del mod topLvl">
          <ac:chgData name="James Rix" userId="cb545cd9-4117-4a28-ae57-51585a740fdd" providerId="ADAL" clId="{AAAA4DC8-9B01-433A-9A1A-7EF925C8EEAE}" dt="2019-10-27T07:50:32.412" v="2925" actId="478"/>
          <ac:cxnSpMkLst>
            <pc:docMk/>
            <pc:sldMk cId="603730748" sldId="311"/>
            <ac:cxnSpMk id="43" creationId="{5A5F6E69-CB63-4C75-B2F1-E57FE3E086D8}"/>
          </ac:cxnSpMkLst>
        </pc:cxnChg>
        <pc:cxnChg chg="mod">
          <ac:chgData name="James Rix" userId="cb545cd9-4117-4a28-ae57-51585a740fdd" providerId="ADAL" clId="{AAAA4DC8-9B01-433A-9A1A-7EF925C8EEAE}" dt="2019-10-27T04:06:53.579" v="1731" actId="13822"/>
          <ac:cxnSpMkLst>
            <pc:docMk/>
            <pc:sldMk cId="603730748" sldId="311"/>
            <ac:cxnSpMk id="44" creationId="{5C259945-CD95-42E6-903A-1910FADC315E}"/>
          </ac:cxnSpMkLst>
        </pc:cxnChg>
        <pc:cxnChg chg="mod">
          <ac:chgData name="James Rix" userId="cb545cd9-4117-4a28-ae57-51585a740fdd" providerId="ADAL" clId="{AAAA4DC8-9B01-433A-9A1A-7EF925C8EEAE}" dt="2019-10-27T04:06:53.579" v="1731" actId="13822"/>
          <ac:cxnSpMkLst>
            <pc:docMk/>
            <pc:sldMk cId="603730748" sldId="311"/>
            <ac:cxnSpMk id="46" creationId="{AC3EB91A-A6DA-4321-927F-67B6C44D7771}"/>
          </ac:cxnSpMkLst>
        </pc:cxnChg>
        <pc:cxnChg chg="mod">
          <ac:chgData name="James Rix" userId="cb545cd9-4117-4a28-ae57-51585a740fdd" providerId="ADAL" clId="{AAAA4DC8-9B01-433A-9A1A-7EF925C8EEAE}" dt="2019-10-27T04:06:53.579" v="1731" actId="13822"/>
          <ac:cxnSpMkLst>
            <pc:docMk/>
            <pc:sldMk cId="603730748" sldId="311"/>
            <ac:cxnSpMk id="49" creationId="{46B04D8C-0462-4546-AE34-10B0031A6C85}"/>
          </ac:cxnSpMkLst>
        </pc:cxnChg>
        <pc:cxnChg chg="mod">
          <ac:chgData name="James Rix" userId="cb545cd9-4117-4a28-ae57-51585a740fdd" providerId="ADAL" clId="{AAAA4DC8-9B01-433A-9A1A-7EF925C8EEAE}" dt="2019-10-27T04:06:53.579" v="1731" actId="13822"/>
          <ac:cxnSpMkLst>
            <pc:docMk/>
            <pc:sldMk cId="603730748" sldId="311"/>
            <ac:cxnSpMk id="50" creationId="{AB587342-9F36-445C-841F-5D6095E0073D}"/>
          </ac:cxnSpMkLst>
        </pc:cxnChg>
        <pc:cxnChg chg="mod">
          <ac:chgData name="James Rix" userId="cb545cd9-4117-4a28-ae57-51585a740fdd" providerId="ADAL" clId="{AAAA4DC8-9B01-433A-9A1A-7EF925C8EEAE}" dt="2019-10-27T04:06:53.579" v="1731" actId="13822"/>
          <ac:cxnSpMkLst>
            <pc:docMk/>
            <pc:sldMk cId="603730748" sldId="311"/>
            <ac:cxnSpMk id="51" creationId="{3E3CDF40-8749-493F-AAA5-E86529C51E7B}"/>
          </ac:cxnSpMkLst>
        </pc:cxnChg>
        <pc:cxnChg chg="mod">
          <ac:chgData name="James Rix" userId="cb545cd9-4117-4a28-ae57-51585a740fdd" providerId="ADAL" clId="{AAAA4DC8-9B01-433A-9A1A-7EF925C8EEAE}" dt="2019-10-27T04:06:53.579" v="1731" actId="13822"/>
          <ac:cxnSpMkLst>
            <pc:docMk/>
            <pc:sldMk cId="603730748" sldId="311"/>
            <ac:cxnSpMk id="52" creationId="{4A03CFDF-6F8C-4941-8DCD-2FAE06BEFC5A}"/>
          </ac:cxnSpMkLst>
        </pc:cxnChg>
        <pc:cxnChg chg="mod">
          <ac:chgData name="James Rix" userId="cb545cd9-4117-4a28-ae57-51585a740fdd" providerId="ADAL" clId="{AAAA4DC8-9B01-433A-9A1A-7EF925C8EEAE}" dt="2019-10-27T04:06:53.579" v="1731" actId="13822"/>
          <ac:cxnSpMkLst>
            <pc:docMk/>
            <pc:sldMk cId="603730748" sldId="311"/>
            <ac:cxnSpMk id="53" creationId="{A58C1479-BBC4-4DE9-8AD4-9D68EE7CA1FA}"/>
          </ac:cxnSpMkLst>
        </pc:cxnChg>
        <pc:cxnChg chg="mod">
          <ac:chgData name="James Rix" userId="cb545cd9-4117-4a28-ae57-51585a740fdd" providerId="ADAL" clId="{AAAA4DC8-9B01-433A-9A1A-7EF925C8EEAE}" dt="2019-10-27T04:06:53.579" v="1731" actId="13822"/>
          <ac:cxnSpMkLst>
            <pc:docMk/>
            <pc:sldMk cId="603730748" sldId="311"/>
            <ac:cxnSpMk id="54" creationId="{350BBB82-1CA5-4A4A-9DE5-29EEBC379CE9}"/>
          </ac:cxnSpMkLst>
        </pc:cxnChg>
        <pc:cxnChg chg="mod">
          <ac:chgData name="James Rix" userId="cb545cd9-4117-4a28-ae57-51585a740fdd" providerId="ADAL" clId="{AAAA4DC8-9B01-433A-9A1A-7EF925C8EEAE}" dt="2019-10-27T04:06:53.579" v="1731" actId="13822"/>
          <ac:cxnSpMkLst>
            <pc:docMk/>
            <pc:sldMk cId="603730748" sldId="311"/>
            <ac:cxnSpMk id="55" creationId="{926A093B-AB2E-47A9-9765-BCBAF163A0C5}"/>
          </ac:cxnSpMkLst>
        </pc:cxnChg>
        <pc:cxnChg chg="mod">
          <ac:chgData name="James Rix" userId="cb545cd9-4117-4a28-ae57-51585a740fdd" providerId="ADAL" clId="{AAAA4DC8-9B01-433A-9A1A-7EF925C8EEAE}" dt="2019-10-27T04:06:53.579" v="1731" actId="13822"/>
          <ac:cxnSpMkLst>
            <pc:docMk/>
            <pc:sldMk cId="603730748" sldId="311"/>
            <ac:cxnSpMk id="58" creationId="{DC834383-7B98-466C-AE2C-FB55F52C9719}"/>
          </ac:cxnSpMkLst>
        </pc:cxnChg>
        <pc:cxnChg chg="mod">
          <ac:chgData name="James Rix" userId="cb545cd9-4117-4a28-ae57-51585a740fdd" providerId="ADAL" clId="{AAAA4DC8-9B01-433A-9A1A-7EF925C8EEAE}" dt="2019-10-27T04:06:53.579" v="1731" actId="13822"/>
          <ac:cxnSpMkLst>
            <pc:docMk/>
            <pc:sldMk cId="603730748" sldId="311"/>
            <ac:cxnSpMk id="59" creationId="{1CB0C0AD-DA5C-49CD-B356-59EB5B4FDA89}"/>
          </ac:cxnSpMkLst>
        </pc:cxnChg>
        <pc:cxnChg chg="mod">
          <ac:chgData name="James Rix" userId="cb545cd9-4117-4a28-ae57-51585a740fdd" providerId="ADAL" clId="{AAAA4DC8-9B01-433A-9A1A-7EF925C8EEAE}" dt="2019-10-27T04:06:53.579" v="1731" actId="13822"/>
          <ac:cxnSpMkLst>
            <pc:docMk/>
            <pc:sldMk cId="603730748" sldId="311"/>
            <ac:cxnSpMk id="60" creationId="{7969D2CB-2037-4D06-94F7-0B5E618DE618}"/>
          </ac:cxnSpMkLst>
        </pc:cxnChg>
        <pc:cxnChg chg="mod">
          <ac:chgData name="James Rix" userId="cb545cd9-4117-4a28-ae57-51585a740fdd" providerId="ADAL" clId="{AAAA4DC8-9B01-433A-9A1A-7EF925C8EEAE}" dt="2019-10-27T04:06:53.579" v="1731" actId="13822"/>
          <ac:cxnSpMkLst>
            <pc:docMk/>
            <pc:sldMk cId="603730748" sldId="311"/>
            <ac:cxnSpMk id="61" creationId="{58671C52-302B-4512-8715-8310879C5605}"/>
          </ac:cxnSpMkLst>
        </pc:cxnChg>
        <pc:cxnChg chg="mod">
          <ac:chgData name="James Rix" userId="cb545cd9-4117-4a28-ae57-51585a740fdd" providerId="ADAL" clId="{AAAA4DC8-9B01-433A-9A1A-7EF925C8EEAE}" dt="2019-10-27T04:06:53.579" v="1731" actId="13822"/>
          <ac:cxnSpMkLst>
            <pc:docMk/>
            <pc:sldMk cId="603730748" sldId="311"/>
            <ac:cxnSpMk id="62" creationId="{79BC5D72-610A-425C-AD45-D2B41DFC3C51}"/>
          </ac:cxnSpMkLst>
        </pc:cxnChg>
        <pc:cxnChg chg="mod">
          <ac:chgData name="James Rix" userId="cb545cd9-4117-4a28-ae57-51585a740fdd" providerId="ADAL" clId="{AAAA4DC8-9B01-433A-9A1A-7EF925C8EEAE}" dt="2019-10-27T04:06:53.579" v="1731" actId="13822"/>
          <ac:cxnSpMkLst>
            <pc:docMk/>
            <pc:sldMk cId="603730748" sldId="311"/>
            <ac:cxnSpMk id="63" creationId="{E46ADEDE-5C2A-4AF0-9E16-0318FBF274E3}"/>
          </ac:cxnSpMkLst>
        </pc:cxnChg>
        <pc:cxnChg chg="mod">
          <ac:chgData name="James Rix" userId="cb545cd9-4117-4a28-ae57-51585a740fdd" providerId="ADAL" clId="{AAAA4DC8-9B01-433A-9A1A-7EF925C8EEAE}" dt="2019-10-27T04:06:53.579" v="1731" actId="13822"/>
          <ac:cxnSpMkLst>
            <pc:docMk/>
            <pc:sldMk cId="603730748" sldId="311"/>
            <ac:cxnSpMk id="64" creationId="{6136713C-C067-4441-B76D-7AD64B8DCB7C}"/>
          </ac:cxnSpMkLst>
        </pc:cxnChg>
        <pc:cxnChg chg="mod">
          <ac:chgData name="James Rix" userId="cb545cd9-4117-4a28-ae57-51585a740fdd" providerId="ADAL" clId="{AAAA4DC8-9B01-433A-9A1A-7EF925C8EEAE}" dt="2019-10-27T04:06:53.579" v="1731" actId="13822"/>
          <ac:cxnSpMkLst>
            <pc:docMk/>
            <pc:sldMk cId="603730748" sldId="311"/>
            <ac:cxnSpMk id="67" creationId="{ADF297A5-D748-4DE1-A1C0-FAD294BECA6B}"/>
          </ac:cxnSpMkLst>
        </pc:cxnChg>
        <pc:cxnChg chg="mod">
          <ac:chgData name="James Rix" userId="cb545cd9-4117-4a28-ae57-51585a740fdd" providerId="ADAL" clId="{AAAA4DC8-9B01-433A-9A1A-7EF925C8EEAE}" dt="2019-10-27T04:06:53.579" v="1731" actId="13822"/>
          <ac:cxnSpMkLst>
            <pc:docMk/>
            <pc:sldMk cId="603730748" sldId="311"/>
            <ac:cxnSpMk id="68" creationId="{2AD4465E-29A4-43AA-91CF-8415F8533DA1}"/>
          </ac:cxnSpMkLst>
        </pc:cxnChg>
        <pc:cxnChg chg="mod">
          <ac:chgData name="James Rix" userId="cb545cd9-4117-4a28-ae57-51585a740fdd" providerId="ADAL" clId="{AAAA4DC8-9B01-433A-9A1A-7EF925C8EEAE}" dt="2019-10-27T04:06:53.579" v="1731" actId="13822"/>
          <ac:cxnSpMkLst>
            <pc:docMk/>
            <pc:sldMk cId="603730748" sldId="311"/>
            <ac:cxnSpMk id="69" creationId="{24305FA4-B09D-4C5D-9CC3-52C924515BEF}"/>
          </ac:cxnSpMkLst>
        </pc:cxnChg>
        <pc:cxnChg chg="mod">
          <ac:chgData name="James Rix" userId="cb545cd9-4117-4a28-ae57-51585a740fdd" providerId="ADAL" clId="{AAAA4DC8-9B01-433A-9A1A-7EF925C8EEAE}" dt="2019-10-27T04:06:53.579" v="1731" actId="13822"/>
          <ac:cxnSpMkLst>
            <pc:docMk/>
            <pc:sldMk cId="603730748" sldId="311"/>
            <ac:cxnSpMk id="70" creationId="{5522C23E-105B-4C34-BF58-B03134423B31}"/>
          </ac:cxnSpMkLst>
        </pc:cxnChg>
        <pc:cxnChg chg="mod">
          <ac:chgData name="James Rix" userId="cb545cd9-4117-4a28-ae57-51585a740fdd" providerId="ADAL" clId="{AAAA4DC8-9B01-433A-9A1A-7EF925C8EEAE}" dt="2019-10-27T04:06:53.579" v="1731" actId="13822"/>
          <ac:cxnSpMkLst>
            <pc:docMk/>
            <pc:sldMk cId="603730748" sldId="311"/>
            <ac:cxnSpMk id="71" creationId="{70C994F0-5EC8-4CC2-BE5C-A1FCA7B868A7}"/>
          </ac:cxnSpMkLst>
        </pc:cxnChg>
        <pc:cxnChg chg="mod">
          <ac:chgData name="James Rix" userId="cb545cd9-4117-4a28-ae57-51585a740fdd" providerId="ADAL" clId="{AAAA4DC8-9B01-433A-9A1A-7EF925C8EEAE}" dt="2019-10-27T04:06:53.579" v="1731" actId="13822"/>
          <ac:cxnSpMkLst>
            <pc:docMk/>
            <pc:sldMk cId="603730748" sldId="311"/>
            <ac:cxnSpMk id="72" creationId="{576D72BD-8089-461E-B290-40C0AB5D7D1E}"/>
          </ac:cxnSpMkLst>
        </pc:cxnChg>
        <pc:cxnChg chg="mod">
          <ac:chgData name="James Rix" userId="cb545cd9-4117-4a28-ae57-51585a740fdd" providerId="ADAL" clId="{AAAA4DC8-9B01-433A-9A1A-7EF925C8EEAE}" dt="2019-10-27T04:06:53.579" v="1731" actId="13822"/>
          <ac:cxnSpMkLst>
            <pc:docMk/>
            <pc:sldMk cId="603730748" sldId="311"/>
            <ac:cxnSpMk id="73" creationId="{BE6EB135-4FFC-49E0-92E4-C01806337051}"/>
          </ac:cxnSpMkLst>
        </pc:cxnChg>
        <pc:cxnChg chg="mod">
          <ac:chgData name="James Rix" userId="cb545cd9-4117-4a28-ae57-51585a740fdd" providerId="ADAL" clId="{AAAA4DC8-9B01-433A-9A1A-7EF925C8EEAE}" dt="2019-10-27T04:06:53.579" v="1731" actId="13822"/>
          <ac:cxnSpMkLst>
            <pc:docMk/>
            <pc:sldMk cId="603730748" sldId="311"/>
            <ac:cxnSpMk id="76" creationId="{43641412-56D4-4F4A-AAEC-06070CC62C26}"/>
          </ac:cxnSpMkLst>
        </pc:cxnChg>
        <pc:cxnChg chg="mod">
          <ac:chgData name="James Rix" userId="cb545cd9-4117-4a28-ae57-51585a740fdd" providerId="ADAL" clId="{AAAA4DC8-9B01-433A-9A1A-7EF925C8EEAE}" dt="2019-10-27T04:06:53.579" v="1731" actId="13822"/>
          <ac:cxnSpMkLst>
            <pc:docMk/>
            <pc:sldMk cId="603730748" sldId="311"/>
            <ac:cxnSpMk id="77" creationId="{542DD4F2-61D4-4DE9-9733-B56FF198796D}"/>
          </ac:cxnSpMkLst>
        </pc:cxnChg>
        <pc:cxnChg chg="mod">
          <ac:chgData name="James Rix" userId="cb545cd9-4117-4a28-ae57-51585a740fdd" providerId="ADAL" clId="{AAAA4DC8-9B01-433A-9A1A-7EF925C8EEAE}" dt="2019-10-27T04:06:53.579" v="1731" actId="13822"/>
          <ac:cxnSpMkLst>
            <pc:docMk/>
            <pc:sldMk cId="603730748" sldId="311"/>
            <ac:cxnSpMk id="78" creationId="{A5B787A5-5C11-4F9B-B456-01EDF8684EBF}"/>
          </ac:cxnSpMkLst>
        </pc:cxnChg>
        <pc:cxnChg chg="mod">
          <ac:chgData name="James Rix" userId="cb545cd9-4117-4a28-ae57-51585a740fdd" providerId="ADAL" clId="{AAAA4DC8-9B01-433A-9A1A-7EF925C8EEAE}" dt="2019-10-27T04:06:53.579" v="1731" actId="13822"/>
          <ac:cxnSpMkLst>
            <pc:docMk/>
            <pc:sldMk cId="603730748" sldId="311"/>
            <ac:cxnSpMk id="79" creationId="{1447C464-2545-469F-A475-CC3C171FC1C3}"/>
          </ac:cxnSpMkLst>
        </pc:cxnChg>
        <pc:cxnChg chg="mod">
          <ac:chgData name="James Rix" userId="cb545cd9-4117-4a28-ae57-51585a740fdd" providerId="ADAL" clId="{AAAA4DC8-9B01-433A-9A1A-7EF925C8EEAE}" dt="2019-10-27T04:06:53.579" v="1731" actId="13822"/>
          <ac:cxnSpMkLst>
            <pc:docMk/>
            <pc:sldMk cId="603730748" sldId="311"/>
            <ac:cxnSpMk id="80" creationId="{843CB544-EC42-4EA9-9C19-E06AA4F27DA5}"/>
          </ac:cxnSpMkLst>
        </pc:cxnChg>
        <pc:cxnChg chg="mod">
          <ac:chgData name="James Rix" userId="cb545cd9-4117-4a28-ae57-51585a740fdd" providerId="ADAL" clId="{AAAA4DC8-9B01-433A-9A1A-7EF925C8EEAE}" dt="2019-10-27T04:06:53.579" v="1731" actId="13822"/>
          <ac:cxnSpMkLst>
            <pc:docMk/>
            <pc:sldMk cId="603730748" sldId="311"/>
            <ac:cxnSpMk id="81" creationId="{ADB146B2-7836-44CC-A9F6-E5A2F0E33B92}"/>
          </ac:cxnSpMkLst>
        </pc:cxnChg>
        <pc:cxnChg chg="mod">
          <ac:chgData name="James Rix" userId="cb545cd9-4117-4a28-ae57-51585a740fdd" providerId="ADAL" clId="{AAAA4DC8-9B01-433A-9A1A-7EF925C8EEAE}" dt="2019-10-27T04:06:53.579" v="1731" actId="13822"/>
          <ac:cxnSpMkLst>
            <pc:docMk/>
            <pc:sldMk cId="603730748" sldId="311"/>
            <ac:cxnSpMk id="82" creationId="{87849980-A67C-466D-A80E-25366195AE7E}"/>
          </ac:cxnSpMkLst>
        </pc:cxnChg>
        <pc:cxnChg chg="mod">
          <ac:chgData name="James Rix" userId="cb545cd9-4117-4a28-ae57-51585a740fdd" providerId="ADAL" clId="{AAAA4DC8-9B01-433A-9A1A-7EF925C8EEAE}" dt="2019-10-27T04:06:53.579" v="1731" actId="13822"/>
          <ac:cxnSpMkLst>
            <pc:docMk/>
            <pc:sldMk cId="603730748" sldId="311"/>
            <ac:cxnSpMk id="85" creationId="{A70945FF-1817-4A03-B2EB-11DE22155838}"/>
          </ac:cxnSpMkLst>
        </pc:cxnChg>
        <pc:cxnChg chg="mod">
          <ac:chgData name="James Rix" userId="cb545cd9-4117-4a28-ae57-51585a740fdd" providerId="ADAL" clId="{AAAA4DC8-9B01-433A-9A1A-7EF925C8EEAE}" dt="2019-10-27T04:06:53.579" v="1731" actId="13822"/>
          <ac:cxnSpMkLst>
            <pc:docMk/>
            <pc:sldMk cId="603730748" sldId="311"/>
            <ac:cxnSpMk id="86" creationId="{1AA0DDE3-9BC5-4621-874A-05A5047BE71D}"/>
          </ac:cxnSpMkLst>
        </pc:cxnChg>
        <pc:cxnChg chg="mod">
          <ac:chgData name="James Rix" userId="cb545cd9-4117-4a28-ae57-51585a740fdd" providerId="ADAL" clId="{AAAA4DC8-9B01-433A-9A1A-7EF925C8EEAE}" dt="2019-10-27T04:06:53.579" v="1731" actId="13822"/>
          <ac:cxnSpMkLst>
            <pc:docMk/>
            <pc:sldMk cId="603730748" sldId="311"/>
            <ac:cxnSpMk id="87" creationId="{CDE5673E-8B58-423E-AF26-78E1E55448B9}"/>
          </ac:cxnSpMkLst>
        </pc:cxnChg>
        <pc:cxnChg chg="mod">
          <ac:chgData name="James Rix" userId="cb545cd9-4117-4a28-ae57-51585a740fdd" providerId="ADAL" clId="{AAAA4DC8-9B01-433A-9A1A-7EF925C8EEAE}" dt="2019-10-27T04:06:53.579" v="1731" actId="13822"/>
          <ac:cxnSpMkLst>
            <pc:docMk/>
            <pc:sldMk cId="603730748" sldId="311"/>
            <ac:cxnSpMk id="88" creationId="{196336A6-1ACD-4220-A49B-E4E54CEBBEED}"/>
          </ac:cxnSpMkLst>
        </pc:cxnChg>
        <pc:cxnChg chg="mod">
          <ac:chgData name="James Rix" userId="cb545cd9-4117-4a28-ae57-51585a740fdd" providerId="ADAL" clId="{AAAA4DC8-9B01-433A-9A1A-7EF925C8EEAE}" dt="2019-10-27T04:06:53.579" v="1731" actId="13822"/>
          <ac:cxnSpMkLst>
            <pc:docMk/>
            <pc:sldMk cId="603730748" sldId="311"/>
            <ac:cxnSpMk id="89" creationId="{F7BA3714-9C23-4BA5-A36F-5AB6A7C408C6}"/>
          </ac:cxnSpMkLst>
        </pc:cxnChg>
        <pc:cxnChg chg="mod">
          <ac:chgData name="James Rix" userId="cb545cd9-4117-4a28-ae57-51585a740fdd" providerId="ADAL" clId="{AAAA4DC8-9B01-433A-9A1A-7EF925C8EEAE}" dt="2019-10-27T04:06:53.579" v="1731" actId="13822"/>
          <ac:cxnSpMkLst>
            <pc:docMk/>
            <pc:sldMk cId="603730748" sldId="311"/>
            <ac:cxnSpMk id="90" creationId="{6B5C467D-F297-4615-8C41-F64FEE9BD188}"/>
          </ac:cxnSpMkLst>
        </pc:cxnChg>
        <pc:cxnChg chg="mod">
          <ac:chgData name="James Rix" userId="cb545cd9-4117-4a28-ae57-51585a740fdd" providerId="ADAL" clId="{AAAA4DC8-9B01-433A-9A1A-7EF925C8EEAE}" dt="2019-10-27T04:06:53.579" v="1731" actId="13822"/>
          <ac:cxnSpMkLst>
            <pc:docMk/>
            <pc:sldMk cId="603730748" sldId="311"/>
            <ac:cxnSpMk id="91" creationId="{C75EEF0A-15D0-4534-BF19-FF4DAD7B2A56}"/>
          </ac:cxnSpMkLst>
        </pc:cxnChg>
        <pc:cxnChg chg="mod">
          <ac:chgData name="James Rix" userId="cb545cd9-4117-4a28-ae57-51585a740fdd" providerId="ADAL" clId="{AAAA4DC8-9B01-433A-9A1A-7EF925C8EEAE}" dt="2019-10-27T04:06:53.579" v="1731" actId="13822"/>
          <ac:cxnSpMkLst>
            <pc:docMk/>
            <pc:sldMk cId="603730748" sldId="311"/>
            <ac:cxnSpMk id="94" creationId="{4E351D21-9E01-4DE5-9682-D9A3B7C2FD44}"/>
          </ac:cxnSpMkLst>
        </pc:cxnChg>
        <pc:cxnChg chg="mod">
          <ac:chgData name="James Rix" userId="cb545cd9-4117-4a28-ae57-51585a740fdd" providerId="ADAL" clId="{AAAA4DC8-9B01-433A-9A1A-7EF925C8EEAE}" dt="2019-10-27T04:06:53.579" v="1731" actId="13822"/>
          <ac:cxnSpMkLst>
            <pc:docMk/>
            <pc:sldMk cId="603730748" sldId="311"/>
            <ac:cxnSpMk id="95" creationId="{FB0D57E8-B0AD-44DA-AB0F-C6EE9F05153D}"/>
          </ac:cxnSpMkLst>
        </pc:cxnChg>
        <pc:cxnChg chg="mod">
          <ac:chgData name="James Rix" userId="cb545cd9-4117-4a28-ae57-51585a740fdd" providerId="ADAL" clId="{AAAA4DC8-9B01-433A-9A1A-7EF925C8EEAE}" dt="2019-10-27T04:06:53.579" v="1731" actId="13822"/>
          <ac:cxnSpMkLst>
            <pc:docMk/>
            <pc:sldMk cId="603730748" sldId="311"/>
            <ac:cxnSpMk id="96" creationId="{794F2080-B619-464B-90D0-C19CAD3F90BD}"/>
          </ac:cxnSpMkLst>
        </pc:cxnChg>
        <pc:cxnChg chg="mod">
          <ac:chgData name="James Rix" userId="cb545cd9-4117-4a28-ae57-51585a740fdd" providerId="ADAL" clId="{AAAA4DC8-9B01-433A-9A1A-7EF925C8EEAE}" dt="2019-10-27T04:06:53.579" v="1731" actId="13822"/>
          <ac:cxnSpMkLst>
            <pc:docMk/>
            <pc:sldMk cId="603730748" sldId="311"/>
            <ac:cxnSpMk id="97" creationId="{C1940E0E-3255-4A1B-BE79-DF363E2ECF2E}"/>
          </ac:cxnSpMkLst>
        </pc:cxnChg>
        <pc:cxnChg chg="mod">
          <ac:chgData name="James Rix" userId="cb545cd9-4117-4a28-ae57-51585a740fdd" providerId="ADAL" clId="{AAAA4DC8-9B01-433A-9A1A-7EF925C8EEAE}" dt="2019-10-27T04:06:53.579" v="1731" actId="13822"/>
          <ac:cxnSpMkLst>
            <pc:docMk/>
            <pc:sldMk cId="603730748" sldId="311"/>
            <ac:cxnSpMk id="98" creationId="{82286306-A2E1-4A60-9E7B-FED8DE1BE1D8}"/>
          </ac:cxnSpMkLst>
        </pc:cxnChg>
        <pc:cxnChg chg="mod">
          <ac:chgData name="James Rix" userId="cb545cd9-4117-4a28-ae57-51585a740fdd" providerId="ADAL" clId="{AAAA4DC8-9B01-433A-9A1A-7EF925C8EEAE}" dt="2019-10-27T04:06:53.579" v="1731" actId="13822"/>
          <ac:cxnSpMkLst>
            <pc:docMk/>
            <pc:sldMk cId="603730748" sldId="311"/>
            <ac:cxnSpMk id="99" creationId="{753C9CD0-4B81-43D2-B0AA-7510CCE2D737}"/>
          </ac:cxnSpMkLst>
        </pc:cxnChg>
        <pc:cxnChg chg="mod">
          <ac:chgData name="James Rix" userId="cb545cd9-4117-4a28-ae57-51585a740fdd" providerId="ADAL" clId="{AAAA4DC8-9B01-433A-9A1A-7EF925C8EEAE}" dt="2019-10-27T04:06:53.579" v="1731" actId="13822"/>
          <ac:cxnSpMkLst>
            <pc:docMk/>
            <pc:sldMk cId="603730748" sldId="311"/>
            <ac:cxnSpMk id="100" creationId="{B5797D7B-EF78-4437-960E-0950EFFC5CAA}"/>
          </ac:cxnSpMkLst>
        </pc:cxnChg>
        <pc:cxnChg chg="mod">
          <ac:chgData name="James Rix" userId="cb545cd9-4117-4a28-ae57-51585a740fdd" providerId="ADAL" clId="{AAAA4DC8-9B01-433A-9A1A-7EF925C8EEAE}" dt="2019-10-27T04:06:53.579" v="1731" actId="13822"/>
          <ac:cxnSpMkLst>
            <pc:docMk/>
            <pc:sldMk cId="603730748" sldId="311"/>
            <ac:cxnSpMk id="103" creationId="{946B60C3-5BC8-4754-A842-6BE555480E81}"/>
          </ac:cxnSpMkLst>
        </pc:cxnChg>
        <pc:cxnChg chg="mod">
          <ac:chgData name="James Rix" userId="cb545cd9-4117-4a28-ae57-51585a740fdd" providerId="ADAL" clId="{AAAA4DC8-9B01-433A-9A1A-7EF925C8EEAE}" dt="2019-10-27T04:06:53.579" v="1731" actId="13822"/>
          <ac:cxnSpMkLst>
            <pc:docMk/>
            <pc:sldMk cId="603730748" sldId="311"/>
            <ac:cxnSpMk id="104" creationId="{9F838729-D418-44D9-89D5-18E609E3E315}"/>
          </ac:cxnSpMkLst>
        </pc:cxnChg>
        <pc:cxnChg chg="mod">
          <ac:chgData name="James Rix" userId="cb545cd9-4117-4a28-ae57-51585a740fdd" providerId="ADAL" clId="{AAAA4DC8-9B01-433A-9A1A-7EF925C8EEAE}" dt="2019-10-27T04:06:53.579" v="1731" actId="13822"/>
          <ac:cxnSpMkLst>
            <pc:docMk/>
            <pc:sldMk cId="603730748" sldId="311"/>
            <ac:cxnSpMk id="105" creationId="{126814F7-D184-4C5F-874B-C7C9118E5873}"/>
          </ac:cxnSpMkLst>
        </pc:cxnChg>
        <pc:cxnChg chg="mod">
          <ac:chgData name="James Rix" userId="cb545cd9-4117-4a28-ae57-51585a740fdd" providerId="ADAL" clId="{AAAA4DC8-9B01-433A-9A1A-7EF925C8EEAE}" dt="2019-10-27T04:06:53.579" v="1731" actId="13822"/>
          <ac:cxnSpMkLst>
            <pc:docMk/>
            <pc:sldMk cId="603730748" sldId="311"/>
            <ac:cxnSpMk id="106" creationId="{45F2BA24-C17D-4B86-B255-C639AA34082B}"/>
          </ac:cxnSpMkLst>
        </pc:cxnChg>
        <pc:cxnChg chg="mod">
          <ac:chgData name="James Rix" userId="cb545cd9-4117-4a28-ae57-51585a740fdd" providerId="ADAL" clId="{AAAA4DC8-9B01-433A-9A1A-7EF925C8EEAE}" dt="2019-10-27T04:06:53.579" v="1731" actId="13822"/>
          <ac:cxnSpMkLst>
            <pc:docMk/>
            <pc:sldMk cId="603730748" sldId="311"/>
            <ac:cxnSpMk id="107" creationId="{51318DE4-FAFD-40FE-8717-5D065CE71D60}"/>
          </ac:cxnSpMkLst>
        </pc:cxnChg>
        <pc:cxnChg chg="mod">
          <ac:chgData name="James Rix" userId="cb545cd9-4117-4a28-ae57-51585a740fdd" providerId="ADAL" clId="{AAAA4DC8-9B01-433A-9A1A-7EF925C8EEAE}" dt="2019-10-27T04:06:53.579" v="1731" actId="13822"/>
          <ac:cxnSpMkLst>
            <pc:docMk/>
            <pc:sldMk cId="603730748" sldId="311"/>
            <ac:cxnSpMk id="108" creationId="{A921BEE6-8803-4782-9560-E3963E14DDDB}"/>
          </ac:cxnSpMkLst>
        </pc:cxnChg>
        <pc:cxnChg chg="mod">
          <ac:chgData name="James Rix" userId="cb545cd9-4117-4a28-ae57-51585a740fdd" providerId="ADAL" clId="{AAAA4DC8-9B01-433A-9A1A-7EF925C8EEAE}" dt="2019-10-27T04:06:53.579" v="1731" actId="13822"/>
          <ac:cxnSpMkLst>
            <pc:docMk/>
            <pc:sldMk cId="603730748" sldId="311"/>
            <ac:cxnSpMk id="109" creationId="{0BBCE69D-3577-4E26-9904-F3EBAD163E31}"/>
          </ac:cxnSpMkLst>
        </pc:cxnChg>
        <pc:cxnChg chg="mod">
          <ac:chgData name="James Rix" userId="cb545cd9-4117-4a28-ae57-51585a740fdd" providerId="ADAL" clId="{AAAA4DC8-9B01-433A-9A1A-7EF925C8EEAE}" dt="2019-10-27T04:06:53.579" v="1731" actId="13822"/>
          <ac:cxnSpMkLst>
            <pc:docMk/>
            <pc:sldMk cId="603730748" sldId="311"/>
            <ac:cxnSpMk id="112" creationId="{4130A487-43CA-4332-8CDE-B71B53F0A3B1}"/>
          </ac:cxnSpMkLst>
        </pc:cxnChg>
        <pc:cxnChg chg="mod">
          <ac:chgData name="James Rix" userId="cb545cd9-4117-4a28-ae57-51585a740fdd" providerId="ADAL" clId="{AAAA4DC8-9B01-433A-9A1A-7EF925C8EEAE}" dt="2019-10-27T04:06:53.579" v="1731" actId="13822"/>
          <ac:cxnSpMkLst>
            <pc:docMk/>
            <pc:sldMk cId="603730748" sldId="311"/>
            <ac:cxnSpMk id="113" creationId="{FF3FE30D-2317-49B5-AFD3-30F82268CA29}"/>
          </ac:cxnSpMkLst>
        </pc:cxnChg>
        <pc:cxnChg chg="mod">
          <ac:chgData name="James Rix" userId="cb545cd9-4117-4a28-ae57-51585a740fdd" providerId="ADAL" clId="{AAAA4DC8-9B01-433A-9A1A-7EF925C8EEAE}" dt="2019-10-27T04:06:53.579" v="1731" actId="13822"/>
          <ac:cxnSpMkLst>
            <pc:docMk/>
            <pc:sldMk cId="603730748" sldId="311"/>
            <ac:cxnSpMk id="114" creationId="{8D697991-0FD8-4B8B-A4E1-A12B9E371049}"/>
          </ac:cxnSpMkLst>
        </pc:cxnChg>
        <pc:cxnChg chg="mod">
          <ac:chgData name="James Rix" userId="cb545cd9-4117-4a28-ae57-51585a740fdd" providerId="ADAL" clId="{AAAA4DC8-9B01-433A-9A1A-7EF925C8EEAE}" dt="2019-10-27T04:06:53.579" v="1731" actId="13822"/>
          <ac:cxnSpMkLst>
            <pc:docMk/>
            <pc:sldMk cId="603730748" sldId="311"/>
            <ac:cxnSpMk id="115" creationId="{8A381828-5989-4781-B3F8-B077BD721882}"/>
          </ac:cxnSpMkLst>
        </pc:cxnChg>
        <pc:cxnChg chg="mod">
          <ac:chgData name="James Rix" userId="cb545cd9-4117-4a28-ae57-51585a740fdd" providerId="ADAL" clId="{AAAA4DC8-9B01-433A-9A1A-7EF925C8EEAE}" dt="2019-10-27T04:06:53.579" v="1731" actId="13822"/>
          <ac:cxnSpMkLst>
            <pc:docMk/>
            <pc:sldMk cId="603730748" sldId="311"/>
            <ac:cxnSpMk id="116" creationId="{39EC962F-7FD4-4715-BFFB-1B29FC33266D}"/>
          </ac:cxnSpMkLst>
        </pc:cxnChg>
        <pc:cxnChg chg="add del mod topLvl">
          <ac:chgData name="James Rix" userId="cb545cd9-4117-4a28-ae57-51585a740fdd" providerId="ADAL" clId="{AAAA4DC8-9B01-433A-9A1A-7EF925C8EEAE}" dt="2019-10-27T03:45:38.889" v="1677" actId="478"/>
          <ac:cxnSpMkLst>
            <pc:docMk/>
            <pc:sldMk cId="603730748" sldId="311"/>
            <ac:cxnSpMk id="118" creationId="{2A65393E-8A97-41BD-B2C5-F88938EBB79E}"/>
          </ac:cxnSpMkLst>
        </pc:cxnChg>
        <pc:cxnChg chg="add del mod topLvl">
          <ac:chgData name="James Rix" userId="cb545cd9-4117-4a28-ae57-51585a740fdd" providerId="ADAL" clId="{AAAA4DC8-9B01-433A-9A1A-7EF925C8EEAE}" dt="2019-10-27T03:45:42.707" v="1681" actId="478"/>
          <ac:cxnSpMkLst>
            <pc:docMk/>
            <pc:sldMk cId="603730748" sldId="311"/>
            <ac:cxnSpMk id="119" creationId="{9EF7DC89-AA72-4188-A19E-225B675BF968}"/>
          </ac:cxnSpMkLst>
        </pc:cxnChg>
        <pc:cxnChg chg="add del mod">
          <ac:chgData name="James Rix" userId="cb545cd9-4117-4a28-ae57-51585a740fdd" providerId="ADAL" clId="{AAAA4DC8-9B01-433A-9A1A-7EF925C8EEAE}" dt="2019-10-27T03:44:04.924" v="1664" actId="478"/>
          <ac:cxnSpMkLst>
            <pc:docMk/>
            <pc:sldMk cId="603730748" sldId="311"/>
            <ac:cxnSpMk id="121" creationId="{5EBD8EB1-ABEE-4C95-A76C-B9BC0A0CD145}"/>
          </ac:cxnSpMkLst>
        </pc:cxnChg>
        <pc:cxnChg chg="add del mod topLvl">
          <ac:chgData name="James Rix" userId="cb545cd9-4117-4a28-ae57-51585a740fdd" providerId="ADAL" clId="{AAAA4DC8-9B01-433A-9A1A-7EF925C8EEAE}" dt="2019-10-27T03:45:40.760" v="1679" actId="478"/>
          <ac:cxnSpMkLst>
            <pc:docMk/>
            <pc:sldMk cId="603730748" sldId="311"/>
            <ac:cxnSpMk id="123" creationId="{7C9E048A-3145-4693-AF79-E5016E518E3F}"/>
          </ac:cxnSpMkLst>
        </pc:cxnChg>
        <pc:cxnChg chg="add del mod topLvl">
          <ac:chgData name="James Rix" userId="cb545cd9-4117-4a28-ae57-51585a740fdd" providerId="ADAL" clId="{AAAA4DC8-9B01-433A-9A1A-7EF925C8EEAE}" dt="2019-10-27T03:45:36.520" v="1675" actId="478"/>
          <ac:cxnSpMkLst>
            <pc:docMk/>
            <pc:sldMk cId="603730748" sldId="311"/>
            <ac:cxnSpMk id="124" creationId="{8378A4F5-31D5-41B5-B189-A2797A67DB66}"/>
          </ac:cxnSpMkLst>
        </pc:cxnChg>
        <pc:cxnChg chg="add del mod topLvl">
          <ac:chgData name="James Rix" userId="cb545cd9-4117-4a28-ae57-51585a740fdd" providerId="ADAL" clId="{AAAA4DC8-9B01-433A-9A1A-7EF925C8EEAE}" dt="2019-10-27T03:45:39.729" v="1678" actId="478"/>
          <ac:cxnSpMkLst>
            <pc:docMk/>
            <pc:sldMk cId="603730748" sldId="311"/>
            <ac:cxnSpMk id="126" creationId="{F9E49B37-280D-4D76-A8E8-620D1EB6F8FE}"/>
          </ac:cxnSpMkLst>
        </pc:cxnChg>
        <pc:cxnChg chg="add del mod topLvl">
          <ac:chgData name="James Rix" userId="cb545cd9-4117-4a28-ae57-51585a740fdd" providerId="ADAL" clId="{AAAA4DC8-9B01-433A-9A1A-7EF925C8EEAE}" dt="2019-10-27T03:45:37.924" v="1676" actId="478"/>
          <ac:cxnSpMkLst>
            <pc:docMk/>
            <pc:sldMk cId="603730748" sldId="311"/>
            <ac:cxnSpMk id="128" creationId="{8FC7D4FC-878C-491A-92B1-80A6BA326FDB}"/>
          </ac:cxnSpMkLst>
        </pc:cxnChg>
        <pc:cxnChg chg="add del mod topLvl">
          <ac:chgData name="James Rix" userId="cb545cd9-4117-4a28-ae57-51585a740fdd" providerId="ADAL" clId="{AAAA4DC8-9B01-433A-9A1A-7EF925C8EEAE}" dt="2019-10-27T03:45:41.698" v="1680" actId="478"/>
          <ac:cxnSpMkLst>
            <pc:docMk/>
            <pc:sldMk cId="603730748" sldId="311"/>
            <ac:cxnSpMk id="130" creationId="{92642731-BAF7-4FEE-A35B-4F210BEE8491}"/>
          </ac:cxnSpMkLst>
        </pc:cxnChg>
        <pc:cxnChg chg="add del mod topLvl">
          <ac:chgData name="James Rix" userId="cb545cd9-4117-4a28-ae57-51585a740fdd" providerId="ADAL" clId="{AAAA4DC8-9B01-433A-9A1A-7EF925C8EEAE}" dt="2019-10-27T04:14:47.103" v="1782" actId="478"/>
          <ac:cxnSpMkLst>
            <pc:docMk/>
            <pc:sldMk cId="603730748" sldId="311"/>
            <ac:cxnSpMk id="133" creationId="{BC775DBF-E24F-4C7F-944F-104E4FEB3893}"/>
          </ac:cxnSpMkLst>
        </pc:cxnChg>
        <pc:cxnChg chg="add del mod">
          <ac:chgData name="James Rix" userId="cb545cd9-4117-4a28-ae57-51585a740fdd" providerId="ADAL" clId="{AAAA4DC8-9B01-433A-9A1A-7EF925C8EEAE}" dt="2019-10-27T03:46:03.948" v="1684" actId="478"/>
          <ac:cxnSpMkLst>
            <pc:docMk/>
            <pc:sldMk cId="603730748" sldId="311"/>
            <ac:cxnSpMk id="135" creationId="{5F37A679-210A-47DC-9F96-C21B4FDD78E5}"/>
          </ac:cxnSpMkLst>
        </pc:cxnChg>
        <pc:cxnChg chg="add del mod topLvl">
          <ac:chgData name="James Rix" userId="cb545cd9-4117-4a28-ae57-51585a740fdd" providerId="ADAL" clId="{AAAA4DC8-9B01-433A-9A1A-7EF925C8EEAE}" dt="2019-10-27T04:14:51.934" v="1784" actId="478"/>
          <ac:cxnSpMkLst>
            <pc:docMk/>
            <pc:sldMk cId="603730748" sldId="311"/>
            <ac:cxnSpMk id="136" creationId="{5E8D0975-AD55-400B-8A91-0AD09C661368}"/>
          </ac:cxnSpMkLst>
        </pc:cxnChg>
        <pc:cxnChg chg="add del mod topLvl">
          <ac:chgData name="James Rix" userId="cb545cd9-4117-4a28-ae57-51585a740fdd" providerId="ADAL" clId="{AAAA4DC8-9B01-433A-9A1A-7EF925C8EEAE}" dt="2019-10-27T04:08:22.209" v="1744" actId="478"/>
          <ac:cxnSpMkLst>
            <pc:docMk/>
            <pc:sldMk cId="603730748" sldId="311"/>
            <ac:cxnSpMk id="141" creationId="{C9EF2649-98AE-4CED-8EEC-11EF5E0E290D}"/>
          </ac:cxnSpMkLst>
        </pc:cxnChg>
        <pc:cxnChg chg="add del mod topLvl">
          <ac:chgData name="James Rix" userId="cb545cd9-4117-4a28-ae57-51585a740fdd" providerId="ADAL" clId="{AAAA4DC8-9B01-433A-9A1A-7EF925C8EEAE}" dt="2019-10-27T04:14:13.881" v="1776" actId="478"/>
          <ac:cxnSpMkLst>
            <pc:docMk/>
            <pc:sldMk cId="603730748" sldId="311"/>
            <ac:cxnSpMk id="143" creationId="{D6E82CDD-EBB0-46C1-AB2F-18C52BFE0B75}"/>
          </ac:cxnSpMkLst>
        </pc:cxnChg>
        <pc:cxnChg chg="add del mod topLvl">
          <ac:chgData name="James Rix" userId="cb545cd9-4117-4a28-ae57-51585a740fdd" providerId="ADAL" clId="{AAAA4DC8-9B01-433A-9A1A-7EF925C8EEAE}" dt="2019-10-27T04:14:00.075" v="1772" actId="478"/>
          <ac:cxnSpMkLst>
            <pc:docMk/>
            <pc:sldMk cId="603730748" sldId="311"/>
            <ac:cxnSpMk id="151" creationId="{33EFBD4C-11CE-4D09-B3F4-F3418FC3B4A3}"/>
          </ac:cxnSpMkLst>
        </pc:cxnChg>
        <pc:cxnChg chg="add del mod topLvl">
          <ac:chgData name="James Rix" userId="cb545cd9-4117-4a28-ae57-51585a740fdd" providerId="ADAL" clId="{AAAA4DC8-9B01-433A-9A1A-7EF925C8EEAE}" dt="2019-10-27T04:14:01.508" v="1774" actId="478"/>
          <ac:cxnSpMkLst>
            <pc:docMk/>
            <pc:sldMk cId="603730748" sldId="311"/>
            <ac:cxnSpMk id="153" creationId="{9526881C-5090-4761-9842-0D1E5C7F6E51}"/>
          </ac:cxnSpMkLst>
        </pc:cxnChg>
      </pc:sldChg>
      <pc:sldChg chg="addSp delSp modSp add ord">
        <pc:chgData name="James Rix" userId="cb545cd9-4117-4a28-ae57-51585a740fdd" providerId="ADAL" clId="{AAAA4DC8-9B01-433A-9A1A-7EF925C8EEAE}" dt="2019-10-27T04:43:44.610" v="1886"/>
        <pc:sldMkLst>
          <pc:docMk/>
          <pc:sldMk cId="1308399326" sldId="312"/>
        </pc:sldMkLst>
        <pc:spChg chg="add mod">
          <ac:chgData name="James Rix" userId="cb545cd9-4117-4a28-ae57-51585a740fdd" providerId="ADAL" clId="{AAAA4DC8-9B01-433A-9A1A-7EF925C8EEAE}" dt="2019-10-27T04:18:02.972" v="1827" actId="13822"/>
          <ac:spMkLst>
            <pc:docMk/>
            <pc:sldMk cId="1308399326" sldId="312"/>
            <ac:spMk id="2" creationId="{57DEF1E1-C15D-4435-8A62-B446FE294D23}"/>
          </ac:spMkLst>
        </pc:spChg>
        <pc:spChg chg="add mod">
          <ac:chgData name="James Rix" userId="cb545cd9-4117-4a28-ae57-51585a740fdd" providerId="ADAL" clId="{AAAA4DC8-9B01-433A-9A1A-7EF925C8EEAE}" dt="2019-10-27T04:16:09.746" v="1809" actId="20577"/>
          <ac:spMkLst>
            <pc:docMk/>
            <pc:sldMk cId="1308399326" sldId="312"/>
            <ac:spMk id="6" creationId="{639B8A4D-B29C-49C7-8AA2-2EDCD0867035}"/>
          </ac:spMkLst>
        </pc:spChg>
        <pc:spChg chg="mod">
          <ac:chgData name="James Rix" userId="cb545cd9-4117-4a28-ae57-51585a740fdd" providerId="ADAL" clId="{AAAA4DC8-9B01-433A-9A1A-7EF925C8EEAE}" dt="2019-10-27T04:11:44.165" v="1770" actId="14100"/>
          <ac:spMkLst>
            <pc:docMk/>
            <pc:sldMk cId="1308399326" sldId="312"/>
            <ac:spMk id="263" creationId="{0D037435-04FE-46F6-A3AD-A3F203E845B7}"/>
          </ac:spMkLst>
        </pc:spChg>
        <pc:spChg chg="mod">
          <ac:chgData name="James Rix" userId="cb545cd9-4117-4a28-ae57-51585a740fdd" providerId="ADAL" clId="{AAAA4DC8-9B01-433A-9A1A-7EF925C8EEAE}" dt="2019-10-27T04:11:36.446" v="1768" actId="14100"/>
          <ac:spMkLst>
            <pc:docMk/>
            <pc:sldMk cId="1308399326" sldId="312"/>
            <ac:spMk id="370" creationId="{6D905946-4D7F-4EB1-BDC9-02C1C6FBC01B}"/>
          </ac:spMkLst>
        </pc:spChg>
        <pc:spChg chg="mod">
          <ac:chgData name="James Rix" userId="cb545cd9-4117-4a28-ae57-51585a740fdd" providerId="ADAL" clId="{AAAA4DC8-9B01-433A-9A1A-7EF925C8EEAE}" dt="2019-10-27T04:10:17.961" v="1765" actId="14100"/>
          <ac:spMkLst>
            <pc:docMk/>
            <pc:sldMk cId="1308399326" sldId="312"/>
            <ac:spMk id="586" creationId="{3057F959-1AEA-419B-9BC5-DC71EDF3D157}"/>
          </ac:spMkLst>
        </pc:spChg>
        <pc:spChg chg="mod">
          <ac:chgData name="James Rix" userId="cb545cd9-4117-4a28-ae57-51585a740fdd" providerId="ADAL" clId="{AAAA4DC8-9B01-433A-9A1A-7EF925C8EEAE}" dt="2019-10-27T04:10:14.320" v="1764" actId="14100"/>
          <ac:spMkLst>
            <pc:docMk/>
            <pc:sldMk cId="1308399326" sldId="312"/>
            <ac:spMk id="588" creationId="{8E3861CB-2919-4DC8-A4AD-6E5905FB1F0B}"/>
          </ac:spMkLst>
        </pc:spChg>
        <pc:grpChg chg="add mod">
          <ac:chgData name="James Rix" userId="cb545cd9-4117-4a28-ae57-51585a740fdd" providerId="ADAL" clId="{AAAA4DC8-9B01-433A-9A1A-7EF925C8EEAE}" dt="2019-10-27T04:30:37.605" v="1883" actId="408"/>
          <ac:grpSpMkLst>
            <pc:docMk/>
            <pc:sldMk cId="1308399326" sldId="312"/>
            <ac:grpSpMk id="7" creationId="{389398BE-86E1-4AE0-8DAC-6D6F591701FD}"/>
          </ac:grpSpMkLst>
        </pc:grpChg>
        <pc:grpChg chg="mod">
          <ac:chgData name="James Rix" userId="cb545cd9-4117-4a28-ae57-51585a740fdd" providerId="ADAL" clId="{AAAA4DC8-9B01-433A-9A1A-7EF925C8EEAE}" dt="2019-10-27T04:30:37.605" v="1883" actId="408"/>
          <ac:grpSpMkLst>
            <pc:docMk/>
            <pc:sldMk cId="1308399326" sldId="312"/>
            <ac:grpSpMk id="9" creationId="{D53AAF90-6135-4EB0-B9D9-CFD249153BD2}"/>
          </ac:grpSpMkLst>
        </pc:grpChg>
        <pc:grpChg chg="mod">
          <ac:chgData name="James Rix" userId="cb545cd9-4117-4a28-ae57-51585a740fdd" providerId="ADAL" clId="{AAAA4DC8-9B01-433A-9A1A-7EF925C8EEAE}" dt="2019-10-27T04:30:37.605" v="1883" actId="408"/>
          <ac:grpSpMkLst>
            <pc:docMk/>
            <pc:sldMk cId="1308399326" sldId="312"/>
            <ac:grpSpMk id="10" creationId="{C2CED05D-E683-4285-91C9-06537AC4F4E3}"/>
          </ac:grpSpMkLst>
        </pc:grpChg>
        <pc:grpChg chg="mod">
          <ac:chgData name="James Rix" userId="cb545cd9-4117-4a28-ae57-51585a740fdd" providerId="ADAL" clId="{AAAA4DC8-9B01-433A-9A1A-7EF925C8EEAE}" dt="2019-10-27T04:30:37.605" v="1883" actId="408"/>
          <ac:grpSpMkLst>
            <pc:docMk/>
            <pc:sldMk cId="1308399326" sldId="312"/>
            <ac:grpSpMk id="11" creationId="{F7872135-02D5-4C5A-BF7A-F4A40A340DA6}"/>
          </ac:grpSpMkLst>
        </pc:grpChg>
        <pc:grpChg chg="mod">
          <ac:chgData name="James Rix" userId="cb545cd9-4117-4a28-ae57-51585a740fdd" providerId="ADAL" clId="{AAAA4DC8-9B01-433A-9A1A-7EF925C8EEAE}" dt="2019-10-27T04:30:37.605" v="1883" actId="408"/>
          <ac:grpSpMkLst>
            <pc:docMk/>
            <pc:sldMk cId="1308399326" sldId="312"/>
            <ac:grpSpMk id="12" creationId="{9E7A3D7C-2908-4B2B-9669-CBA2FBF15CB0}"/>
          </ac:grpSpMkLst>
        </pc:grpChg>
        <pc:grpChg chg="mod">
          <ac:chgData name="James Rix" userId="cb545cd9-4117-4a28-ae57-51585a740fdd" providerId="ADAL" clId="{AAAA4DC8-9B01-433A-9A1A-7EF925C8EEAE}" dt="2019-10-27T04:30:37.605" v="1883" actId="408"/>
          <ac:grpSpMkLst>
            <pc:docMk/>
            <pc:sldMk cId="1308399326" sldId="312"/>
            <ac:grpSpMk id="13" creationId="{8F8AA12D-A86E-46CC-9D01-5F2D41BA55FE}"/>
          </ac:grpSpMkLst>
        </pc:grpChg>
        <pc:grpChg chg="mod">
          <ac:chgData name="James Rix" userId="cb545cd9-4117-4a28-ae57-51585a740fdd" providerId="ADAL" clId="{AAAA4DC8-9B01-433A-9A1A-7EF925C8EEAE}" dt="2019-10-27T04:30:37.605" v="1883" actId="408"/>
          <ac:grpSpMkLst>
            <pc:docMk/>
            <pc:sldMk cId="1308399326" sldId="312"/>
            <ac:grpSpMk id="14" creationId="{772EDF4E-9F50-4BA5-B19C-7D2A5EFF0690}"/>
          </ac:grpSpMkLst>
        </pc:grpChg>
        <pc:grpChg chg="mod">
          <ac:chgData name="James Rix" userId="cb545cd9-4117-4a28-ae57-51585a740fdd" providerId="ADAL" clId="{AAAA4DC8-9B01-433A-9A1A-7EF925C8EEAE}" dt="2019-10-27T04:30:37.605" v="1883" actId="408"/>
          <ac:grpSpMkLst>
            <pc:docMk/>
            <pc:sldMk cId="1308399326" sldId="312"/>
            <ac:grpSpMk id="15" creationId="{D92D6B9D-3E09-4816-AC35-E83728B7475F}"/>
          </ac:grpSpMkLst>
        </pc:grpChg>
        <pc:grpChg chg="mod">
          <ac:chgData name="James Rix" userId="cb545cd9-4117-4a28-ae57-51585a740fdd" providerId="ADAL" clId="{AAAA4DC8-9B01-433A-9A1A-7EF925C8EEAE}" dt="2019-10-27T04:30:37.605" v="1883" actId="408"/>
          <ac:grpSpMkLst>
            <pc:docMk/>
            <pc:sldMk cId="1308399326" sldId="312"/>
            <ac:grpSpMk id="16" creationId="{4197CB94-F764-4CE2-A998-534D0656EC80}"/>
          </ac:grpSpMkLst>
        </pc:grpChg>
        <pc:grpChg chg="mod">
          <ac:chgData name="James Rix" userId="cb545cd9-4117-4a28-ae57-51585a740fdd" providerId="ADAL" clId="{AAAA4DC8-9B01-433A-9A1A-7EF925C8EEAE}" dt="2019-10-27T04:30:37.605" v="1883" actId="408"/>
          <ac:grpSpMkLst>
            <pc:docMk/>
            <pc:sldMk cId="1308399326" sldId="312"/>
            <ac:grpSpMk id="17" creationId="{E2FCCF13-0D3A-4A65-A795-ED6F49ECDF63}"/>
          </ac:grpSpMkLst>
        </pc:grpChg>
        <pc:grpChg chg="mod">
          <ac:chgData name="James Rix" userId="cb545cd9-4117-4a28-ae57-51585a740fdd" providerId="ADAL" clId="{AAAA4DC8-9B01-433A-9A1A-7EF925C8EEAE}" dt="2019-10-27T04:30:37.605" v="1883" actId="408"/>
          <ac:grpSpMkLst>
            <pc:docMk/>
            <pc:sldMk cId="1308399326" sldId="312"/>
            <ac:grpSpMk id="48" creationId="{53A7144C-5CF4-4A6C-B8BC-D7B1793812DD}"/>
          </ac:grpSpMkLst>
        </pc:grpChg>
        <pc:grpChg chg="mod">
          <ac:chgData name="James Rix" userId="cb545cd9-4117-4a28-ae57-51585a740fdd" providerId="ADAL" clId="{AAAA4DC8-9B01-433A-9A1A-7EF925C8EEAE}" dt="2019-10-27T04:30:37.605" v="1883" actId="408"/>
          <ac:grpSpMkLst>
            <pc:docMk/>
            <pc:sldMk cId="1308399326" sldId="312"/>
            <ac:grpSpMk id="49" creationId="{AA91EDD6-6B17-4A4D-9B9A-C7ECB2B5B0CD}"/>
          </ac:grpSpMkLst>
        </pc:grpChg>
        <pc:grpChg chg="mod">
          <ac:chgData name="James Rix" userId="cb545cd9-4117-4a28-ae57-51585a740fdd" providerId="ADAL" clId="{AAAA4DC8-9B01-433A-9A1A-7EF925C8EEAE}" dt="2019-10-27T04:30:37.605" v="1883" actId="408"/>
          <ac:grpSpMkLst>
            <pc:docMk/>
            <pc:sldMk cId="1308399326" sldId="312"/>
            <ac:grpSpMk id="57" creationId="{CAF27DDB-9F8F-49F4-8A04-470970C8774B}"/>
          </ac:grpSpMkLst>
        </pc:grpChg>
        <pc:grpChg chg="mod">
          <ac:chgData name="James Rix" userId="cb545cd9-4117-4a28-ae57-51585a740fdd" providerId="ADAL" clId="{AAAA4DC8-9B01-433A-9A1A-7EF925C8EEAE}" dt="2019-10-27T04:30:37.605" v="1883" actId="408"/>
          <ac:grpSpMkLst>
            <pc:docMk/>
            <pc:sldMk cId="1308399326" sldId="312"/>
            <ac:grpSpMk id="58" creationId="{4556D9EF-BF8C-44F3-865A-9153F9E3FDAC}"/>
          </ac:grpSpMkLst>
        </pc:grpChg>
        <pc:grpChg chg="mod">
          <ac:chgData name="James Rix" userId="cb545cd9-4117-4a28-ae57-51585a740fdd" providerId="ADAL" clId="{AAAA4DC8-9B01-433A-9A1A-7EF925C8EEAE}" dt="2019-10-27T04:30:37.605" v="1883" actId="408"/>
          <ac:grpSpMkLst>
            <pc:docMk/>
            <pc:sldMk cId="1308399326" sldId="312"/>
            <ac:grpSpMk id="66" creationId="{E5E9D013-2861-4475-9ECC-B1165D97C3B6}"/>
          </ac:grpSpMkLst>
        </pc:grpChg>
        <pc:grpChg chg="mod">
          <ac:chgData name="James Rix" userId="cb545cd9-4117-4a28-ae57-51585a740fdd" providerId="ADAL" clId="{AAAA4DC8-9B01-433A-9A1A-7EF925C8EEAE}" dt="2019-10-27T04:30:37.605" v="1883" actId="408"/>
          <ac:grpSpMkLst>
            <pc:docMk/>
            <pc:sldMk cId="1308399326" sldId="312"/>
            <ac:grpSpMk id="67" creationId="{67239984-4D09-4DC1-ADE6-4E4F0EDC0E85}"/>
          </ac:grpSpMkLst>
        </pc:grpChg>
        <pc:grpChg chg="mod">
          <ac:chgData name="James Rix" userId="cb545cd9-4117-4a28-ae57-51585a740fdd" providerId="ADAL" clId="{AAAA4DC8-9B01-433A-9A1A-7EF925C8EEAE}" dt="2019-10-27T04:30:37.605" v="1883" actId="408"/>
          <ac:grpSpMkLst>
            <pc:docMk/>
            <pc:sldMk cId="1308399326" sldId="312"/>
            <ac:grpSpMk id="75" creationId="{EB4D6A15-4512-4653-9C35-9CB8AD359280}"/>
          </ac:grpSpMkLst>
        </pc:grpChg>
        <pc:grpChg chg="mod">
          <ac:chgData name="James Rix" userId="cb545cd9-4117-4a28-ae57-51585a740fdd" providerId="ADAL" clId="{AAAA4DC8-9B01-433A-9A1A-7EF925C8EEAE}" dt="2019-10-27T04:30:37.605" v="1883" actId="408"/>
          <ac:grpSpMkLst>
            <pc:docMk/>
            <pc:sldMk cId="1308399326" sldId="312"/>
            <ac:grpSpMk id="76" creationId="{1BDD9B02-073F-4F80-B8DC-C82216C12BC7}"/>
          </ac:grpSpMkLst>
        </pc:grpChg>
        <pc:grpChg chg="mod">
          <ac:chgData name="James Rix" userId="cb545cd9-4117-4a28-ae57-51585a740fdd" providerId="ADAL" clId="{AAAA4DC8-9B01-433A-9A1A-7EF925C8EEAE}" dt="2019-10-27T04:30:37.605" v="1883" actId="408"/>
          <ac:grpSpMkLst>
            <pc:docMk/>
            <pc:sldMk cId="1308399326" sldId="312"/>
            <ac:grpSpMk id="84" creationId="{C120B128-66A5-4342-BEE1-56837763B57C}"/>
          </ac:grpSpMkLst>
        </pc:grpChg>
        <pc:grpChg chg="mod">
          <ac:chgData name="James Rix" userId="cb545cd9-4117-4a28-ae57-51585a740fdd" providerId="ADAL" clId="{AAAA4DC8-9B01-433A-9A1A-7EF925C8EEAE}" dt="2019-10-27T04:30:37.605" v="1883" actId="408"/>
          <ac:grpSpMkLst>
            <pc:docMk/>
            <pc:sldMk cId="1308399326" sldId="312"/>
            <ac:grpSpMk id="85" creationId="{70D37FD4-5056-40D9-B3A5-945AA0D27220}"/>
          </ac:grpSpMkLst>
        </pc:grpChg>
        <pc:grpChg chg="mod">
          <ac:chgData name="James Rix" userId="cb545cd9-4117-4a28-ae57-51585a740fdd" providerId="ADAL" clId="{AAAA4DC8-9B01-433A-9A1A-7EF925C8EEAE}" dt="2019-10-27T04:30:37.605" v="1883" actId="408"/>
          <ac:grpSpMkLst>
            <pc:docMk/>
            <pc:sldMk cId="1308399326" sldId="312"/>
            <ac:grpSpMk id="93" creationId="{641D3F83-5A97-44D3-9C86-203EE126A98F}"/>
          </ac:grpSpMkLst>
        </pc:grpChg>
        <pc:grpChg chg="mod">
          <ac:chgData name="James Rix" userId="cb545cd9-4117-4a28-ae57-51585a740fdd" providerId="ADAL" clId="{AAAA4DC8-9B01-433A-9A1A-7EF925C8EEAE}" dt="2019-10-27T04:30:37.605" v="1883" actId="408"/>
          <ac:grpSpMkLst>
            <pc:docMk/>
            <pc:sldMk cId="1308399326" sldId="312"/>
            <ac:grpSpMk id="94" creationId="{A0C92266-9B1A-472F-9FE2-4B997B13891C}"/>
          </ac:grpSpMkLst>
        </pc:grpChg>
        <pc:grpChg chg="mod">
          <ac:chgData name="James Rix" userId="cb545cd9-4117-4a28-ae57-51585a740fdd" providerId="ADAL" clId="{AAAA4DC8-9B01-433A-9A1A-7EF925C8EEAE}" dt="2019-10-27T04:30:37.605" v="1883" actId="408"/>
          <ac:grpSpMkLst>
            <pc:docMk/>
            <pc:sldMk cId="1308399326" sldId="312"/>
            <ac:grpSpMk id="102" creationId="{506282A7-87C2-48CD-B241-BD938332A769}"/>
          </ac:grpSpMkLst>
        </pc:grpChg>
        <pc:grpChg chg="mod">
          <ac:chgData name="James Rix" userId="cb545cd9-4117-4a28-ae57-51585a740fdd" providerId="ADAL" clId="{AAAA4DC8-9B01-433A-9A1A-7EF925C8EEAE}" dt="2019-10-27T04:30:37.605" v="1883" actId="408"/>
          <ac:grpSpMkLst>
            <pc:docMk/>
            <pc:sldMk cId="1308399326" sldId="312"/>
            <ac:grpSpMk id="103" creationId="{8E8C000A-8B23-45BB-9AB4-D923AEE13152}"/>
          </ac:grpSpMkLst>
        </pc:grpChg>
        <pc:grpChg chg="mod">
          <ac:chgData name="James Rix" userId="cb545cd9-4117-4a28-ae57-51585a740fdd" providerId="ADAL" clId="{AAAA4DC8-9B01-433A-9A1A-7EF925C8EEAE}" dt="2019-10-27T04:30:37.605" v="1883" actId="408"/>
          <ac:grpSpMkLst>
            <pc:docMk/>
            <pc:sldMk cId="1308399326" sldId="312"/>
            <ac:grpSpMk id="111" creationId="{CEF10AD1-D14C-4001-BA8C-8386D34AD287}"/>
          </ac:grpSpMkLst>
        </pc:grpChg>
        <pc:grpChg chg="mod">
          <ac:chgData name="James Rix" userId="cb545cd9-4117-4a28-ae57-51585a740fdd" providerId="ADAL" clId="{AAAA4DC8-9B01-433A-9A1A-7EF925C8EEAE}" dt="2019-10-27T04:30:37.605" v="1883" actId="408"/>
          <ac:grpSpMkLst>
            <pc:docMk/>
            <pc:sldMk cId="1308399326" sldId="312"/>
            <ac:grpSpMk id="112" creationId="{CE57F1A1-791E-428F-AC8A-5CB012EFB1DC}"/>
          </ac:grpSpMkLst>
        </pc:grpChg>
        <pc:grpChg chg="add del mod">
          <ac:chgData name="James Rix" userId="cb545cd9-4117-4a28-ae57-51585a740fdd" providerId="ADAL" clId="{AAAA4DC8-9B01-433A-9A1A-7EF925C8EEAE}" dt="2019-10-27T04:29:53.393" v="1878" actId="478"/>
          <ac:grpSpMkLst>
            <pc:docMk/>
            <pc:sldMk cId="1308399326" sldId="312"/>
            <ac:grpSpMk id="118" creationId="{B1ADD5E4-043D-42C5-AFFC-A8ED1B3D8FF3}"/>
          </ac:grpSpMkLst>
        </pc:grpChg>
        <pc:grpChg chg="add mod">
          <ac:chgData name="James Rix" userId="cb545cd9-4117-4a28-ae57-51585a740fdd" providerId="ADAL" clId="{AAAA4DC8-9B01-433A-9A1A-7EF925C8EEAE}" dt="2019-10-27T04:30:37.605" v="1883" actId="408"/>
          <ac:grpSpMkLst>
            <pc:docMk/>
            <pc:sldMk cId="1308399326" sldId="312"/>
            <ac:grpSpMk id="229" creationId="{C0AB566A-EC3B-4065-9B6D-9614E5B177DE}"/>
          </ac:grpSpMkLst>
        </pc:grpChg>
        <pc:grpChg chg="mod">
          <ac:chgData name="James Rix" userId="cb545cd9-4117-4a28-ae57-51585a740fdd" providerId="ADAL" clId="{AAAA4DC8-9B01-433A-9A1A-7EF925C8EEAE}" dt="2019-10-27T04:30:37.605" v="1883" actId="408"/>
          <ac:grpSpMkLst>
            <pc:docMk/>
            <pc:sldMk cId="1308399326" sldId="312"/>
            <ac:grpSpMk id="230" creationId="{2DF890E8-6E5C-4D37-891A-09F99655A33A}"/>
          </ac:grpSpMkLst>
        </pc:grpChg>
        <pc:grpChg chg="mod">
          <ac:chgData name="James Rix" userId="cb545cd9-4117-4a28-ae57-51585a740fdd" providerId="ADAL" clId="{AAAA4DC8-9B01-433A-9A1A-7EF925C8EEAE}" dt="2019-10-27T04:30:37.605" v="1883" actId="408"/>
          <ac:grpSpMkLst>
            <pc:docMk/>
            <pc:sldMk cId="1308399326" sldId="312"/>
            <ac:grpSpMk id="231" creationId="{100529F2-8239-446C-B4C6-59887E16B0DD}"/>
          </ac:grpSpMkLst>
        </pc:grpChg>
        <pc:grpChg chg="mod">
          <ac:chgData name="James Rix" userId="cb545cd9-4117-4a28-ae57-51585a740fdd" providerId="ADAL" clId="{AAAA4DC8-9B01-433A-9A1A-7EF925C8EEAE}" dt="2019-10-27T04:30:37.605" v="1883" actId="408"/>
          <ac:grpSpMkLst>
            <pc:docMk/>
            <pc:sldMk cId="1308399326" sldId="312"/>
            <ac:grpSpMk id="232" creationId="{9FD44D14-EE93-4717-8C6A-CA7D3466D661}"/>
          </ac:grpSpMkLst>
        </pc:grpChg>
        <pc:grpChg chg="mod">
          <ac:chgData name="James Rix" userId="cb545cd9-4117-4a28-ae57-51585a740fdd" providerId="ADAL" clId="{AAAA4DC8-9B01-433A-9A1A-7EF925C8EEAE}" dt="2019-10-27T04:30:37.605" v="1883" actId="408"/>
          <ac:grpSpMkLst>
            <pc:docMk/>
            <pc:sldMk cId="1308399326" sldId="312"/>
            <ac:grpSpMk id="233" creationId="{12044EF0-0E8C-49A8-AD69-F9E60F2C049B}"/>
          </ac:grpSpMkLst>
        </pc:grpChg>
        <pc:grpChg chg="mod">
          <ac:chgData name="James Rix" userId="cb545cd9-4117-4a28-ae57-51585a740fdd" providerId="ADAL" clId="{AAAA4DC8-9B01-433A-9A1A-7EF925C8EEAE}" dt="2019-10-27T04:30:37.605" v="1883" actId="408"/>
          <ac:grpSpMkLst>
            <pc:docMk/>
            <pc:sldMk cId="1308399326" sldId="312"/>
            <ac:grpSpMk id="234" creationId="{C8A76555-E825-4456-B5D4-47D9FAFBFEFE}"/>
          </ac:grpSpMkLst>
        </pc:grpChg>
        <pc:grpChg chg="mod">
          <ac:chgData name="James Rix" userId="cb545cd9-4117-4a28-ae57-51585a740fdd" providerId="ADAL" clId="{AAAA4DC8-9B01-433A-9A1A-7EF925C8EEAE}" dt="2019-10-27T04:30:37.605" v="1883" actId="408"/>
          <ac:grpSpMkLst>
            <pc:docMk/>
            <pc:sldMk cId="1308399326" sldId="312"/>
            <ac:grpSpMk id="235" creationId="{89741F17-6172-4F1F-9E18-90413AC4DF3D}"/>
          </ac:grpSpMkLst>
        </pc:grpChg>
        <pc:grpChg chg="mod">
          <ac:chgData name="James Rix" userId="cb545cd9-4117-4a28-ae57-51585a740fdd" providerId="ADAL" clId="{AAAA4DC8-9B01-433A-9A1A-7EF925C8EEAE}" dt="2019-10-27T04:30:37.605" v="1883" actId="408"/>
          <ac:grpSpMkLst>
            <pc:docMk/>
            <pc:sldMk cId="1308399326" sldId="312"/>
            <ac:grpSpMk id="236" creationId="{A9AF2A08-B2F4-48AB-864E-638B1FD97948}"/>
          </ac:grpSpMkLst>
        </pc:grpChg>
        <pc:grpChg chg="mod">
          <ac:chgData name="James Rix" userId="cb545cd9-4117-4a28-ae57-51585a740fdd" providerId="ADAL" clId="{AAAA4DC8-9B01-433A-9A1A-7EF925C8EEAE}" dt="2019-10-27T04:30:37.605" v="1883" actId="408"/>
          <ac:grpSpMkLst>
            <pc:docMk/>
            <pc:sldMk cId="1308399326" sldId="312"/>
            <ac:grpSpMk id="237" creationId="{52BACE3B-1B59-4078-925E-D94F944ECCA9}"/>
          </ac:grpSpMkLst>
        </pc:grpChg>
        <pc:grpChg chg="mod">
          <ac:chgData name="James Rix" userId="cb545cd9-4117-4a28-ae57-51585a740fdd" providerId="ADAL" clId="{AAAA4DC8-9B01-433A-9A1A-7EF925C8EEAE}" dt="2019-10-27T04:30:37.605" v="1883" actId="408"/>
          <ac:grpSpMkLst>
            <pc:docMk/>
            <pc:sldMk cId="1308399326" sldId="312"/>
            <ac:grpSpMk id="266" creationId="{D0E5AA85-5B63-446E-8DD6-207774EA97C3}"/>
          </ac:grpSpMkLst>
        </pc:grpChg>
        <pc:grpChg chg="mod">
          <ac:chgData name="James Rix" userId="cb545cd9-4117-4a28-ae57-51585a740fdd" providerId="ADAL" clId="{AAAA4DC8-9B01-433A-9A1A-7EF925C8EEAE}" dt="2019-10-27T04:30:37.605" v="1883" actId="408"/>
          <ac:grpSpMkLst>
            <pc:docMk/>
            <pc:sldMk cId="1308399326" sldId="312"/>
            <ac:grpSpMk id="267" creationId="{7A675C58-7D26-4881-AEA2-C35946D8D80E}"/>
          </ac:grpSpMkLst>
        </pc:grpChg>
        <pc:grpChg chg="mod">
          <ac:chgData name="James Rix" userId="cb545cd9-4117-4a28-ae57-51585a740fdd" providerId="ADAL" clId="{AAAA4DC8-9B01-433A-9A1A-7EF925C8EEAE}" dt="2019-10-27T04:30:37.605" v="1883" actId="408"/>
          <ac:grpSpMkLst>
            <pc:docMk/>
            <pc:sldMk cId="1308399326" sldId="312"/>
            <ac:grpSpMk id="275" creationId="{3BEA2551-F548-4DA5-8A59-82047692CE70}"/>
          </ac:grpSpMkLst>
        </pc:grpChg>
        <pc:grpChg chg="mod">
          <ac:chgData name="James Rix" userId="cb545cd9-4117-4a28-ae57-51585a740fdd" providerId="ADAL" clId="{AAAA4DC8-9B01-433A-9A1A-7EF925C8EEAE}" dt="2019-10-27T04:30:37.605" v="1883" actId="408"/>
          <ac:grpSpMkLst>
            <pc:docMk/>
            <pc:sldMk cId="1308399326" sldId="312"/>
            <ac:grpSpMk id="276" creationId="{DBEEF33B-6F1B-408D-9858-DC4292E221EC}"/>
          </ac:grpSpMkLst>
        </pc:grpChg>
        <pc:grpChg chg="mod">
          <ac:chgData name="James Rix" userId="cb545cd9-4117-4a28-ae57-51585a740fdd" providerId="ADAL" clId="{AAAA4DC8-9B01-433A-9A1A-7EF925C8EEAE}" dt="2019-10-27T04:30:37.605" v="1883" actId="408"/>
          <ac:grpSpMkLst>
            <pc:docMk/>
            <pc:sldMk cId="1308399326" sldId="312"/>
            <ac:grpSpMk id="284" creationId="{DC6DE91C-4649-4BF4-AF6C-6DDE492C9EA4}"/>
          </ac:grpSpMkLst>
        </pc:grpChg>
        <pc:grpChg chg="mod">
          <ac:chgData name="James Rix" userId="cb545cd9-4117-4a28-ae57-51585a740fdd" providerId="ADAL" clId="{AAAA4DC8-9B01-433A-9A1A-7EF925C8EEAE}" dt="2019-10-27T04:30:37.605" v="1883" actId="408"/>
          <ac:grpSpMkLst>
            <pc:docMk/>
            <pc:sldMk cId="1308399326" sldId="312"/>
            <ac:grpSpMk id="285" creationId="{EF4AC8BC-FAE8-459B-81A1-8C216174FCAD}"/>
          </ac:grpSpMkLst>
        </pc:grpChg>
        <pc:grpChg chg="mod">
          <ac:chgData name="James Rix" userId="cb545cd9-4117-4a28-ae57-51585a740fdd" providerId="ADAL" clId="{AAAA4DC8-9B01-433A-9A1A-7EF925C8EEAE}" dt="2019-10-27T04:30:37.605" v="1883" actId="408"/>
          <ac:grpSpMkLst>
            <pc:docMk/>
            <pc:sldMk cId="1308399326" sldId="312"/>
            <ac:grpSpMk id="293" creationId="{C02251F9-BA52-41CA-9723-092377C4FCFE}"/>
          </ac:grpSpMkLst>
        </pc:grpChg>
        <pc:grpChg chg="mod">
          <ac:chgData name="James Rix" userId="cb545cd9-4117-4a28-ae57-51585a740fdd" providerId="ADAL" clId="{AAAA4DC8-9B01-433A-9A1A-7EF925C8EEAE}" dt="2019-10-27T04:30:37.605" v="1883" actId="408"/>
          <ac:grpSpMkLst>
            <pc:docMk/>
            <pc:sldMk cId="1308399326" sldId="312"/>
            <ac:grpSpMk id="294" creationId="{5AA02B3E-47B4-4CCD-9C6C-FC593B865DC2}"/>
          </ac:grpSpMkLst>
        </pc:grpChg>
        <pc:grpChg chg="mod">
          <ac:chgData name="James Rix" userId="cb545cd9-4117-4a28-ae57-51585a740fdd" providerId="ADAL" clId="{AAAA4DC8-9B01-433A-9A1A-7EF925C8EEAE}" dt="2019-10-27T04:30:37.605" v="1883" actId="408"/>
          <ac:grpSpMkLst>
            <pc:docMk/>
            <pc:sldMk cId="1308399326" sldId="312"/>
            <ac:grpSpMk id="302" creationId="{121F1B77-A9FC-4DAF-8A4A-72E4F7A11D9F}"/>
          </ac:grpSpMkLst>
        </pc:grpChg>
        <pc:grpChg chg="mod">
          <ac:chgData name="James Rix" userId="cb545cd9-4117-4a28-ae57-51585a740fdd" providerId="ADAL" clId="{AAAA4DC8-9B01-433A-9A1A-7EF925C8EEAE}" dt="2019-10-27T04:30:37.605" v="1883" actId="408"/>
          <ac:grpSpMkLst>
            <pc:docMk/>
            <pc:sldMk cId="1308399326" sldId="312"/>
            <ac:grpSpMk id="303" creationId="{83D1BF82-C5F4-4818-8053-F358D9BAD254}"/>
          </ac:grpSpMkLst>
        </pc:grpChg>
        <pc:grpChg chg="mod">
          <ac:chgData name="James Rix" userId="cb545cd9-4117-4a28-ae57-51585a740fdd" providerId="ADAL" clId="{AAAA4DC8-9B01-433A-9A1A-7EF925C8EEAE}" dt="2019-10-27T04:30:37.605" v="1883" actId="408"/>
          <ac:grpSpMkLst>
            <pc:docMk/>
            <pc:sldMk cId="1308399326" sldId="312"/>
            <ac:grpSpMk id="311" creationId="{0FE33445-C944-4379-B6AA-AD1F6BF4C20A}"/>
          </ac:grpSpMkLst>
        </pc:grpChg>
        <pc:grpChg chg="mod">
          <ac:chgData name="James Rix" userId="cb545cd9-4117-4a28-ae57-51585a740fdd" providerId="ADAL" clId="{AAAA4DC8-9B01-433A-9A1A-7EF925C8EEAE}" dt="2019-10-27T04:30:37.605" v="1883" actId="408"/>
          <ac:grpSpMkLst>
            <pc:docMk/>
            <pc:sldMk cId="1308399326" sldId="312"/>
            <ac:grpSpMk id="312" creationId="{ECD23B20-E6D5-4923-B070-0FADB2F431AB}"/>
          </ac:grpSpMkLst>
        </pc:grpChg>
        <pc:grpChg chg="mod">
          <ac:chgData name="James Rix" userId="cb545cd9-4117-4a28-ae57-51585a740fdd" providerId="ADAL" clId="{AAAA4DC8-9B01-433A-9A1A-7EF925C8EEAE}" dt="2019-10-27T04:30:37.605" v="1883" actId="408"/>
          <ac:grpSpMkLst>
            <pc:docMk/>
            <pc:sldMk cId="1308399326" sldId="312"/>
            <ac:grpSpMk id="320" creationId="{32A5D2CD-E846-4C90-88B4-10FFCC7D7C37}"/>
          </ac:grpSpMkLst>
        </pc:grpChg>
        <pc:grpChg chg="mod">
          <ac:chgData name="James Rix" userId="cb545cd9-4117-4a28-ae57-51585a740fdd" providerId="ADAL" clId="{AAAA4DC8-9B01-433A-9A1A-7EF925C8EEAE}" dt="2019-10-27T04:30:37.605" v="1883" actId="408"/>
          <ac:grpSpMkLst>
            <pc:docMk/>
            <pc:sldMk cId="1308399326" sldId="312"/>
            <ac:grpSpMk id="321" creationId="{1E88B79A-29B5-4910-B7D9-3068E72B9C99}"/>
          </ac:grpSpMkLst>
        </pc:grpChg>
        <pc:grpChg chg="mod">
          <ac:chgData name="James Rix" userId="cb545cd9-4117-4a28-ae57-51585a740fdd" providerId="ADAL" clId="{AAAA4DC8-9B01-433A-9A1A-7EF925C8EEAE}" dt="2019-10-27T04:30:37.605" v="1883" actId="408"/>
          <ac:grpSpMkLst>
            <pc:docMk/>
            <pc:sldMk cId="1308399326" sldId="312"/>
            <ac:grpSpMk id="329" creationId="{3990CAFB-3DB7-406E-BEE5-01C2C5AC0BAA}"/>
          </ac:grpSpMkLst>
        </pc:grpChg>
        <pc:grpChg chg="mod">
          <ac:chgData name="James Rix" userId="cb545cd9-4117-4a28-ae57-51585a740fdd" providerId="ADAL" clId="{AAAA4DC8-9B01-433A-9A1A-7EF925C8EEAE}" dt="2019-10-27T04:30:37.605" v="1883" actId="408"/>
          <ac:grpSpMkLst>
            <pc:docMk/>
            <pc:sldMk cId="1308399326" sldId="312"/>
            <ac:grpSpMk id="330" creationId="{96537721-66E4-41AF-B82E-AD4D60258196}"/>
          </ac:grpSpMkLst>
        </pc:grpChg>
        <pc:grpChg chg="add mod">
          <ac:chgData name="James Rix" userId="cb545cd9-4117-4a28-ae57-51585a740fdd" providerId="ADAL" clId="{AAAA4DC8-9B01-433A-9A1A-7EF925C8EEAE}" dt="2019-10-27T04:30:37.605" v="1883" actId="408"/>
          <ac:grpSpMkLst>
            <pc:docMk/>
            <pc:sldMk cId="1308399326" sldId="312"/>
            <ac:grpSpMk id="336" creationId="{23E06D6E-26F1-4945-9031-3815EF6C55E5}"/>
          </ac:grpSpMkLst>
        </pc:grpChg>
        <pc:grpChg chg="add del mod">
          <ac:chgData name="James Rix" userId="cb545cd9-4117-4a28-ae57-51585a740fdd" providerId="ADAL" clId="{AAAA4DC8-9B01-433A-9A1A-7EF925C8EEAE}" dt="2019-10-27T04:07:23.100" v="1737" actId="478"/>
          <ac:grpSpMkLst>
            <pc:docMk/>
            <pc:sldMk cId="1308399326" sldId="312"/>
            <ac:grpSpMk id="443" creationId="{A12C9F54-9833-4F25-8818-8656F9FAF4B3}"/>
          </ac:grpSpMkLst>
        </pc:grpChg>
        <pc:grpChg chg="add mod">
          <ac:chgData name="James Rix" userId="cb545cd9-4117-4a28-ae57-51585a740fdd" providerId="ADAL" clId="{AAAA4DC8-9B01-433A-9A1A-7EF925C8EEAE}" dt="2019-10-27T04:30:37.605" v="1883" actId="408"/>
          <ac:grpSpMkLst>
            <pc:docMk/>
            <pc:sldMk cId="1308399326" sldId="312"/>
            <ac:grpSpMk id="552" creationId="{F155DDEA-62EE-48E5-9CD4-51EF7E2DE105}"/>
          </ac:grpSpMkLst>
        </pc:grpChg>
        <pc:grpChg chg="add mod">
          <ac:chgData name="James Rix" userId="cb545cd9-4117-4a28-ae57-51585a740fdd" providerId="ADAL" clId="{AAAA4DC8-9B01-433A-9A1A-7EF925C8EEAE}" dt="2019-10-27T04:30:51.077" v="1884" actId="1076"/>
          <ac:grpSpMkLst>
            <pc:docMk/>
            <pc:sldMk cId="1308399326" sldId="312"/>
            <ac:grpSpMk id="663" creationId="{7CD53A83-575E-4C1E-88D3-1EE2BB703618}"/>
          </ac:grpSpMkLst>
        </pc:grpChg>
        <pc:grpChg chg="mod">
          <ac:chgData name="James Rix" userId="cb545cd9-4117-4a28-ae57-51585a740fdd" providerId="ADAL" clId="{AAAA4DC8-9B01-433A-9A1A-7EF925C8EEAE}" dt="2019-10-27T04:30:37.605" v="1883" actId="408"/>
          <ac:grpSpMkLst>
            <pc:docMk/>
            <pc:sldMk cId="1308399326" sldId="312"/>
            <ac:grpSpMk id="664" creationId="{36033419-26BF-4E56-A6CD-CE7DA1CE73F1}"/>
          </ac:grpSpMkLst>
        </pc:grpChg>
        <pc:grpChg chg="mod">
          <ac:chgData name="James Rix" userId="cb545cd9-4117-4a28-ae57-51585a740fdd" providerId="ADAL" clId="{AAAA4DC8-9B01-433A-9A1A-7EF925C8EEAE}" dt="2019-10-27T04:30:37.605" v="1883" actId="408"/>
          <ac:grpSpMkLst>
            <pc:docMk/>
            <pc:sldMk cId="1308399326" sldId="312"/>
            <ac:grpSpMk id="665" creationId="{98EBF08A-1786-477B-91C7-0744CC3AAF3B}"/>
          </ac:grpSpMkLst>
        </pc:grpChg>
        <pc:grpChg chg="mod">
          <ac:chgData name="James Rix" userId="cb545cd9-4117-4a28-ae57-51585a740fdd" providerId="ADAL" clId="{AAAA4DC8-9B01-433A-9A1A-7EF925C8EEAE}" dt="2019-10-27T04:30:37.605" v="1883" actId="408"/>
          <ac:grpSpMkLst>
            <pc:docMk/>
            <pc:sldMk cId="1308399326" sldId="312"/>
            <ac:grpSpMk id="666" creationId="{FB551E54-D0BF-4546-8F15-B3188FF59B7E}"/>
          </ac:grpSpMkLst>
        </pc:grpChg>
        <pc:grpChg chg="mod">
          <ac:chgData name="James Rix" userId="cb545cd9-4117-4a28-ae57-51585a740fdd" providerId="ADAL" clId="{AAAA4DC8-9B01-433A-9A1A-7EF925C8EEAE}" dt="2019-10-27T04:30:37.605" v="1883" actId="408"/>
          <ac:grpSpMkLst>
            <pc:docMk/>
            <pc:sldMk cId="1308399326" sldId="312"/>
            <ac:grpSpMk id="667" creationId="{214D48B7-4B86-441C-8D8E-9589BC76F59E}"/>
          </ac:grpSpMkLst>
        </pc:grpChg>
        <pc:grpChg chg="mod">
          <ac:chgData name="James Rix" userId="cb545cd9-4117-4a28-ae57-51585a740fdd" providerId="ADAL" clId="{AAAA4DC8-9B01-433A-9A1A-7EF925C8EEAE}" dt="2019-10-27T04:30:37.605" v="1883" actId="408"/>
          <ac:grpSpMkLst>
            <pc:docMk/>
            <pc:sldMk cId="1308399326" sldId="312"/>
            <ac:grpSpMk id="668" creationId="{A2B7C053-DFB7-40EA-9848-46B63302794F}"/>
          </ac:grpSpMkLst>
        </pc:grpChg>
        <pc:grpChg chg="mod">
          <ac:chgData name="James Rix" userId="cb545cd9-4117-4a28-ae57-51585a740fdd" providerId="ADAL" clId="{AAAA4DC8-9B01-433A-9A1A-7EF925C8EEAE}" dt="2019-10-27T04:30:37.605" v="1883" actId="408"/>
          <ac:grpSpMkLst>
            <pc:docMk/>
            <pc:sldMk cId="1308399326" sldId="312"/>
            <ac:grpSpMk id="669" creationId="{61EEB166-BCF2-4CA6-8563-EEE48F8B1E16}"/>
          </ac:grpSpMkLst>
        </pc:grpChg>
        <pc:grpChg chg="mod">
          <ac:chgData name="James Rix" userId="cb545cd9-4117-4a28-ae57-51585a740fdd" providerId="ADAL" clId="{AAAA4DC8-9B01-433A-9A1A-7EF925C8EEAE}" dt="2019-10-27T04:30:37.605" v="1883" actId="408"/>
          <ac:grpSpMkLst>
            <pc:docMk/>
            <pc:sldMk cId="1308399326" sldId="312"/>
            <ac:grpSpMk id="670" creationId="{64035EDD-2154-45E0-AFDA-65E020535DD3}"/>
          </ac:grpSpMkLst>
        </pc:grpChg>
        <pc:grpChg chg="mod">
          <ac:chgData name="James Rix" userId="cb545cd9-4117-4a28-ae57-51585a740fdd" providerId="ADAL" clId="{AAAA4DC8-9B01-433A-9A1A-7EF925C8EEAE}" dt="2019-10-27T04:30:37.605" v="1883" actId="408"/>
          <ac:grpSpMkLst>
            <pc:docMk/>
            <pc:sldMk cId="1308399326" sldId="312"/>
            <ac:grpSpMk id="671" creationId="{A99E98EA-9E1E-4C78-B9C1-A9E3CA3F6183}"/>
          </ac:grpSpMkLst>
        </pc:grpChg>
        <pc:grpChg chg="mod">
          <ac:chgData name="James Rix" userId="cb545cd9-4117-4a28-ae57-51585a740fdd" providerId="ADAL" clId="{AAAA4DC8-9B01-433A-9A1A-7EF925C8EEAE}" dt="2019-10-27T04:30:37.605" v="1883" actId="408"/>
          <ac:grpSpMkLst>
            <pc:docMk/>
            <pc:sldMk cId="1308399326" sldId="312"/>
            <ac:grpSpMk id="698" creationId="{8955DE65-7102-42DC-B0D5-4375545F04C7}"/>
          </ac:grpSpMkLst>
        </pc:grpChg>
        <pc:grpChg chg="mod">
          <ac:chgData name="James Rix" userId="cb545cd9-4117-4a28-ae57-51585a740fdd" providerId="ADAL" clId="{AAAA4DC8-9B01-433A-9A1A-7EF925C8EEAE}" dt="2019-10-27T04:30:37.605" v="1883" actId="408"/>
          <ac:grpSpMkLst>
            <pc:docMk/>
            <pc:sldMk cId="1308399326" sldId="312"/>
            <ac:grpSpMk id="699" creationId="{237970B8-AED1-44CC-94FE-35FF58A68FF3}"/>
          </ac:grpSpMkLst>
        </pc:grpChg>
        <pc:grpChg chg="mod">
          <ac:chgData name="James Rix" userId="cb545cd9-4117-4a28-ae57-51585a740fdd" providerId="ADAL" clId="{AAAA4DC8-9B01-433A-9A1A-7EF925C8EEAE}" dt="2019-10-27T04:30:37.605" v="1883" actId="408"/>
          <ac:grpSpMkLst>
            <pc:docMk/>
            <pc:sldMk cId="1308399326" sldId="312"/>
            <ac:grpSpMk id="707" creationId="{9985D51F-2A3E-47F8-99CF-F2D54FEE1FCB}"/>
          </ac:grpSpMkLst>
        </pc:grpChg>
        <pc:grpChg chg="mod">
          <ac:chgData name="James Rix" userId="cb545cd9-4117-4a28-ae57-51585a740fdd" providerId="ADAL" clId="{AAAA4DC8-9B01-433A-9A1A-7EF925C8EEAE}" dt="2019-10-27T04:30:37.605" v="1883" actId="408"/>
          <ac:grpSpMkLst>
            <pc:docMk/>
            <pc:sldMk cId="1308399326" sldId="312"/>
            <ac:grpSpMk id="708" creationId="{B3E48206-0D26-4C70-9BD2-EAAF06876512}"/>
          </ac:grpSpMkLst>
        </pc:grpChg>
        <pc:grpChg chg="mod">
          <ac:chgData name="James Rix" userId="cb545cd9-4117-4a28-ae57-51585a740fdd" providerId="ADAL" clId="{AAAA4DC8-9B01-433A-9A1A-7EF925C8EEAE}" dt="2019-10-27T04:30:37.605" v="1883" actId="408"/>
          <ac:grpSpMkLst>
            <pc:docMk/>
            <pc:sldMk cId="1308399326" sldId="312"/>
            <ac:grpSpMk id="716" creationId="{2049B3F1-D3F4-4330-B7EA-F2DA7F60E211}"/>
          </ac:grpSpMkLst>
        </pc:grpChg>
        <pc:grpChg chg="mod">
          <ac:chgData name="James Rix" userId="cb545cd9-4117-4a28-ae57-51585a740fdd" providerId="ADAL" clId="{AAAA4DC8-9B01-433A-9A1A-7EF925C8EEAE}" dt="2019-10-27T04:30:37.605" v="1883" actId="408"/>
          <ac:grpSpMkLst>
            <pc:docMk/>
            <pc:sldMk cId="1308399326" sldId="312"/>
            <ac:grpSpMk id="717" creationId="{A1875C1F-DC10-47C8-8B35-582CA5826AA7}"/>
          </ac:grpSpMkLst>
        </pc:grpChg>
        <pc:grpChg chg="mod">
          <ac:chgData name="James Rix" userId="cb545cd9-4117-4a28-ae57-51585a740fdd" providerId="ADAL" clId="{AAAA4DC8-9B01-433A-9A1A-7EF925C8EEAE}" dt="2019-10-27T04:30:37.605" v="1883" actId="408"/>
          <ac:grpSpMkLst>
            <pc:docMk/>
            <pc:sldMk cId="1308399326" sldId="312"/>
            <ac:grpSpMk id="725" creationId="{83A23F8A-BCEA-461F-B3F2-4C3BC972E371}"/>
          </ac:grpSpMkLst>
        </pc:grpChg>
        <pc:grpChg chg="mod">
          <ac:chgData name="James Rix" userId="cb545cd9-4117-4a28-ae57-51585a740fdd" providerId="ADAL" clId="{AAAA4DC8-9B01-433A-9A1A-7EF925C8EEAE}" dt="2019-10-27T04:30:37.605" v="1883" actId="408"/>
          <ac:grpSpMkLst>
            <pc:docMk/>
            <pc:sldMk cId="1308399326" sldId="312"/>
            <ac:grpSpMk id="726" creationId="{144FB96A-00C7-445A-AEFA-335517F28A20}"/>
          </ac:grpSpMkLst>
        </pc:grpChg>
        <pc:grpChg chg="mod">
          <ac:chgData name="James Rix" userId="cb545cd9-4117-4a28-ae57-51585a740fdd" providerId="ADAL" clId="{AAAA4DC8-9B01-433A-9A1A-7EF925C8EEAE}" dt="2019-10-27T04:30:37.605" v="1883" actId="408"/>
          <ac:grpSpMkLst>
            <pc:docMk/>
            <pc:sldMk cId="1308399326" sldId="312"/>
            <ac:grpSpMk id="734" creationId="{AB1316E6-FB73-4BB3-BDE3-48046560E7F4}"/>
          </ac:grpSpMkLst>
        </pc:grpChg>
        <pc:grpChg chg="mod">
          <ac:chgData name="James Rix" userId="cb545cd9-4117-4a28-ae57-51585a740fdd" providerId="ADAL" clId="{AAAA4DC8-9B01-433A-9A1A-7EF925C8EEAE}" dt="2019-10-27T04:30:37.605" v="1883" actId="408"/>
          <ac:grpSpMkLst>
            <pc:docMk/>
            <pc:sldMk cId="1308399326" sldId="312"/>
            <ac:grpSpMk id="735" creationId="{B0624ECE-F722-4A0F-B2C4-BCFF6074061D}"/>
          </ac:grpSpMkLst>
        </pc:grpChg>
        <pc:grpChg chg="mod">
          <ac:chgData name="James Rix" userId="cb545cd9-4117-4a28-ae57-51585a740fdd" providerId="ADAL" clId="{AAAA4DC8-9B01-433A-9A1A-7EF925C8EEAE}" dt="2019-10-27T04:30:37.605" v="1883" actId="408"/>
          <ac:grpSpMkLst>
            <pc:docMk/>
            <pc:sldMk cId="1308399326" sldId="312"/>
            <ac:grpSpMk id="743" creationId="{0E73D3BE-D55F-47E6-89C1-D374B52818CC}"/>
          </ac:grpSpMkLst>
        </pc:grpChg>
        <pc:grpChg chg="mod">
          <ac:chgData name="James Rix" userId="cb545cd9-4117-4a28-ae57-51585a740fdd" providerId="ADAL" clId="{AAAA4DC8-9B01-433A-9A1A-7EF925C8EEAE}" dt="2019-10-27T04:30:37.605" v="1883" actId="408"/>
          <ac:grpSpMkLst>
            <pc:docMk/>
            <pc:sldMk cId="1308399326" sldId="312"/>
            <ac:grpSpMk id="744" creationId="{278C14A9-DD6E-48F1-9C8E-765569F5A70A}"/>
          </ac:grpSpMkLst>
        </pc:grpChg>
        <pc:grpChg chg="mod">
          <ac:chgData name="James Rix" userId="cb545cd9-4117-4a28-ae57-51585a740fdd" providerId="ADAL" clId="{AAAA4DC8-9B01-433A-9A1A-7EF925C8EEAE}" dt="2019-10-27T04:30:37.605" v="1883" actId="408"/>
          <ac:grpSpMkLst>
            <pc:docMk/>
            <pc:sldMk cId="1308399326" sldId="312"/>
            <ac:grpSpMk id="752" creationId="{02DE067D-9914-4158-81A4-FB03A0E4A4F2}"/>
          </ac:grpSpMkLst>
        </pc:grpChg>
        <pc:grpChg chg="mod">
          <ac:chgData name="James Rix" userId="cb545cd9-4117-4a28-ae57-51585a740fdd" providerId="ADAL" clId="{AAAA4DC8-9B01-433A-9A1A-7EF925C8EEAE}" dt="2019-10-27T04:30:37.605" v="1883" actId="408"/>
          <ac:grpSpMkLst>
            <pc:docMk/>
            <pc:sldMk cId="1308399326" sldId="312"/>
            <ac:grpSpMk id="753" creationId="{DCB81CF7-0F20-4386-8EE4-F1256F8EA151}"/>
          </ac:grpSpMkLst>
        </pc:grpChg>
        <pc:grpChg chg="mod">
          <ac:chgData name="James Rix" userId="cb545cd9-4117-4a28-ae57-51585a740fdd" providerId="ADAL" clId="{AAAA4DC8-9B01-433A-9A1A-7EF925C8EEAE}" dt="2019-10-27T04:30:37.605" v="1883" actId="408"/>
          <ac:grpSpMkLst>
            <pc:docMk/>
            <pc:sldMk cId="1308399326" sldId="312"/>
            <ac:grpSpMk id="761" creationId="{54591742-9A26-4A21-9634-2A615B324F2A}"/>
          </ac:grpSpMkLst>
        </pc:grpChg>
        <pc:grpChg chg="mod">
          <ac:chgData name="James Rix" userId="cb545cd9-4117-4a28-ae57-51585a740fdd" providerId="ADAL" clId="{AAAA4DC8-9B01-433A-9A1A-7EF925C8EEAE}" dt="2019-10-27T04:30:37.605" v="1883" actId="408"/>
          <ac:grpSpMkLst>
            <pc:docMk/>
            <pc:sldMk cId="1308399326" sldId="312"/>
            <ac:grpSpMk id="762" creationId="{F67D9BB5-5A49-4637-8C81-AFFBBED63E21}"/>
          </ac:grpSpMkLst>
        </pc:grpChg>
        <pc:grpChg chg="add del mod">
          <ac:chgData name="James Rix" userId="cb545cd9-4117-4a28-ae57-51585a740fdd" providerId="ADAL" clId="{AAAA4DC8-9B01-433A-9A1A-7EF925C8EEAE}" dt="2019-10-27T04:17:07.886" v="1815" actId="165"/>
          <ac:grpSpMkLst>
            <pc:docMk/>
            <pc:sldMk cId="1308399326" sldId="312"/>
            <ac:grpSpMk id="768" creationId="{21A237DB-3CCF-4A7C-8515-A157901C7561}"/>
          </ac:grpSpMkLst>
        </pc:grpChg>
        <pc:grpChg chg="mod topLvl">
          <ac:chgData name="James Rix" userId="cb545cd9-4117-4a28-ae57-51585a740fdd" providerId="ADAL" clId="{AAAA4DC8-9B01-433A-9A1A-7EF925C8EEAE}" dt="2019-10-27T04:30:37.605" v="1883" actId="408"/>
          <ac:grpSpMkLst>
            <pc:docMk/>
            <pc:sldMk cId="1308399326" sldId="312"/>
            <ac:grpSpMk id="769" creationId="{592F524A-2098-4EF7-A9BD-21F3E7AE72BF}"/>
          </ac:grpSpMkLst>
        </pc:grpChg>
        <pc:grpChg chg="mod topLvl">
          <ac:chgData name="James Rix" userId="cb545cd9-4117-4a28-ae57-51585a740fdd" providerId="ADAL" clId="{AAAA4DC8-9B01-433A-9A1A-7EF925C8EEAE}" dt="2019-10-27T04:30:37.605" v="1883" actId="408"/>
          <ac:grpSpMkLst>
            <pc:docMk/>
            <pc:sldMk cId="1308399326" sldId="312"/>
            <ac:grpSpMk id="770" creationId="{94A66480-1222-4553-8129-9B83C4D6E006}"/>
          </ac:grpSpMkLst>
        </pc:grpChg>
        <pc:grpChg chg="mod topLvl">
          <ac:chgData name="James Rix" userId="cb545cd9-4117-4a28-ae57-51585a740fdd" providerId="ADAL" clId="{AAAA4DC8-9B01-433A-9A1A-7EF925C8EEAE}" dt="2019-10-27T04:30:37.605" v="1883" actId="408"/>
          <ac:grpSpMkLst>
            <pc:docMk/>
            <pc:sldMk cId="1308399326" sldId="312"/>
            <ac:grpSpMk id="771" creationId="{2B10899B-5D41-4065-AD0A-36C25820A1C5}"/>
          </ac:grpSpMkLst>
        </pc:grpChg>
        <pc:grpChg chg="mod topLvl">
          <ac:chgData name="James Rix" userId="cb545cd9-4117-4a28-ae57-51585a740fdd" providerId="ADAL" clId="{AAAA4DC8-9B01-433A-9A1A-7EF925C8EEAE}" dt="2019-10-27T04:30:37.605" v="1883" actId="408"/>
          <ac:grpSpMkLst>
            <pc:docMk/>
            <pc:sldMk cId="1308399326" sldId="312"/>
            <ac:grpSpMk id="772" creationId="{81862991-A990-489D-9598-8D6C003F73AA}"/>
          </ac:grpSpMkLst>
        </pc:grpChg>
        <pc:grpChg chg="mod topLvl">
          <ac:chgData name="James Rix" userId="cb545cd9-4117-4a28-ae57-51585a740fdd" providerId="ADAL" clId="{AAAA4DC8-9B01-433A-9A1A-7EF925C8EEAE}" dt="2019-10-27T04:30:37.605" v="1883" actId="408"/>
          <ac:grpSpMkLst>
            <pc:docMk/>
            <pc:sldMk cId="1308399326" sldId="312"/>
            <ac:grpSpMk id="773" creationId="{AF1934BB-652B-4EFF-80EB-A9E5A20DFF99}"/>
          </ac:grpSpMkLst>
        </pc:grpChg>
        <pc:grpChg chg="mod topLvl">
          <ac:chgData name="James Rix" userId="cb545cd9-4117-4a28-ae57-51585a740fdd" providerId="ADAL" clId="{AAAA4DC8-9B01-433A-9A1A-7EF925C8EEAE}" dt="2019-10-27T04:30:37.605" v="1883" actId="408"/>
          <ac:grpSpMkLst>
            <pc:docMk/>
            <pc:sldMk cId="1308399326" sldId="312"/>
            <ac:grpSpMk id="774" creationId="{DFF08208-2C27-41E4-B38F-60EF4494A384}"/>
          </ac:grpSpMkLst>
        </pc:grpChg>
        <pc:grpChg chg="mod topLvl">
          <ac:chgData name="James Rix" userId="cb545cd9-4117-4a28-ae57-51585a740fdd" providerId="ADAL" clId="{AAAA4DC8-9B01-433A-9A1A-7EF925C8EEAE}" dt="2019-10-27T04:30:37.605" v="1883" actId="408"/>
          <ac:grpSpMkLst>
            <pc:docMk/>
            <pc:sldMk cId="1308399326" sldId="312"/>
            <ac:grpSpMk id="775" creationId="{BE88505B-4A45-4A45-B157-95BDD2E72017}"/>
          </ac:grpSpMkLst>
        </pc:grpChg>
        <pc:grpChg chg="mod topLvl">
          <ac:chgData name="James Rix" userId="cb545cd9-4117-4a28-ae57-51585a740fdd" providerId="ADAL" clId="{AAAA4DC8-9B01-433A-9A1A-7EF925C8EEAE}" dt="2019-10-27T04:30:37.605" v="1883" actId="408"/>
          <ac:grpSpMkLst>
            <pc:docMk/>
            <pc:sldMk cId="1308399326" sldId="312"/>
            <ac:grpSpMk id="776" creationId="{7418D84E-3772-44C1-A4C9-EC17A7251851}"/>
          </ac:grpSpMkLst>
        </pc:grpChg>
        <pc:grpChg chg="mod">
          <ac:chgData name="James Rix" userId="cb545cd9-4117-4a28-ae57-51585a740fdd" providerId="ADAL" clId="{AAAA4DC8-9B01-433A-9A1A-7EF925C8EEAE}" dt="2019-10-27T04:30:37.605" v="1883" actId="408"/>
          <ac:grpSpMkLst>
            <pc:docMk/>
            <pc:sldMk cId="1308399326" sldId="312"/>
            <ac:grpSpMk id="809" creationId="{2267DA07-75CE-40F5-BEA1-89809FF91E64}"/>
          </ac:grpSpMkLst>
        </pc:grpChg>
        <pc:grpChg chg="mod">
          <ac:chgData name="James Rix" userId="cb545cd9-4117-4a28-ae57-51585a740fdd" providerId="ADAL" clId="{AAAA4DC8-9B01-433A-9A1A-7EF925C8EEAE}" dt="2019-10-27T04:30:37.605" v="1883" actId="408"/>
          <ac:grpSpMkLst>
            <pc:docMk/>
            <pc:sldMk cId="1308399326" sldId="312"/>
            <ac:grpSpMk id="810" creationId="{7B8397ED-7C00-4C89-9062-F0EB953AE941}"/>
          </ac:grpSpMkLst>
        </pc:grpChg>
        <pc:grpChg chg="mod">
          <ac:chgData name="James Rix" userId="cb545cd9-4117-4a28-ae57-51585a740fdd" providerId="ADAL" clId="{AAAA4DC8-9B01-433A-9A1A-7EF925C8EEAE}" dt="2019-10-27T04:30:37.605" v="1883" actId="408"/>
          <ac:grpSpMkLst>
            <pc:docMk/>
            <pc:sldMk cId="1308399326" sldId="312"/>
            <ac:grpSpMk id="818" creationId="{595D8AD5-BA84-49EB-8C99-852809F7E6BE}"/>
          </ac:grpSpMkLst>
        </pc:grpChg>
        <pc:grpChg chg="mod">
          <ac:chgData name="James Rix" userId="cb545cd9-4117-4a28-ae57-51585a740fdd" providerId="ADAL" clId="{AAAA4DC8-9B01-433A-9A1A-7EF925C8EEAE}" dt="2019-10-27T04:30:37.605" v="1883" actId="408"/>
          <ac:grpSpMkLst>
            <pc:docMk/>
            <pc:sldMk cId="1308399326" sldId="312"/>
            <ac:grpSpMk id="819" creationId="{D1BB5BCE-84E4-49FF-93A7-2ED436401D05}"/>
          </ac:grpSpMkLst>
        </pc:grpChg>
        <pc:grpChg chg="mod">
          <ac:chgData name="James Rix" userId="cb545cd9-4117-4a28-ae57-51585a740fdd" providerId="ADAL" clId="{AAAA4DC8-9B01-433A-9A1A-7EF925C8EEAE}" dt="2019-10-27T04:30:37.605" v="1883" actId="408"/>
          <ac:grpSpMkLst>
            <pc:docMk/>
            <pc:sldMk cId="1308399326" sldId="312"/>
            <ac:grpSpMk id="827" creationId="{E7BDDBB7-872E-4A9F-B3FD-71D6D4392D36}"/>
          </ac:grpSpMkLst>
        </pc:grpChg>
        <pc:grpChg chg="mod">
          <ac:chgData name="James Rix" userId="cb545cd9-4117-4a28-ae57-51585a740fdd" providerId="ADAL" clId="{AAAA4DC8-9B01-433A-9A1A-7EF925C8EEAE}" dt="2019-10-27T04:30:37.605" v="1883" actId="408"/>
          <ac:grpSpMkLst>
            <pc:docMk/>
            <pc:sldMk cId="1308399326" sldId="312"/>
            <ac:grpSpMk id="828" creationId="{9B8778B0-49A1-4078-B97E-3EE5E6E0B187}"/>
          </ac:grpSpMkLst>
        </pc:grpChg>
        <pc:grpChg chg="mod">
          <ac:chgData name="James Rix" userId="cb545cd9-4117-4a28-ae57-51585a740fdd" providerId="ADAL" clId="{AAAA4DC8-9B01-433A-9A1A-7EF925C8EEAE}" dt="2019-10-27T04:30:37.605" v="1883" actId="408"/>
          <ac:grpSpMkLst>
            <pc:docMk/>
            <pc:sldMk cId="1308399326" sldId="312"/>
            <ac:grpSpMk id="836" creationId="{5D43E99A-B619-441B-930E-A5912DC4BA9B}"/>
          </ac:grpSpMkLst>
        </pc:grpChg>
        <pc:grpChg chg="mod">
          <ac:chgData name="James Rix" userId="cb545cd9-4117-4a28-ae57-51585a740fdd" providerId="ADAL" clId="{AAAA4DC8-9B01-433A-9A1A-7EF925C8EEAE}" dt="2019-10-27T04:30:37.605" v="1883" actId="408"/>
          <ac:grpSpMkLst>
            <pc:docMk/>
            <pc:sldMk cId="1308399326" sldId="312"/>
            <ac:grpSpMk id="837" creationId="{18F03101-208A-490B-B28A-53A71F89194A}"/>
          </ac:grpSpMkLst>
        </pc:grpChg>
        <pc:grpChg chg="mod">
          <ac:chgData name="James Rix" userId="cb545cd9-4117-4a28-ae57-51585a740fdd" providerId="ADAL" clId="{AAAA4DC8-9B01-433A-9A1A-7EF925C8EEAE}" dt="2019-10-27T04:30:37.605" v="1883" actId="408"/>
          <ac:grpSpMkLst>
            <pc:docMk/>
            <pc:sldMk cId="1308399326" sldId="312"/>
            <ac:grpSpMk id="845" creationId="{AB68ACF1-E6DC-4E12-A388-345AD3445D57}"/>
          </ac:grpSpMkLst>
        </pc:grpChg>
        <pc:grpChg chg="mod">
          <ac:chgData name="James Rix" userId="cb545cd9-4117-4a28-ae57-51585a740fdd" providerId="ADAL" clId="{AAAA4DC8-9B01-433A-9A1A-7EF925C8EEAE}" dt="2019-10-27T04:30:37.605" v="1883" actId="408"/>
          <ac:grpSpMkLst>
            <pc:docMk/>
            <pc:sldMk cId="1308399326" sldId="312"/>
            <ac:grpSpMk id="846" creationId="{8C0599DC-58AC-4D1D-9D07-D8FCE272EAF3}"/>
          </ac:grpSpMkLst>
        </pc:grpChg>
        <pc:grpChg chg="mod">
          <ac:chgData name="James Rix" userId="cb545cd9-4117-4a28-ae57-51585a740fdd" providerId="ADAL" clId="{AAAA4DC8-9B01-433A-9A1A-7EF925C8EEAE}" dt="2019-10-27T04:30:37.605" v="1883" actId="408"/>
          <ac:grpSpMkLst>
            <pc:docMk/>
            <pc:sldMk cId="1308399326" sldId="312"/>
            <ac:grpSpMk id="854" creationId="{4350207B-0097-43B2-9092-00FD38925926}"/>
          </ac:grpSpMkLst>
        </pc:grpChg>
        <pc:grpChg chg="mod">
          <ac:chgData name="James Rix" userId="cb545cd9-4117-4a28-ae57-51585a740fdd" providerId="ADAL" clId="{AAAA4DC8-9B01-433A-9A1A-7EF925C8EEAE}" dt="2019-10-27T04:30:37.605" v="1883" actId="408"/>
          <ac:grpSpMkLst>
            <pc:docMk/>
            <pc:sldMk cId="1308399326" sldId="312"/>
            <ac:grpSpMk id="855" creationId="{A7114C0B-99D9-4858-A74F-57DE0DDC1B40}"/>
          </ac:grpSpMkLst>
        </pc:grpChg>
        <pc:grpChg chg="mod">
          <ac:chgData name="James Rix" userId="cb545cd9-4117-4a28-ae57-51585a740fdd" providerId="ADAL" clId="{AAAA4DC8-9B01-433A-9A1A-7EF925C8EEAE}" dt="2019-10-27T04:30:37.605" v="1883" actId="408"/>
          <ac:grpSpMkLst>
            <pc:docMk/>
            <pc:sldMk cId="1308399326" sldId="312"/>
            <ac:grpSpMk id="863" creationId="{1467E561-A2E2-45E6-AC5D-C5693556C2A2}"/>
          </ac:grpSpMkLst>
        </pc:grpChg>
        <pc:grpChg chg="mod">
          <ac:chgData name="James Rix" userId="cb545cd9-4117-4a28-ae57-51585a740fdd" providerId="ADAL" clId="{AAAA4DC8-9B01-433A-9A1A-7EF925C8EEAE}" dt="2019-10-27T04:30:37.605" v="1883" actId="408"/>
          <ac:grpSpMkLst>
            <pc:docMk/>
            <pc:sldMk cId="1308399326" sldId="312"/>
            <ac:grpSpMk id="864" creationId="{3FDE9DC0-666E-4A93-94B9-29E74EB3722E}"/>
          </ac:grpSpMkLst>
        </pc:grpChg>
        <pc:grpChg chg="mod">
          <ac:chgData name="James Rix" userId="cb545cd9-4117-4a28-ae57-51585a740fdd" providerId="ADAL" clId="{AAAA4DC8-9B01-433A-9A1A-7EF925C8EEAE}" dt="2019-10-27T04:30:37.605" v="1883" actId="408"/>
          <ac:grpSpMkLst>
            <pc:docMk/>
            <pc:sldMk cId="1308399326" sldId="312"/>
            <ac:grpSpMk id="872" creationId="{77F234AE-663F-414E-A6B9-1C18717196C9}"/>
          </ac:grpSpMkLst>
        </pc:grpChg>
        <pc:grpChg chg="mod">
          <ac:chgData name="James Rix" userId="cb545cd9-4117-4a28-ae57-51585a740fdd" providerId="ADAL" clId="{AAAA4DC8-9B01-433A-9A1A-7EF925C8EEAE}" dt="2019-10-27T04:30:37.605" v="1883" actId="408"/>
          <ac:grpSpMkLst>
            <pc:docMk/>
            <pc:sldMk cId="1308399326" sldId="312"/>
            <ac:grpSpMk id="873" creationId="{94F7ED4B-BE6C-4AB5-8DDF-1811A3CD0714}"/>
          </ac:grpSpMkLst>
        </pc:grpChg>
        <pc:grpChg chg="add mod">
          <ac:chgData name="James Rix" userId="cb545cd9-4117-4a28-ae57-51585a740fdd" providerId="ADAL" clId="{AAAA4DC8-9B01-433A-9A1A-7EF925C8EEAE}" dt="2019-10-27T04:30:57.168" v="1885" actId="1076"/>
          <ac:grpSpMkLst>
            <pc:docMk/>
            <pc:sldMk cId="1308399326" sldId="312"/>
            <ac:grpSpMk id="880" creationId="{CC5ABA02-72F3-413E-9118-E5DAD393722C}"/>
          </ac:grpSpMkLst>
        </pc:grpChg>
        <pc:picChg chg="add mod">
          <ac:chgData name="James Rix" userId="cb545cd9-4117-4a28-ae57-51585a740fdd" providerId="ADAL" clId="{AAAA4DC8-9B01-433A-9A1A-7EF925C8EEAE}" dt="2019-10-27T04:25:16.855" v="1863" actId="167"/>
          <ac:picMkLst>
            <pc:docMk/>
            <pc:sldMk cId="1308399326" sldId="312"/>
            <ac:picMk id="3074" creationId="{E200E8B9-57C7-4F6C-9CF8-6F85E43515E2}"/>
          </ac:picMkLst>
        </pc:picChg>
        <pc:cxnChg chg="del">
          <ac:chgData name="James Rix" userId="cb545cd9-4117-4a28-ae57-51585a740fdd" providerId="ADAL" clId="{AAAA4DC8-9B01-433A-9A1A-7EF925C8EEAE}" dt="2019-10-27T04:07:20.358" v="1736" actId="478"/>
          <ac:cxnSpMkLst>
            <pc:docMk/>
            <pc:sldMk cId="1308399326" sldId="312"/>
            <ac:cxnSpMk id="474" creationId="{DB87F77E-9B6F-494C-97CB-7606E9856253}"/>
          </ac:cxnSpMkLst>
        </pc:cxnChg>
        <pc:cxnChg chg="mod">
          <ac:chgData name="James Rix" userId="cb545cd9-4117-4a28-ae57-51585a740fdd" providerId="ADAL" clId="{AAAA4DC8-9B01-433A-9A1A-7EF925C8EEAE}" dt="2019-10-27T04:07:23.100" v="1737" actId="478"/>
          <ac:cxnSpMkLst>
            <pc:docMk/>
            <pc:sldMk cId="1308399326" sldId="312"/>
            <ac:cxnSpMk id="478" creationId="{23722DF0-A139-4ECC-8535-C49DCCADB057}"/>
          </ac:cxnSpMkLst>
        </pc:cxnChg>
        <pc:cxnChg chg="mod topLvl">
          <ac:chgData name="James Rix" userId="cb545cd9-4117-4a28-ae57-51585a740fdd" providerId="ADAL" clId="{AAAA4DC8-9B01-433A-9A1A-7EF925C8EEAE}" dt="2019-10-27T04:18:02.972" v="1827" actId="13822"/>
          <ac:cxnSpMkLst>
            <pc:docMk/>
            <pc:sldMk cId="1308399326" sldId="312"/>
            <ac:cxnSpMk id="777" creationId="{6758EA7A-4772-454E-92DD-D85FF6FE3DFE}"/>
          </ac:cxnSpMkLst>
        </pc:cxnChg>
        <pc:cxnChg chg="mod topLvl">
          <ac:chgData name="James Rix" userId="cb545cd9-4117-4a28-ae57-51585a740fdd" providerId="ADAL" clId="{AAAA4DC8-9B01-433A-9A1A-7EF925C8EEAE}" dt="2019-10-27T04:18:02.972" v="1827" actId="13822"/>
          <ac:cxnSpMkLst>
            <pc:docMk/>
            <pc:sldMk cId="1308399326" sldId="312"/>
            <ac:cxnSpMk id="778" creationId="{22E76637-25BD-40C3-B8B5-7E0364447A38}"/>
          </ac:cxnSpMkLst>
        </pc:cxnChg>
        <pc:cxnChg chg="mod topLvl">
          <ac:chgData name="James Rix" userId="cb545cd9-4117-4a28-ae57-51585a740fdd" providerId="ADAL" clId="{AAAA4DC8-9B01-433A-9A1A-7EF925C8EEAE}" dt="2019-10-27T04:18:02.972" v="1827" actId="13822"/>
          <ac:cxnSpMkLst>
            <pc:docMk/>
            <pc:sldMk cId="1308399326" sldId="312"/>
            <ac:cxnSpMk id="779" creationId="{0E132B5D-6DE7-4C95-AF3B-4E86DB06D295}"/>
          </ac:cxnSpMkLst>
        </pc:cxnChg>
        <pc:cxnChg chg="mod topLvl">
          <ac:chgData name="James Rix" userId="cb545cd9-4117-4a28-ae57-51585a740fdd" providerId="ADAL" clId="{AAAA4DC8-9B01-433A-9A1A-7EF925C8EEAE}" dt="2019-10-27T04:18:02.972" v="1827" actId="13822"/>
          <ac:cxnSpMkLst>
            <pc:docMk/>
            <pc:sldMk cId="1308399326" sldId="312"/>
            <ac:cxnSpMk id="780" creationId="{AF039C0E-3B57-4BA3-A7B2-E0DDD94E1FF2}"/>
          </ac:cxnSpMkLst>
        </pc:cxnChg>
        <pc:cxnChg chg="mod topLvl">
          <ac:chgData name="James Rix" userId="cb545cd9-4117-4a28-ae57-51585a740fdd" providerId="ADAL" clId="{AAAA4DC8-9B01-433A-9A1A-7EF925C8EEAE}" dt="2019-10-27T04:18:02.972" v="1827" actId="13822"/>
          <ac:cxnSpMkLst>
            <pc:docMk/>
            <pc:sldMk cId="1308399326" sldId="312"/>
            <ac:cxnSpMk id="781" creationId="{542F0C1A-EF7E-47C9-B787-586DF55CEBD0}"/>
          </ac:cxnSpMkLst>
        </pc:cxnChg>
        <pc:cxnChg chg="mod topLvl">
          <ac:chgData name="James Rix" userId="cb545cd9-4117-4a28-ae57-51585a740fdd" providerId="ADAL" clId="{AAAA4DC8-9B01-433A-9A1A-7EF925C8EEAE}" dt="2019-10-27T04:18:02.972" v="1827" actId="13822"/>
          <ac:cxnSpMkLst>
            <pc:docMk/>
            <pc:sldMk cId="1308399326" sldId="312"/>
            <ac:cxnSpMk id="782" creationId="{F97B21D2-9E1D-4256-AD1D-CC08281A3AE1}"/>
          </ac:cxnSpMkLst>
        </pc:cxnChg>
        <pc:cxnChg chg="mod topLvl">
          <ac:chgData name="James Rix" userId="cb545cd9-4117-4a28-ae57-51585a740fdd" providerId="ADAL" clId="{AAAA4DC8-9B01-433A-9A1A-7EF925C8EEAE}" dt="2019-10-27T04:18:02.972" v="1827" actId="13822"/>
          <ac:cxnSpMkLst>
            <pc:docMk/>
            <pc:sldMk cId="1308399326" sldId="312"/>
            <ac:cxnSpMk id="783" creationId="{BBA9E0D9-8C68-471D-AE60-6D9A0CE461CE}"/>
          </ac:cxnSpMkLst>
        </pc:cxnChg>
        <pc:cxnChg chg="mod topLvl">
          <ac:chgData name="James Rix" userId="cb545cd9-4117-4a28-ae57-51585a740fdd" providerId="ADAL" clId="{AAAA4DC8-9B01-433A-9A1A-7EF925C8EEAE}" dt="2019-10-27T04:18:02.972" v="1827" actId="13822"/>
          <ac:cxnSpMkLst>
            <pc:docMk/>
            <pc:sldMk cId="1308399326" sldId="312"/>
            <ac:cxnSpMk id="784" creationId="{7CECEB47-BA7C-4F8F-B0D1-5DCA0FC53CAC}"/>
          </ac:cxnSpMkLst>
        </pc:cxnChg>
        <pc:cxnChg chg="mod topLvl">
          <ac:chgData name="James Rix" userId="cb545cd9-4117-4a28-ae57-51585a740fdd" providerId="ADAL" clId="{AAAA4DC8-9B01-433A-9A1A-7EF925C8EEAE}" dt="2019-10-27T04:18:02.972" v="1827" actId="13822"/>
          <ac:cxnSpMkLst>
            <pc:docMk/>
            <pc:sldMk cId="1308399326" sldId="312"/>
            <ac:cxnSpMk id="785" creationId="{8FB5455A-93AE-49DE-9000-3E9EC7F16F84}"/>
          </ac:cxnSpMkLst>
        </pc:cxnChg>
        <pc:cxnChg chg="mod topLvl">
          <ac:chgData name="James Rix" userId="cb545cd9-4117-4a28-ae57-51585a740fdd" providerId="ADAL" clId="{AAAA4DC8-9B01-433A-9A1A-7EF925C8EEAE}" dt="2019-10-27T04:18:02.972" v="1827" actId="13822"/>
          <ac:cxnSpMkLst>
            <pc:docMk/>
            <pc:sldMk cId="1308399326" sldId="312"/>
            <ac:cxnSpMk id="786" creationId="{47E19415-95D6-4B80-A498-BD1A4319EA87}"/>
          </ac:cxnSpMkLst>
        </pc:cxnChg>
        <pc:cxnChg chg="mod topLvl">
          <ac:chgData name="James Rix" userId="cb545cd9-4117-4a28-ae57-51585a740fdd" providerId="ADAL" clId="{AAAA4DC8-9B01-433A-9A1A-7EF925C8EEAE}" dt="2019-10-27T04:18:02.972" v="1827" actId="13822"/>
          <ac:cxnSpMkLst>
            <pc:docMk/>
            <pc:sldMk cId="1308399326" sldId="312"/>
            <ac:cxnSpMk id="787" creationId="{8B17E8A0-EB0D-4FCE-B13A-499477E3FAEB}"/>
          </ac:cxnSpMkLst>
        </pc:cxnChg>
        <pc:cxnChg chg="mod topLvl">
          <ac:chgData name="James Rix" userId="cb545cd9-4117-4a28-ae57-51585a740fdd" providerId="ADAL" clId="{AAAA4DC8-9B01-433A-9A1A-7EF925C8EEAE}" dt="2019-10-27T04:18:02.972" v="1827" actId="13822"/>
          <ac:cxnSpMkLst>
            <pc:docMk/>
            <pc:sldMk cId="1308399326" sldId="312"/>
            <ac:cxnSpMk id="788" creationId="{1DC6DD19-846E-4B96-BE4C-D70AD9345852}"/>
          </ac:cxnSpMkLst>
        </pc:cxnChg>
        <pc:cxnChg chg="mod topLvl">
          <ac:chgData name="James Rix" userId="cb545cd9-4117-4a28-ae57-51585a740fdd" providerId="ADAL" clId="{AAAA4DC8-9B01-433A-9A1A-7EF925C8EEAE}" dt="2019-10-27T04:18:02.972" v="1827" actId="13822"/>
          <ac:cxnSpMkLst>
            <pc:docMk/>
            <pc:sldMk cId="1308399326" sldId="312"/>
            <ac:cxnSpMk id="789" creationId="{78A8FACA-854D-4E4E-A633-67708E32D0AB}"/>
          </ac:cxnSpMkLst>
        </pc:cxnChg>
        <pc:cxnChg chg="mod topLvl">
          <ac:chgData name="James Rix" userId="cb545cd9-4117-4a28-ae57-51585a740fdd" providerId="ADAL" clId="{AAAA4DC8-9B01-433A-9A1A-7EF925C8EEAE}" dt="2019-10-27T04:18:02.972" v="1827" actId="13822"/>
          <ac:cxnSpMkLst>
            <pc:docMk/>
            <pc:sldMk cId="1308399326" sldId="312"/>
            <ac:cxnSpMk id="790" creationId="{C3436279-D205-4371-B03E-4C1D53A5CD72}"/>
          </ac:cxnSpMkLst>
        </pc:cxnChg>
        <pc:cxnChg chg="mod topLvl">
          <ac:chgData name="James Rix" userId="cb545cd9-4117-4a28-ae57-51585a740fdd" providerId="ADAL" clId="{AAAA4DC8-9B01-433A-9A1A-7EF925C8EEAE}" dt="2019-10-27T04:18:02.972" v="1827" actId="13822"/>
          <ac:cxnSpMkLst>
            <pc:docMk/>
            <pc:sldMk cId="1308399326" sldId="312"/>
            <ac:cxnSpMk id="791" creationId="{B377ACF9-DA07-46C8-9969-F7D73E032F69}"/>
          </ac:cxnSpMkLst>
        </pc:cxnChg>
        <pc:cxnChg chg="mod topLvl">
          <ac:chgData name="James Rix" userId="cb545cd9-4117-4a28-ae57-51585a740fdd" providerId="ADAL" clId="{AAAA4DC8-9B01-433A-9A1A-7EF925C8EEAE}" dt="2019-10-27T04:18:02.972" v="1827" actId="13822"/>
          <ac:cxnSpMkLst>
            <pc:docMk/>
            <pc:sldMk cId="1308399326" sldId="312"/>
            <ac:cxnSpMk id="792" creationId="{DBAB5AAB-94B6-4B19-806E-F7C122DEF5AE}"/>
          </ac:cxnSpMkLst>
        </pc:cxnChg>
        <pc:cxnChg chg="mod topLvl">
          <ac:chgData name="James Rix" userId="cb545cd9-4117-4a28-ae57-51585a740fdd" providerId="ADAL" clId="{AAAA4DC8-9B01-433A-9A1A-7EF925C8EEAE}" dt="2019-10-27T04:18:02.972" v="1827" actId="13822"/>
          <ac:cxnSpMkLst>
            <pc:docMk/>
            <pc:sldMk cId="1308399326" sldId="312"/>
            <ac:cxnSpMk id="793" creationId="{2B46D846-879F-441E-853C-BCED93DA882D}"/>
          </ac:cxnSpMkLst>
        </pc:cxnChg>
        <pc:cxnChg chg="mod topLvl">
          <ac:chgData name="James Rix" userId="cb545cd9-4117-4a28-ae57-51585a740fdd" providerId="ADAL" clId="{AAAA4DC8-9B01-433A-9A1A-7EF925C8EEAE}" dt="2019-10-27T04:18:02.972" v="1827" actId="13822"/>
          <ac:cxnSpMkLst>
            <pc:docMk/>
            <pc:sldMk cId="1308399326" sldId="312"/>
            <ac:cxnSpMk id="794" creationId="{C2D66F22-6B17-4A7C-A381-64606F2BFD67}"/>
          </ac:cxnSpMkLst>
        </pc:cxnChg>
        <pc:cxnChg chg="mod topLvl">
          <ac:chgData name="James Rix" userId="cb545cd9-4117-4a28-ae57-51585a740fdd" providerId="ADAL" clId="{AAAA4DC8-9B01-433A-9A1A-7EF925C8EEAE}" dt="2019-10-27T04:18:02.972" v="1827" actId="13822"/>
          <ac:cxnSpMkLst>
            <pc:docMk/>
            <pc:sldMk cId="1308399326" sldId="312"/>
            <ac:cxnSpMk id="795" creationId="{B7C61AE3-EB92-4A38-B76E-9B3F68BDC74E}"/>
          </ac:cxnSpMkLst>
        </pc:cxnChg>
        <pc:cxnChg chg="mod topLvl">
          <ac:chgData name="James Rix" userId="cb545cd9-4117-4a28-ae57-51585a740fdd" providerId="ADAL" clId="{AAAA4DC8-9B01-433A-9A1A-7EF925C8EEAE}" dt="2019-10-27T04:18:02.972" v="1827" actId="13822"/>
          <ac:cxnSpMkLst>
            <pc:docMk/>
            <pc:sldMk cId="1308399326" sldId="312"/>
            <ac:cxnSpMk id="796" creationId="{F89932C3-CA41-4927-8B42-1174A8C4FCA2}"/>
          </ac:cxnSpMkLst>
        </pc:cxnChg>
        <pc:cxnChg chg="mod topLvl">
          <ac:chgData name="James Rix" userId="cb545cd9-4117-4a28-ae57-51585a740fdd" providerId="ADAL" clId="{AAAA4DC8-9B01-433A-9A1A-7EF925C8EEAE}" dt="2019-10-27T04:18:02.972" v="1827" actId="13822"/>
          <ac:cxnSpMkLst>
            <pc:docMk/>
            <pc:sldMk cId="1308399326" sldId="312"/>
            <ac:cxnSpMk id="797" creationId="{31B01270-5F3E-48F9-B6AF-01051854B4F2}"/>
          </ac:cxnSpMkLst>
        </pc:cxnChg>
        <pc:cxnChg chg="mod topLvl">
          <ac:chgData name="James Rix" userId="cb545cd9-4117-4a28-ae57-51585a740fdd" providerId="ADAL" clId="{AAAA4DC8-9B01-433A-9A1A-7EF925C8EEAE}" dt="2019-10-27T04:18:02.972" v="1827" actId="13822"/>
          <ac:cxnSpMkLst>
            <pc:docMk/>
            <pc:sldMk cId="1308399326" sldId="312"/>
            <ac:cxnSpMk id="798" creationId="{D1D6C8DA-8586-4BFC-BA0B-6464DF585C50}"/>
          </ac:cxnSpMkLst>
        </pc:cxnChg>
        <pc:cxnChg chg="mod topLvl">
          <ac:chgData name="James Rix" userId="cb545cd9-4117-4a28-ae57-51585a740fdd" providerId="ADAL" clId="{AAAA4DC8-9B01-433A-9A1A-7EF925C8EEAE}" dt="2019-10-27T04:18:02.972" v="1827" actId="13822"/>
          <ac:cxnSpMkLst>
            <pc:docMk/>
            <pc:sldMk cId="1308399326" sldId="312"/>
            <ac:cxnSpMk id="799" creationId="{F54E34A8-BB65-47E3-8DA0-D1224AA6DD23}"/>
          </ac:cxnSpMkLst>
        </pc:cxnChg>
        <pc:cxnChg chg="mod topLvl">
          <ac:chgData name="James Rix" userId="cb545cd9-4117-4a28-ae57-51585a740fdd" providerId="ADAL" clId="{AAAA4DC8-9B01-433A-9A1A-7EF925C8EEAE}" dt="2019-10-27T04:18:02.972" v="1827" actId="13822"/>
          <ac:cxnSpMkLst>
            <pc:docMk/>
            <pc:sldMk cId="1308399326" sldId="312"/>
            <ac:cxnSpMk id="800" creationId="{EFACBB4F-5B94-4469-8DF6-453AC54AE0D0}"/>
          </ac:cxnSpMkLst>
        </pc:cxnChg>
        <pc:cxnChg chg="mod topLvl">
          <ac:chgData name="James Rix" userId="cb545cd9-4117-4a28-ae57-51585a740fdd" providerId="ADAL" clId="{AAAA4DC8-9B01-433A-9A1A-7EF925C8EEAE}" dt="2019-10-27T04:18:02.972" v="1827" actId="13822"/>
          <ac:cxnSpMkLst>
            <pc:docMk/>
            <pc:sldMk cId="1308399326" sldId="312"/>
            <ac:cxnSpMk id="801" creationId="{8250751F-281A-498F-8642-491B9F029BBA}"/>
          </ac:cxnSpMkLst>
        </pc:cxnChg>
        <pc:cxnChg chg="del mod topLvl">
          <ac:chgData name="James Rix" userId="cb545cd9-4117-4a28-ae57-51585a740fdd" providerId="ADAL" clId="{AAAA4DC8-9B01-433A-9A1A-7EF925C8EEAE}" dt="2019-10-27T04:17:16.309" v="1818" actId="478"/>
          <ac:cxnSpMkLst>
            <pc:docMk/>
            <pc:sldMk cId="1308399326" sldId="312"/>
            <ac:cxnSpMk id="802" creationId="{209BBD75-984C-4F15-B531-8031A58BA45C}"/>
          </ac:cxnSpMkLst>
        </pc:cxnChg>
        <pc:cxnChg chg="del mod topLvl">
          <ac:chgData name="James Rix" userId="cb545cd9-4117-4a28-ae57-51585a740fdd" providerId="ADAL" clId="{AAAA4DC8-9B01-433A-9A1A-7EF925C8EEAE}" dt="2019-10-27T04:17:12.994" v="1817" actId="478"/>
          <ac:cxnSpMkLst>
            <pc:docMk/>
            <pc:sldMk cId="1308399326" sldId="312"/>
            <ac:cxnSpMk id="803" creationId="{61E4993F-FE75-4F1E-84B6-91412D53297F}"/>
          </ac:cxnSpMkLst>
        </pc:cxnChg>
        <pc:cxnChg chg="del mod topLvl">
          <ac:chgData name="James Rix" userId="cb545cd9-4117-4a28-ae57-51585a740fdd" providerId="ADAL" clId="{AAAA4DC8-9B01-433A-9A1A-7EF925C8EEAE}" dt="2019-10-27T04:17:11.206" v="1816" actId="478"/>
          <ac:cxnSpMkLst>
            <pc:docMk/>
            <pc:sldMk cId="1308399326" sldId="312"/>
            <ac:cxnSpMk id="804" creationId="{D462B6DA-E010-4756-B352-26F46E3BB466}"/>
          </ac:cxnSpMkLst>
        </pc:cxnChg>
        <pc:cxnChg chg="del mod topLvl">
          <ac:chgData name="James Rix" userId="cb545cd9-4117-4a28-ae57-51585a740fdd" providerId="ADAL" clId="{AAAA4DC8-9B01-433A-9A1A-7EF925C8EEAE}" dt="2019-10-27T04:17:18.210" v="1819" actId="478"/>
          <ac:cxnSpMkLst>
            <pc:docMk/>
            <pc:sldMk cId="1308399326" sldId="312"/>
            <ac:cxnSpMk id="805" creationId="{1798C86C-4A3A-452F-AAFD-A5E5B563A64B}"/>
          </ac:cxnSpMkLst>
        </pc:cxnChg>
        <pc:cxnChg chg="del mod topLvl">
          <ac:chgData name="James Rix" userId="cb545cd9-4117-4a28-ae57-51585a740fdd" providerId="ADAL" clId="{AAAA4DC8-9B01-433A-9A1A-7EF925C8EEAE}" dt="2019-10-27T04:17:19.753" v="1820" actId="478"/>
          <ac:cxnSpMkLst>
            <pc:docMk/>
            <pc:sldMk cId="1308399326" sldId="312"/>
            <ac:cxnSpMk id="806" creationId="{5048D69D-DB65-459A-9626-92811A452C42}"/>
          </ac:cxnSpMkLst>
        </pc:cxnChg>
        <pc:cxnChg chg="mod">
          <ac:chgData name="James Rix" userId="cb545cd9-4117-4a28-ae57-51585a740fdd" providerId="ADAL" clId="{AAAA4DC8-9B01-433A-9A1A-7EF925C8EEAE}" dt="2019-10-27T04:18:02.972" v="1827" actId="13822"/>
          <ac:cxnSpMkLst>
            <pc:docMk/>
            <pc:sldMk cId="1308399326" sldId="312"/>
            <ac:cxnSpMk id="807" creationId="{C9EE84CE-61A1-44A9-9FF0-CF1C1E764B60}"/>
          </ac:cxnSpMkLst>
        </pc:cxnChg>
        <pc:cxnChg chg="mod">
          <ac:chgData name="James Rix" userId="cb545cd9-4117-4a28-ae57-51585a740fdd" providerId="ADAL" clId="{AAAA4DC8-9B01-433A-9A1A-7EF925C8EEAE}" dt="2019-10-27T04:18:02.972" v="1827" actId="13822"/>
          <ac:cxnSpMkLst>
            <pc:docMk/>
            <pc:sldMk cId="1308399326" sldId="312"/>
            <ac:cxnSpMk id="808" creationId="{6ACE26C4-A57D-476B-9EA5-DF94E93610CA}"/>
          </ac:cxnSpMkLst>
        </pc:cxnChg>
        <pc:cxnChg chg="mod">
          <ac:chgData name="James Rix" userId="cb545cd9-4117-4a28-ae57-51585a740fdd" providerId="ADAL" clId="{AAAA4DC8-9B01-433A-9A1A-7EF925C8EEAE}" dt="2019-10-27T04:18:02.972" v="1827" actId="13822"/>
          <ac:cxnSpMkLst>
            <pc:docMk/>
            <pc:sldMk cId="1308399326" sldId="312"/>
            <ac:cxnSpMk id="811" creationId="{F3FBB855-FFE6-46CB-8CEC-A8B89CC74EB5}"/>
          </ac:cxnSpMkLst>
        </pc:cxnChg>
        <pc:cxnChg chg="mod">
          <ac:chgData name="James Rix" userId="cb545cd9-4117-4a28-ae57-51585a740fdd" providerId="ADAL" clId="{AAAA4DC8-9B01-433A-9A1A-7EF925C8EEAE}" dt="2019-10-27T04:18:02.972" v="1827" actId="13822"/>
          <ac:cxnSpMkLst>
            <pc:docMk/>
            <pc:sldMk cId="1308399326" sldId="312"/>
            <ac:cxnSpMk id="812" creationId="{44D0104D-EC7F-4080-BD00-79F7DF3469CF}"/>
          </ac:cxnSpMkLst>
        </pc:cxnChg>
        <pc:cxnChg chg="mod">
          <ac:chgData name="James Rix" userId="cb545cd9-4117-4a28-ae57-51585a740fdd" providerId="ADAL" clId="{AAAA4DC8-9B01-433A-9A1A-7EF925C8EEAE}" dt="2019-10-27T04:18:02.972" v="1827" actId="13822"/>
          <ac:cxnSpMkLst>
            <pc:docMk/>
            <pc:sldMk cId="1308399326" sldId="312"/>
            <ac:cxnSpMk id="813" creationId="{40B1FE32-A199-40AC-904F-E6C6E1946541}"/>
          </ac:cxnSpMkLst>
        </pc:cxnChg>
        <pc:cxnChg chg="mod">
          <ac:chgData name="James Rix" userId="cb545cd9-4117-4a28-ae57-51585a740fdd" providerId="ADAL" clId="{AAAA4DC8-9B01-433A-9A1A-7EF925C8EEAE}" dt="2019-10-27T04:18:02.972" v="1827" actId="13822"/>
          <ac:cxnSpMkLst>
            <pc:docMk/>
            <pc:sldMk cId="1308399326" sldId="312"/>
            <ac:cxnSpMk id="814" creationId="{F9761C0A-70A4-428B-9869-A91A5183CA8A}"/>
          </ac:cxnSpMkLst>
        </pc:cxnChg>
        <pc:cxnChg chg="mod">
          <ac:chgData name="James Rix" userId="cb545cd9-4117-4a28-ae57-51585a740fdd" providerId="ADAL" clId="{AAAA4DC8-9B01-433A-9A1A-7EF925C8EEAE}" dt="2019-10-27T04:18:02.972" v="1827" actId="13822"/>
          <ac:cxnSpMkLst>
            <pc:docMk/>
            <pc:sldMk cId="1308399326" sldId="312"/>
            <ac:cxnSpMk id="815" creationId="{0F734889-793E-48D1-8FC1-83B3202FEA0B}"/>
          </ac:cxnSpMkLst>
        </pc:cxnChg>
        <pc:cxnChg chg="mod">
          <ac:chgData name="James Rix" userId="cb545cd9-4117-4a28-ae57-51585a740fdd" providerId="ADAL" clId="{AAAA4DC8-9B01-433A-9A1A-7EF925C8EEAE}" dt="2019-10-27T04:18:02.972" v="1827" actId="13822"/>
          <ac:cxnSpMkLst>
            <pc:docMk/>
            <pc:sldMk cId="1308399326" sldId="312"/>
            <ac:cxnSpMk id="816" creationId="{F9A9523C-35C8-40DE-A23C-CF90490C2FCB}"/>
          </ac:cxnSpMkLst>
        </pc:cxnChg>
        <pc:cxnChg chg="mod">
          <ac:chgData name="James Rix" userId="cb545cd9-4117-4a28-ae57-51585a740fdd" providerId="ADAL" clId="{AAAA4DC8-9B01-433A-9A1A-7EF925C8EEAE}" dt="2019-10-27T04:18:02.972" v="1827" actId="13822"/>
          <ac:cxnSpMkLst>
            <pc:docMk/>
            <pc:sldMk cId="1308399326" sldId="312"/>
            <ac:cxnSpMk id="817" creationId="{85ED030F-D3C1-4297-9EB0-1B87D35597BE}"/>
          </ac:cxnSpMkLst>
        </pc:cxnChg>
        <pc:cxnChg chg="mod">
          <ac:chgData name="James Rix" userId="cb545cd9-4117-4a28-ae57-51585a740fdd" providerId="ADAL" clId="{AAAA4DC8-9B01-433A-9A1A-7EF925C8EEAE}" dt="2019-10-27T04:18:02.972" v="1827" actId="13822"/>
          <ac:cxnSpMkLst>
            <pc:docMk/>
            <pc:sldMk cId="1308399326" sldId="312"/>
            <ac:cxnSpMk id="820" creationId="{85EEAE9D-96CF-426D-B462-820219251EF7}"/>
          </ac:cxnSpMkLst>
        </pc:cxnChg>
        <pc:cxnChg chg="mod">
          <ac:chgData name="James Rix" userId="cb545cd9-4117-4a28-ae57-51585a740fdd" providerId="ADAL" clId="{AAAA4DC8-9B01-433A-9A1A-7EF925C8EEAE}" dt="2019-10-27T04:18:02.972" v="1827" actId="13822"/>
          <ac:cxnSpMkLst>
            <pc:docMk/>
            <pc:sldMk cId="1308399326" sldId="312"/>
            <ac:cxnSpMk id="821" creationId="{6E0248DC-CCBB-4FAF-B3A9-1A1149784782}"/>
          </ac:cxnSpMkLst>
        </pc:cxnChg>
        <pc:cxnChg chg="mod">
          <ac:chgData name="James Rix" userId="cb545cd9-4117-4a28-ae57-51585a740fdd" providerId="ADAL" clId="{AAAA4DC8-9B01-433A-9A1A-7EF925C8EEAE}" dt="2019-10-27T04:18:02.972" v="1827" actId="13822"/>
          <ac:cxnSpMkLst>
            <pc:docMk/>
            <pc:sldMk cId="1308399326" sldId="312"/>
            <ac:cxnSpMk id="822" creationId="{13D36F8F-A54D-4A2B-BBE3-6F3424744F53}"/>
          </ac:cxnSpMkLst>
        </pc:cxnChg>
        <pc:cxnChg chg="mod">
          <ac:chgData name="James Rix" userId="cb545cd9-4117-4a28-ae57-51585a740fdd" providerId="ADAL" clId="{AAAA4DC8-9B01-433A-9A1A-7EF925C8EEAE}" dt="2019-10-27T04:18:02.972" v="1827" actId="13822"/>
          <ac:cxnSpMkLst>
            <pc:docMk/>
            <pc:sldMk cId="1308399326" sldId="312"/>
            <ac:cxnSpMk id="823" creationId="{02CA167A-65D6-47EC-B9E1-976DE796D639}"/>
          </ac:cxnSpMkLst>
        </pc:cxnChg>
        <pc:cxnChg chg="mod">
          <ac:chgData name="James Rix" userId="cb545cd9-4117-4a28-ae57-51585a740fdd" providerId="ADAL" clId="{AAAA4DC8-9B01-433A-9A1A-7EF925C8EEAE}" dt="2019-10-27T04:18:02.972" v="1827" actId="13822"/>
          <ac:cxnSpMkLst>
            <pc:docMk/>
            <pc:sldMk cId="1308399326" sldId="312"/>
            <ac:cxnSpMk id="824" creationId="{F25271FC-B478-42A2-B3BD-0824CBDB2219}"/>
          </ac:cxnSpMkLst>
        </pc:cxnChg>
        <pc:cxnChg chg="mod">
          <ac:chgData name="James Rix" userId="cb545cd9-4117-4a28-ae57-51585a740fdd" providerId="ADAL" clId="{AAAA4DC8-9B01-433A-9A1A-7EF925C8EEAE}" dt="2019-10-27T04:18:02.972" v="1827" actId="13822"/>
          <ac:cxnSpMkLst>
            <pc:docMk/>
            <pc:sldMk cId="1308399326" sldId="312"/>
            <ac:cxnSpMk id="825" creationId="{B3FB6A00-0F12-445F-BED0-291DA59B6CE8}"/>
          </ac:cxnSpMkLst>
        </pc:cxnChg>
        <pc:cxnChg chg="mod">
          <ac:chgData name="James Rix" userId="cb545cd9-4117-4a28-ae57-51585a740fdd" providerId="ADAL" clId="{AAAA4DC8-9B01-433A-9A1A-7EF925C8EEAE}" dt="2019-10-27T04:18:02.972" v="1827" actId="13822"/>
          <ac:cxnSpMkLst>
            <pc:docMk/>
            <pc:sldMk cId="1308399326" sldId="312"/>
            <ac:cxnSpMk id="826" creationId="{24A7CB31-8734-4942-A7A6-17F4CC4E191F}"/>
          </ac:cxnSpMkLst>
        </pc:cxnChg>
        <pc:cxnChg chg="mod">
          <ac:chgData name="James Rix" userId="cb545cd9-4117-4a28-ae57-51585a740fdd" providerId="ADAL" clId="{AAAA4DC8-9B01-433A-9A1A-7EF925C8EEAE}" dt="2019-10-27T04:18:02.972" v="1827" actId="13822"/>
          <ac:cxnSpMkLst>
            <pc:docMk/>
            <pc:sldMk cId="1308399326" sldId="312"/>
            <ac:cxnSpMk id="829" creationId="{FC5216C0-4191-400B-9B15-8C3A4C78D8D1}"/>
          </ac:cxnSpMkLst>
        </pc:cxnChg>
        <pc:cxnChg chg="mod">
          <ac:chgData name="James Rix" userId="cb545cd9-4117-4a28-ae57-51585a740fdd" providerId="ADAL" clId="{AAAA4DC8-9B01-433A-9A1A-7EF925C8EEAE}" dt="2019-10-27T04:18:02.972" v="1827" actId="13822"/>
          <ac:cxnSpMkLst>
            <pc:docMk/>
            <pc:sldMk cId="1308399326" sldId="312"/>
            <ac:cxnSpMk id="830" creationId="{E97A2E57-DEEA-43F7-883E-30ED10CDC727}"/>
          </ac:cxnSpMkLst>
        </pc:cxnChg>
        <pc:cxnChg chg="mod">
          <ac:chgData name="James Rix" userId="cb545cd9-4117-4a28-ae57-51585a740fdd" providerId="ADAL" clId="{AAAA4DC8-9B01-433A-9A1A-7EF925C8EEAE}" dt="2019-10-27T04:18:02.972" v="1827" actId="13822"/>
          <ac:cxnSpMkLst>
            <pc:docMk/>
            <pc:sldMk cId="1308399326" sldId="312"/>
            <ac:cxnSpMk id="831" creationId="{E976E637-6AEA-40CA-A9CE-F2D83EB273C1}"/>
          </ac:cxnSpMkLst>
        </pc:cxnChg>
        <pc:cxnChg chg="mod">
          <ac:chgData name="James Rix" userId="cb545cd9-4117-4a28-ae57-51585a740fdd" providerId="ADAL" clId="{AAAA4DC8-9B01-433A-9A1A-7EF925C8EEAE}" dt="2019-10-27T04:18:02.972" v="1827" actId="13822"/>
          <ac:cxnSpMkLst>
            <pc:docMk/>
            <pc:sldMk cId="1308399326" sldId="312"/>
            <ac:cxnSpMk id="832" creationId="{16E6816C-62BB-4EE9-963B-7850730F854E}"/>
          </ac:cxnSpMkLst>
        </pc:cxnChg>
        <pc:cxnChg chg="mod">
          <ac:chgData name="James Rix" userId="cb545cd9-4117-4a28-ae57-51585a740fdd" providerId="ADAL" clId="{AAAA4DC8-9B01-433A-9A1A-7EF925C8EEAE}" dt="2019-10-27T04:18:02.972" v="1827" actId="13822"/>
          <ac:cxnSpMkLst>
            <pc:docMk/>
            <pc:sldMk cId="1308399326" sldId="312"/>
            <ac:cxnSpMk id="833" creationId="{B926ACB3-9C54-41E2-AEFC-9B22E82A6A0F}"/>
          </ac:cxnSpMkLst>
        </pc:cxnChg>
        <pc:cxnChg chg="mod">
          <ac:chgData name="James Rix" userId="cb545cd9-4117-4a28-ae57-51585a740fdd" providerId="ADAL" clId="{AAAA4DC8-9B01-433A-9A1A-7EF925C8EEAE}" dt="2019-10-27T04:18:02.972" v="1827" actId="13822"/>
          <ac:cxnSpMkLst>
            <pc:docMk/>
            <pc:sldMk cId="1308399326" sldId="312"/>
            <ac:cxnSpMk id="834" creationId="{0ABA9A42-2597-4FAA-9E40-411C07B0DBD6}"/>
          </ac:cxnSpMkLst>
        </pc:cxnChg>
        <pc:cxnChg chg="mod">
          <ac:chgData name="James Rix" userId="cb545cd9-4117-4a28-ae57-51585a740fdd" providerId="ADAL" clId="{AAAA4DC8-9B01-433A-9A1A-7EF925C8EEAE}" dt="2019-10-27T04:18:02.972" v="1827" actId="13822"/>
          <ac:cxnSpMkLst>
            <pc:docMk/>
            <pc:sldMk cId="1308399326" sldId="312"/>
            <ac:cxnSpMk id="835" creationId="{D82FE908-CB6C-4454-81E1-C872B34EB781}"/>
          </ac:cxnSpMkLst>
        </pc:cxnChg>
        <pc:cxnChg chg="mod">
          <ac:chgData name="James Rix" userId="cb545cd9-4117-4a28-ae57-51585a740fdd" providerId="ADAL" clId="{AAAA4DC8-9B01-433A-9A1A-7EF925C8EEAE}" dt="2019-10-27T04:18:02.972" v="1827" actId="13822"/>
          <ac:cxnSpMkLst>
            <pc:docMk/>
            <pc:sldMk cId="1308399326" sldId="312"/>
            <ac:cxnSpMk id="838" creationId="{45CB4863-4B22-4DB4-AC5B-C7A046378F89}"/>
          </ac:cxnSpMkLst>
        </pc:cxnChg>
        <pc:cxnChg chg="mod">
          <ac:chgData name="James Rix" userId="cb545cd9-4117-4a28-ae57-51585a740fdd" providerId="ADAL" clId="{AAAA4DC8-9B01-433A-9A1A-7EF925C8EEAE}" dt="2019-10-27T04:18:02.972" v="1827" actId="13822"/>
          <ac:cxnSpMkLst>
            <pc:docMk/>
            <pc:sldMk cId="1308399326" sldId="312"/>
            <ac:cxnSpMk id="839" creationId="{3E114546-3B77-4105-94A6-7E73A6689EBF}"/>
          </ac:cxnSpMkLst>
        </pc:cxnChg>
        <pc:cxnChg chg="mod">
          <ac:chgData name="James Rix" userId="cb545cd9-4117-4a28-ae57-51585a740fdd" providerId="ADAL" clId="{AAAA4DC8-9B01-433A-9A1A-7EF925C8EEAE}" dt="2019-10-27T04:18:02.972" v="1827" actId="13822"/>
          <ac:cxnSpMkLst>
            <pc:docMk/>
            <pc:sldMk cId="1308399326" sldId="312"/>
            <ac:cxnSpMk id="840" creationId="{6896928F-C58D-49B0-8CD3-6AFDC4B982A6}"/>
          </ac:cxnSpMkLst>
        </pc:cxnChg>
        <pc:cxnChg chg="mod">
          <ac:chgData name="James Rix" userId="cb545cd9-4117-4a28-ae57-51585a740fdd" providerId="ADAL" clId="{AAAA4DC8-9B01-433A-9A1A-7EF925C8EEAE}" dt="2019-10-27T04:18:02.972" v="1827" actId="13822"/>
          <ac:cxnSpMkLst>
            <pc:docMk/>
            <pc:sldMk cId="1308399326" sldId="312"/>
            <ac:cxnSpMk id="841" creationId="{CB34EC3A-C48D-44F2-8A74-FF98648984EA}"/>
          </ac:cxnSpMkLst>
        </pc:cxnChg>
        <pc:cxnChg chg="mod">
          <ac:chgData name="James Rix" userId="cb545cd9-4117-4a28-ae57-51585a740fdd" providerId="ADAL" clId="{AAAA4DC8-9B01-433A-9A1A-7EF925C8EEAE}" dt="2019-10-27T04:18:02.972" v="1827" actId="13822"/>
          <ac:cxnSpMkLst>
            <pc:docMk/>
            <pc:sldMk cId="1308399326" sldId="312"/>
            <ac:cxnSpMk id="842" creationId="{7C88BB17-77DB-4B28-9D6B-2C80AE4E467C}"/>
          </ac:cxnSpMkLst>
        </pc:cxnChg>
        <pc:cxnChg chg="mod">
          <ac:chgData name="James Rix" userId="cb545cd9-4117-4a28-ae57-51585a740fdd" providerId="ADAL" clId="{AAAA4DC8-9B01-433A-9A1A-7EF925C8EEAE}" dt="2019-10-27T04:18:02.972" v="1827" actId="13822"/>
          <ac:cxnSpMkLst>
            <pc:docMk/>
            <pc:sldMk cId="1308399326" sldId="312"/>
            <ac:cxnSpMk id="843" creationId="{254E2490-705C-4CFF-8147-727A74A64E63}"/>
          </ac:cxnSpMkLst>
        </pc:cxnChg>
        <pc:cxnChg chg="mod">
          <ac:chgData name="James Rix" userId="cb545cd9-4117-4a28-ae57-51585a740fdd" providerId="ADAL" clId="{AAAA4DC8-9B01-433A-9A1A-7EF925C8EEAE}" dt="2019-10-27T04:18:02.972" v="1827" actId="13822"/>
          <ac:cxnSpMkLst>
            <pc:docMk/>
            <pc:sldMk cId="1308399326" sldId="312"/>
            <ac:cxnSpMk id="844" creationId="{678742DC-F838-4274-9B50-8FFB2AB78F85}"/>
          </ac:cxnSpMkLst>
        </pc:cxnChg>
        <pc:cxnChg chg="mod">
          <ac:chgData name="James Rix" userId="cb545cd9-4117-4a28-ae57-51585a740fdd" providerId="ADAL" clId="{AAAA4DC8-9B01-433A-9A1A-7EF925C8EEAE}" dt="2019-10-27T04:18:02.972" v="1827" actId="13822"/>
          <ac:cxnSpMkLst>
            <pc:docMk/>
            <pc:sldMk cId="1308399326" sldId="312"/>
            <ac:cxnSpMk id="847" creationId="{2830C874-3B14-413C-9482-5991A521A402}"/>
          </ac:cxnSpMkLst>
        </pc:cxnChg>
        <pc:cxnChg chg="mod">
          <ac:chgData name="James Rix" userId="cb545cd9-4117-4a28-ae57-51585a740fdd" providerId="ADAL" clId="{AAAA4DC8-9B01-433A-9A1A-7EF925C8EEAE}" dt="2019-10-27T04:18:02.972" v="1827" actId="13822"/>
          <ac:cxnSpMkLst>
            <pc:docMk/>
            <pc:sldMk cId="1308399326" sldId="312"/>
            <ac:cxnSpMk id="848" creationId="{22D584D9-EE6D-4DF4-BC0F-506519CF2C05}"/>
          </ac:cxnSpMkLst>
        </pc:cxnChg>
        <pc:cxnChg chg="mod">
          <ac:chgData name="James Rix" userId="cb545cd9-4117-4a28-ae57-51585a740fdd" providerId="ADAL" clId="{AAAA4DC8-9B01-433A-9A1A-7EF925C8EEAE}" dt="2019-10-27T04:18:02.972" v="1827" actId="13822"/>
          <ac:cxnSpMkLst>
            <pc:docMk/>
            <pc:sldMk cId="1308399326" sldId="312"/>
            <ac:cxnSpMk id="849" creationId="{E91B6F11-DD26-4605-B581-7872D93E44FC}"/>
          </ac:cxnSpMkLst>
        </pc:cxnChg>
        <pc:cxnChg chg="mod">
          <ac:chgData name="James Rix" userId="cb545cd9-4117-4a28-ae57-51585a740fdd" providerId="ADAL" clId="{AAAA4DC8-9B01-433A-9A1A-7EF925C8EEAE}" dt="2019-10-27T04:18:02.972" v="1827" actId="13822"/>
          <ac:cxnSpMkLst>
            <pc:docMk/>
            <pc:sldMk cId="1308399326" sldId="312"/>
            <ac:cxnSpMk id="850" creationId="{58BD70A8-190F-4FDB-BBFC-8507244CD575}"/>
          </ac:cxnSpMkLst>
        </pc:cxnChg>
        <pc:cxnChg chg="mod">
          <ac:chgData name="James Rix" userId="cb545cd9-4117-4a28-ae57-51585a740fdd" providerId="ADAL" clId="{AAAA4DC8-9B01-433A-9A1A-7EF925C8EEAE}" dt="2019-10-27T04:18:02.972" v="1827" actId="13822"/>
          <ac:cxnSpMkLst>
            <pc:docMk/>
            <pc:sldMk cId="1308399326" sldId="312"/>
            <ac:cxnSpMk id="851" creationId="{35274F9D-3F29-4E4B-B090-FD35448F7CFA}"/>
          </ac:cxnSpMkLst>
        </pc:cxnChg>
        <pc:cxnChg chg="mod">
          <ac:chgData name="James Rix" userId="cb545cd9-4117-4a28-ae57-51585a740fdd" providerId="ADAL" clId="{AAAA4DC8-9B01-433A-9A1A-7EF925C8EEAE}" dt="2019-10-27T04:18:02.972" v="1827" actId="13822"/>
          <ac:cxnSpMkLst>
            <pc:docMk/>
            <pc:sldMk cId="1308399326" sldId="312"/>
            <ac:cxnSpMk id="852" creationId="{55D9CB26-1279-49CB-B797-31A25C380AE7}"/>
          </ac:cxnSpMkLst>
        </pc:cxnChg>
        <pc:cxnChg chg="mod">
          <ac:chgData name="James Rix" userId="cb545cd9-4117-4a28-ae57-51585a740fdd" providerId="ADAL" clId="{AAAA4DC8-9B01-433A-9A1A-7EF925C8EEAE}" dt="2019-10-27T04:18:02.972" v="1827" actId="13822"/>
          <ac:cxnSpMkLst>
            <pc:docMk/>
            <pc:sldMk cId="1308399326" sldId="312"/>
            <ac:cxnSpMk id="853" creationId="{88A685E8-5D80-4F85-9E00-10ADBD6A4B02}"/>
          </ac:cxnSpMkLst>
        </pc:cxnChg>
        <pc:cxnChg chg="mod">
          <ac:chgData name="James Rix" userId="cb545cd9-4117-4a28-ae57-51585a740fdd" providerId="ADAL" clId="{AAAA4DC8-9B01-433A-9A1A-7EF925C8EEAE}" dt="2019-10-27T04:18:02.972" v="1827" actId="13822"/>
          <ac:cxnSpMkLst>
            <pc:docMk/>
            <pc:sldMk cId="1308399326" sldId="312"/>
            <ac:cxnSpMk id="856" creationId="{EEAE51AB-91C0-4006-B2C5-4B0AB7F93294}"/>
          </ac:cxnSpMkLst>
        </pc:cxnChg>
        <pc:cxnChg chg="mod">
          <ac:chgData name="James Rix" userId="cb545cd9-4117-4a28-ae57-51585a740fdd" providerId="ADAL" clId="{AAAA4DC8-9B01-433A-9A1A-7EF925C8EEAE}" dt="2019-10-27T04:18:02.972" v="1827" actId="13822"/>
          <ac:cxnSpMkLst>
            <pc:docMk/>
            <pc:sldMk cId="1308399326" sldId="312"/>
            <ac:cxnSpMk id="857" creationId="{4C3419F2-9B85-42F1-9019-7BD22E062876}"/>
          </ac:cxnSpMkLst>
        </pc:cxnChg>
        <pc:cxnChg chg="mod">
          <ac:chgData name="James Rix" userId="cb545cd9-4117-4a28-ae57-51585a740fdd" providerId="ADAL" clId="{AAAA4DC8-9B01-433A-9A1A-7EF925C8EEAE}" dt="2019-10-27T04:18:02.972" v="1827" actId="13822"/>
          <ac:cxnSpMkLst>
            <pc:docMk/>
            <pc:sldMk cId="1308399326" sldId="312"/>
            <ac:cxnSpMk id="858" creationId="{80AAB811-6822-41C6-A4B3-FD1E9A95D73A}"/>
          </ac:cxnSpMkLst>
        </pc:cxnChg>
        <pc:cxnChg chg="mod">
          <ac:chgData name="James Rix" userId="cb545cd9-4117-4a28-ae57-51585a740fdd" providerId="ADAL" clId="{AAAA4DC8-9B01-433A-9A1A-7EF925C8EEAE}" dt="2019-10-27T04:18:02.972" v="1827" actId="13822"/>
          <ac:cxnSpMkLst>
            <pc:docMk/>
            <pc:sldMk cId="1308399326" sldId="312"/>
            <ac:cxnSpMk id="859" creationId="{F044E01B-AA20-4EFD-B8AF-5BED126A6AB1}"/>
          </ac:cxnSpMkLst>
        </pc:cxnChg>
        <pc:cxnChg chg="mod">
          <ac:chgData name="James Rix" userId="cb545cd9-4117-4a28-ae57-51585a740fdd" providerId="ADAL" clId="{AAAA4DC8-9B01-433A-9A1A-7EF925C8EEAE}" dt="2019-10-27T04:18:02.972" v="1827" actId="13822"/>
          <ac:cxnSpMkLst>
            <pc:docMk/>
            <pc:sldMk cId="1308399326" sldId="312"/>
            <ac:cxnSpMk id="860" creationId="{07A95440-7AC2-47E8-AFD7-272197E3F166}"/>
          </ac:cxnSpMkLst>
        </pc:cxnChg>
        <pc:cxnChg chg="mod">
          <ac:chgData name="James Rix" userId="cb545cd9-4117-4a28-ae57-51585a740fdd" providerId="ADAL" clId="{AAAA4DC8-9B01-433A-9A1A-7EF925C8EEAE}" dt="2019-10-27T04:18:02.972" v="1827" actId="13822"/>
          <ac:cxnSpMkLst>
            <pc:docMk/>
            <pc:sldMk cId="1308399326" sldId="312"/>
            <ac:cxnSpMk id="861" creationId="{FA9F7AE8-06CB-4C56-94D2-664AD832180F}"/>
          </ac:cxnSpMkLst>
        </pc:cxnChg>
        <pc:cxnChg chg="mod">
          <ac:chgData name="James Rix" userId="cb545cd9-4117-4a28-ae57-51585a740fdd" providerId="ADAL" clId="{AAAA4DC8-9B01-433A-9A1A-7EF925C8EEAE}" dt="2019-10-27T04:18:02.972" v="1827" actId="13822"/>
          <ac:cxnSpMkLst>
            <pc:docMk/>
            <pc:sldMk cId="1308399326" sldId="312"/>
            <ac:cxnSpMk id="862" creationId="{EB118CA5-26E5-4062-8525-1A8FDBDE7766}"/>
          </ac:cxnSpMkLst>
        </pc:cxnChg>
        <pc:cxnChg chg="mod">
          <ac:chgData name="James Rix" userId="cb545cd9-4117-4a28-ae57-51585a740fdd" providerId="ADAL" clId="{AAAA4DC8-9B01-433A-9A1A-7EF925C8EEAE}" dt="2019-10-27T04:18:02.972" v="1827" actId="13822"/>
          <ac:cxnSpMkLst>
            <pc:docMk/>
            <pc:sldMk cId="1308399326" sldId="312"/>
            <ac:cxnSpMk id="865" creationId="{5E039B86-3B24-4A79-88CD-E6DE61F047A2}"/>
          </ac:cxnSpMkLst>
        </pc:cxnChg>
        <pc:cxnChg chg="mod">
          <ac:chgData name="James Rix" userId="cb545cd9-4117-4a28-ae57-51585a740fdd" providerId="ADAL" clId="{AAAA4DC8-9B01-433A-9A1A-7EF925C8EEAE}" dt="2019-10-27T04:18:02.972" v="1827" actId="13822"/>
          <ac:cxnSpMkLst>
            <pc:docMk/>
            <pc:sldMk cId="1308399326" sldId="312"/>
            <ac:cxnSpMk id="866" creationId="{84DB21AC-C99C-461C-9963-C053BE314888}"/>
          </ac:cxnSpMkLst>
        </pc:cxnChg>
        <pc:cxnChg chg="mod">
          <ac:chgData name="James Rix" userId="cb545cd9-4117-4a28-ae57-51585a740fdd" providerId="ADAL" clId="{AAAA4DC8-9B01-433A-9A1A-7EF925C8EEAE}" dt="2019-10-27T04:18:02.972" v="1827" actId="13822"/>
          <ac:cxnSpMkLst>
            <pc:docMk/>
            <pc:sldMk cId="1308399326" sldId="312"/>
            <ac:cxnSpMk id="867" creationId="{5739B7A8-AB14-4479-9106-33491FD6154F}"/>
          </ac:cxnSpMkLst>
        </pc:cxnChg>
        <pc:cxnChg chg="mod">
          <ac:chgData name="James Rix" userId="cb545cd9-4117-4a28-ae57-51585a740fdd" providerId="ADAL" clId="{AAAA4DC8-9B01-433A-9A1A-7EF925C8EEAE}" dt="2019-10-27T04:18:02.972" v="1827" actId="13822"/>
          <ac:cxnSpMkLst>
            <pc:docMk/>
            <pc:sldMk cId="1308399326" sldId="312"/>
            <ac:cxnSpMk id="868" creationId="{F3719A17-50BA-4ABD-AF8C-3CEC2C0C48B2}"/>
          </ac:cxnSpMkLst>
        </pc:cxnChg>
        <pc:cxnChg chg="mod">
          <ac:chgData name="James Rix" userId="cb545cd9-4117-4a28-ae57-51585a740fdd" providerId="ADAL" clId="{AAAA4DC8-9B01-433A-9A1A-7EF925C8EEAE}" dt="2019-10-27T04:18:02.972" v="1827" actId="13822"/>
          <ac:cxnSpMkLst>
            <pc:docMk/>
            <pc:sldMk cId="1308399326" sldId="312"/>
            <ac:cxnSpMk id="869" creationId="{EA191879-D4E1-4481-9DD1-ADA9946D3B0E}"/>
          </ac:cxnSpMkLst>
        </pc:cxnChg>
        <pc:cxnChg chg="mod">
          <ac:chgData name="James Rix" userId="cb545cd9-4117-4a28-ae57-51585a740fdd" providerId="ADAL" clId="{AAAA4DC8-9B01-433A-9A1A-7EF925C8EEAE}" dt="2019-10-27T04:18:02.972" v="1827" actId="13822"/>
          <ac:cxnSpMkLst>
            <pc:docMk/>
            <pc:sldMk cId="1308399326" sldId="312"/>
            <ac:cxnSpMk id="870" creationId="{58744C4E-7A40-4F82-AEDF-554E94D72091}"/>
          </ac:cxnSpMkLst>
        </pc:cxnChg>
        <pc:cxnChg chg="mod">
          <ac:chgData name="James Rix" userId="cb545cd9-4117-4a28-ae57-51585a740fdd" providerId="ADAL" clId="{AAAA4DC8-9B01-433A-9A1A-7EF925C8EEAE}" dt="2019-10-27T04:18:02.972" v="1827" actId="13822"/>
          <ac:cxnSpMkLst>
            <pc:docMk/>
            <pc:sldMk cId="1308399326" sldId="312"/>
            <ac:cxnSpMk id="871" creationId="{D3D4DE8B-1F65-4130-9469-B1C07A01D07A}"/>
          </ac:cxnSpMkLst>
        </pc:cxnChg>
        <pc:cxnChg chg="mod">
          <ac:chgData name="James Rix" userId="cb545cd9-4117-4a28-ae57-51585a740fdd" providerId="ADAL" clId="{AAAA4DC8-9B01-433A-9A1A-7EF925C8EEAE}" dt="2019-10-27T04:18:02.972" v="1827" actId="13822"/>
          <ac:cxnSpMkLst>
            <pc:docMk/>
            <pc:sldMk cId="1308399326" sldId="312"/>
            <ac:cxnSpMk id="874" creationId="{4E92BF22-BB56-4AFC-9D50-4BDDB59167A5}"/>
          </ac:cxnSpMkLst>
        </pc:cxnChg>
        <pc:cxnChg chg="mod">
          <ac:chgData name="James Rix" userId="cb545cd9-4117-4a28-ae57-51585a740fdd" providerId="ADAL" clId="{AAAA4DC8-9B01-433A-9A1A-7EF925C8EEAE}" dt="2019-10-27T04:18:02.972" v="1827" actId="13822"/>
          <ac:cxnSpMkLst>
            <pc:docMk/>
            <pc:sldMk cId="1308399326" sldId="312"/>
            <ac:cxnSpMk id="875" creationId="{88FF3BAD-D38D-4629-A69B-6DF3B6644832}"/>
          </ac:cxnSpMkLst>
        </pc:cxnChg>
        <pc:cxnChg chg="mod">
          <ac:chgData name="James Rix" userId="cb545cd9-4117-4a28-ae57-51585a740fdd" providerId="ADAL" clId="{AAAA4DC8-9B01-433A-9A1A-7EF925C8EEAE}" dt="2019-10-27T04:18:02.972" v="1827" actId="13822"/>
          <ac:cxnSpMkLst>
            <pc:docMk/>
            <pc:sldMk cId="1308399326" sldId="312"/>
            <ac:cxnSpMk id="876" creationId="{C05E1A4C-6446-4D46-9410-EAE51DD5095C}"/>
          </ac:cxnSpMkLst>
        </pc:cxnChg>
        <pc:cxnChg chg="mod">
          <ac:chgData name="James Rix" userId="cb545cd9-4117-4a28-ae57-51585a740fdd" providerId="ADAL" clId="{AAAA4DC8-9B01-433A-9A1A-7EF925C8EEAE}" dt="2019-10-27T04:18:02.972" v="1827" actId="13822"/>
          <ac:cxnSpMkLst>
            <pc:docMk/>
            <pc:sldMk cId="1308399326" sldId="312"/>
            <ac:cxnSpMk id="877" creationId="{E4DBF839-4F71-4F53-94AE-811EA2157A40}"/>
          </ac:cxnSpMkLst>
        </pc:cxnChg>
        <pc:cxnChg chg="mod">
          <ac:chgData name="James Rix" userId="cb545cd9-4117-4a28-ae57-51585a740fdd" providerId="ADAL" clId="{AAAA4DC8-9B01-433A-9A1A-7EF925C8EEAE}" dt="2019-10-27T04:18:02.972" v="1827" actId="13822"/>
          <ac:cxnSpMkLst>
            <pc:docMk/>
            <pc:sldMk cId="1308399326" sldId="312"/>
            <ac:cxnSpMk id="878" creationId="{54158BD5-83EB-49CD-9090-569D84CDF627}"/>
          </ac:cxnSpMkLst>
        </pc:cxnChg>
        <pc:cxnChg chg="add mod">
          <ac:chgData name="James Rix" userId="cb545cd9-4117-4a28-ae57-51585a740fdd" providerId="ADAL" clId="{AAAA4DC8-9B01-433A-9A1A-7EF925C8EEAE}" dt="2019-10-27T04:18:02.972" v="1827" actId="13822"/>
          <ac:cxnSpMkLst>
            <pc:docMk/>
            <pc:sldMk cId="1308399326" sldId="312"/>
            <ac:cxnSpMk id="879" creationId="{86D8D736-1A56-4ACD-8D77-7F5CC5F054CC}"/>
          </ac:cxnSpMkLst>
        </pc:cxnChg>
        <pc:cxnChg chg="add mod">
          <ac:chgData name="James Rix" userId="cb545cd9-4117-4a28-ae57-51585a740fdd" providerId="ADAL" clId="{AAAA4DC8-9B01-433A-9A1A-7EF925C8EEAE}" dt="2019-10-27T04:29:12.463" v="1875" actId="1076"/>
          <ac:cxnSpMkLst>
            <pc:docMk/>
            <pc:sldMk cId="1308399326" sldId="312"/>
            <ac:cxnSpMk id="882" creationId="{C1DA4D0F-20AF-44B1-930E-1186DD961697}"/>
          </ac:cxnSpMkLst>
        </pc:cxnChg>
        <pc:cxnChg chg="add mod">
          <ac:chgData name="James Rix" userId="cb545cd9-4117-4a28-ae57-51585a740fdd" providerId="ADAL" clId="{AAAA4DC8-9B01-433A-9A1A-7EF925C8EEAE}" dt="2019-10-27T04:25:10.409" v="1862" actId="14100"/>
          <ac:cxnSpMkLst>
            <pc:docMk/>
            <pc:sldMk cId="1308399326" sldId="312"/>
            <ac:cxnSpMk id="883" creationId="{B6C5DD41-BD61-4083-96B9-77D916DB7A3D}"/>
          </ac:cxnSpMkLst>
        </pc:cxnChg>
        <pc:cxnChg chg="add mod">
          <ac:chgData name="James Rix" userId="cb545cd9-4117-4a28-ae57-51585a740fdd" providerId="ADAL" clId="{AAAA4DC8-9B01-433A-9A1A-7EF925C8EEAE}" dt="2019-10-27T04:20:56.486" v="1841" actId="208"/>
          <ac:cxnSpMkLst>
            <pc:docMk/>
            <pc:sldMk cId="1308399326" sldId="312"/>
            <ac:cxnSpMk id="885" creationId="{71D547AA-3167-453E-8D22-4AB187B300E6}"/>
          </ac:cxnSpMkLst>
        </pc:cxnChg>
      </pc:sldChg>
      <pc:sldChg chg="addSp delSp modSp add ord">
        <pc:chgData name="James Rix" userId="cb545cd9-4117-4a28-ae57-51585a740fdd" providerId="ADAL" clId="{AAAA4DC8-9B01-433A-9A1A-7EF925C8EEAE}" dt="2019-10-27T06:38:45.594" v="2695" actId="1076"/>
        <pc:sldMkLst>
          <pc:docMk/>
          <pc:sldMk cId="537218716" sldId="313"/>
        </pc:sldMkLst>
        <pc:spChg chg="add mod">
          <ac:chgData name="James Rix" userId="cb545cd9-4117-4a28-ae57-51585a740fdd" providerId="ADAL" clId="{AAAA4DC8-9B01-433A-9A1A-7EF925C8EEAE}" dt="2019-10-27T04:55:04.328" v="1920" actId="20577"/>
          <ac:spMkLst>
            <pc:docMk/>
            <pc:sldMk cId="537218716" sldId="313"/>
            <ac:spMk id="6" creationId="{A92D2099-27FC-4CA6-9556-BD4B9434114C}"/>
          </ac:spMkLst>
        </pc:spChg>
        <pc:spChg chg="add mod">
          <ac:chgData name="James Rix" userId="cb545cd9-4117-4a28-ae57-51585a740fdd" providerId="ADAL" clId="{AAAA4DC8-9B01-433A-9A1A-7EF925C8EEAE}" dt="2019-10-27T05:05:28.277" v="1970" actId="1076"/>
          <ac:spMkLst>
            <pc:docMk/>
            <pc:sldMk cId="537218716" sldId="313"/>
            <ac:spMk id="247" creationId="{9EC0FFBC-2928-4987-8B5F-CDC665312F8F}"/>
          </ac:spMkLst>
        </pc:spChg>
        <pc:spChg chg="add mod">
          <ac:chgData name="James Rix" userId="cb545cd9-4117-4a28-ae57-51585a740fdd" providerId="ADAL" clId="{AAAA4DC8-9B01-433A-9A1A-7EF925C8EEAE}" dt="2019-10-27T05:05:43.449" v="1974" actId="1076"/>
          <ac:spMkLst>
            <pc:docMk/>
            <pc:sldMk cId="537218716" sldId="313"/>
            <ac:spMk id="248" creationId="{1EB433E7-D4F5-4FED-8989-2D60C6C1BCCA}"/>
          </ac:spMkLst>
        </pc:spChg>
        <pc:spChg chg="add mod">
          <ac:chgData name="James Rix" userId="cb545cd9-4117-4a28-ae57-51585a740fdd" providerId="ADAL" clId="{AAAA4DC8-9B01-433A-9A1A-7EF925C8EEAE}" dt="2019-10-27T05:05:54.402" v="1979" actId="1076"/>
          <ac:spMkLst>
            <pc:docMk/>
            <pc:sldMk cId="537218716" sldId="313"/>
            <ac:spMk id="249" creationId="{CD7006B0-C0DC-4970-8901-ED1A5F7C9455}"/>
          </ac:spMkLst>
        </pc:spChg>
        <pc:spChg chg="add mod">
          <ac:chgData name="James Rix" userId="cb545cd9-4117-4a28-ae57-51585a740fdd" providerId="ADAL" clId="{AAAA4DC8-9B01-433A-9A1A-7EF925C8EEAE}" dt="2019-10-27T05:08:02.506" v="2073" actId="1076"/>
          <ac:spMkLst>
            <pc:docMk/>
            <pc:sldMk cId="537218716" sldId="313"/>
            <ac:spMk id="250" creationId="{E9F9A8CA-8B95-4E13-AC8F-8CE96C9922D1}"/>
          </ac:spMkLst>
        </pc:spChg>
        <pc:spChg chg="add mod">
          <ac:chgData name="James Rix" userId="cb545cd9-4117-4a28-ae57-51585a740fdd" providerId="ADAL" clId="{AAAA4DC8-9B01-433A-9A1A-7EF925C8EEAE}" dt="2019-10-27T06:38:45.594" v="2695" actId="1076"/>
          <ac:spMkLst>
            <pc:docMk/>
            <pc:sldMk cId="537218716" sldId="313"/>
            <ac:spMk id="251" creationId="{997409A3-0585-4448-AAD4-5576DB7922A8}"/>
          </ac:spMkLst>
        </pc:spChg>
        <pc:spChg chg="add mod">
          <ac:chgData name="James Rix" userId="cb545cd9-4117-4a28-ae57-51585a740fdd" providerId="ADAL" clId="{AAAA4DC8-9B01-433A-9A1A-7EF925C8EEAE}" dt="2019-10-27T05:08:19.706" v="2092" actId="1076"/>
          <ac:spMkLst>
            <pc:docMk/>
            <pc:sldMk cId="537218716" sldId="313"/>
            <ac:spMk id="252" creationId="{CCEC0DCF-90AE-4C83-89FA-847F2432F519}"/>
          </ac:spMkLst>
        </pc:spChg>
        <pc:grpChg chg="add del mod">
          <ac:chgData name="James Rix" userId="cb545cd9-4117-4a28-ae57-51585a740fdd" providerId="ADAL" clId="{AAAA4DC8-9B01-433A-9A1A-7EF925C8EEAE}" dt="2019-10-27T03:39:47.841" v="1632"/>
          <ac:grpSpMkLst>
            <pc:docMk/>
            <pc:sldMk cId="537218716" sldId="313"/>
            <ac:grpSpMk id="7" creationId="{74861D36-B3C9-4A27-89C9-944F5E59882F}"/>
          </ac:grpSpMkLst>
        </pc:grpChg>
        <pc:grpChg chg="add mod">
          <ac:chgData name="James Rix" userId="cb545cd9-4117-4a28-ae57-51585a740fdd" providerId="ADAL" clId="{AAAA4DC8-9B01-433A-9A1A-7EF925C8EEAE}" dt="2019-10-27T04:56:05.523" v="1928" actId="1076"/>
          <ac:grpSpMkLst>
            <pc:docMk/>
            <pc:sldMk cId="537218716" sldId="313"/>
            <ac:grpSpMk id="119" creationId="{872A7CB3-D3E7-41F0-BD97-C5A922A14BB1}"/>
          </ac:grpSpMkLst>
        </pc:grpChg>
        <pc:picChg chg="add del mod">
          <ac:chgData name="James Rix" userId="cb545cd9-4117-4a28-ae57-51585a740fdd" providerId="ADAL" clId="{AAAA4DC8-9B01-433A-9A1A-7EF925C8EEAE}" dt="2019-10-27T04:58:20.076" v="1948" actId="478"/>
          <ac:picMkLst>
            <pc:docMk/>
            <pc:sldMk cId="537218716" sldId="313"/>
            <ac:picMk id="237" creationId="{3C09E575-4DC2-4F3F-89B8-26155377C1BE}"/>
          </ac:picMkLst>
        </pc:picChg>
        <pc:cxnChg chg="add mod">
          <ac:chgData name="James Rix" userId="cb545cd9-4117-4a28-ae57-51585a740fdd" providerId="ADAL" clId="{AAAA4DC8-9B01-433A-9A1A-7EF925C8EEAE}" dt="2019-10-27T04:56:28.284" v="1931" actId="693"/>
          <ac:cxnSpMkLst>
            <pc:docMk/>
            <pc:sldMk cId="537218716" sldId="313"/>
            <ac:cxnSpMk id="3" creationId="{A38A10A5-2FF2-4040-8520-DC9114B14694}"/>
          </ac:cxnSpMkLst>
        </pc:cxnChg>
        <pc:cxnChg chg="add del">
          <ac:chgData name="James Rix" userId="cb545cd9-4117-4a28-ae57-51585a740fdd" providerId="ADAL" clId="{AAAA4DC8-9B01-433A-9A1A-7EF925C8EEAE}" dt="2019-10-27T03:39:58.846" v="1635"/>
          <ac:cxnSpMkLst>
            <pc:docMk/>
            <pc:sldMk cId="537218716" sldId="313"/>
            <ac:cxnSpMk id="118" creationId="{DEE56C3B-8489-4C73-A469-D510C7F7522B}"/>
          </ac:cxnSpMkLst>
        </pc:cxnChg>
        <pc:cxnChg chg="add mod">
          <ac:chgData name="James Rix" userId="cb545cd9-4117-4a28-ae57-51585a740fdd" providerId="ADAL" clId="{AAAA4DC8-9B01-433A-9A1A-7EF925C8EEAE}" dt="2019-10-27T04:56:37.438" v="1933" actId="1076"/>
          <ac:cxnSpMkLst>
            <pc:docMk/>
            <pc:sldMk cId="537218716" sldId="313"/>
            <ac:cxnSpMk id="229" creationId="{52ADDF97-5DB0-40B4-A658-ADCC69E2D53C}"/>
          </ac:cxnSpMkLst>
        </pc:cxnChg>
        <pc:cxnChg chg="add mod">
          <ac:chgData name="James Rix" userId="cb545cd9-4117-4a28-ae57-51585a740fdd" providerId="ADAL" clId="{AAAA4DC8-9B01-433A-9A1A-7EF925C8EEAE}" dt="2019-10-27T05:04:23.754" v="1957" actId="14100"/>
          <ac:cxnSpMkLst>
            <pc:docMk/>
            <pc:sldMk cId="537218716" sldId="313"/>
            <ac:cxnSpMk id="230" creationId="{DA894E98-5C82-4134-8E48-7BC0CA2654A4}"/>
          </ac:cxnSpMkLst>
        </pc:cxnChg>
        <pc:cxnChg chg="add mod">
          <ac:chgData name="James Rix" userId="cb545cd9-4117-4a28-ae57-51585a740fdd" providerId="ADAL" clId="{AAAA4DC8-9B01-433A-9A1A-7EF925C8EEAE}" dt="2019-10-27T05:04:18.162" v="1956" actId="14100"/>
          <ac:cxnSpMkLst>
            <pc:docMk/>
            <pc:sldMk cId="537218716" sldId="313"/>
            <ac:cxnSpMk id="232" creationId="{CE21B163-DC1E-4744-809D-322C3275D716}"/>
          </ac:cxnSpMkLst>
        </pc:cxnChg>
        <pc:cxnChg chg="add mod">
          <ac:chgData name="James Rix" userId="cb545cd9-4117-4a28-ae57-51585a740fdd" providerId="ADAL" clId="{AAAA4DC8-9B01-433A-9A1A-7EF925C8EEAE}" dt="2019-10-27T05:04:58.696" v="1963" actId="1076"/>
          <ac:cxnSpMkLst>
            <pc:docMk/>
            <pc:sldMk cId="537218716" sldId="313"/>
            <ac:cxnSpMk id="234" creationId="{A81A0954-621B-42ED-B55F-A863366F43B9}"/>
          </ac:cxnSpMkLst>
        </pc:cxnChg>
        <pc:cxnChg chg="add mod">
          <ac:chgData name="James Rix" userId="cb545cd9-4117-4a28-ae57-51585a740fdd" providerId="ADAL" clId="{AAAA4DC8-9B01-433A-9A1A-7EF925C8EEAE}" dt="2019-10-27T05:03:12.328" v="1950" actId="1076"/>
          <ac:cxnSpMkLst>
            <pc:docMk/>
            <pc:sldMk cId="537218716" sldId="313"/>
            <ac:cxnSpMk id="236" creationId="{D612BF2C-5FFF-4F23-95C8-1B5A06CCF919}"/>
          </ac:cxnSpMkLst>
        </pc:cxnChg>
        <pc:cxnChg chg="add mod">
          <ac:chgData name="James Rix" userId="cb545cd9-4117-4a28-ae57-51585a740fdd" providerId="ADAL" clId="{AAAA4DC8-9B01-433A-9A1A-7EF925C8EEAE}" dt="2019-10-27T05:04:13.249" v="1955" actId="1076"/>
          <ac:cxnSpMkLst>
            <pc:docMk/>
            <pc:sldMk cId="537218716" sldId="313"/>
            <ac:cxnSpMk id="241" creationId="{D9842574-C31E-498E-AC25-D8258CFF6362}"/>
          </ac:cxnSpMkLst>
        </pc:cxnChg>
        <pc:cxnChg chg="add mod">
          <ac:chgData name="James Rix" userId="cb545cd9-4117-4a28-ae57-51585a740fdd" providerId="ADAL" clId="{AAAA4DC8-9B01-433A-9A1A-7EF925C8EEAE}" dt="2019-10-27T05:04:37.329" v="1959" actId="1076"/>
          <ac:cxnSpMkLst>
            <pc:docMk/>
            <pc:sldMk cId="537218716" sldId="313"/>
            <ac:cxnSpMk id="244" creationId="{8DA00C71-20BD-4BDC-B975-5901B127BE19}"/>
          </ac:cxnSpMkLst>
        </pc:cxnChg>
        <pc:cxnChg chg="add mod">
          <ac:chgData name="James Rix" userId="cb545cd9-4117-4a28-ae57-51585a740fdd" providerId="ADAL" clId="{AAAA4DC8-9B01-433A-9A1A-7EF925C8EEAE}" dt="2019-10-27T05:04:53.795" v="1962"/>
          <ac:cxnSpMkLst>
            <pc:docMk/>
            <pc:sldMk cId="537218716" sldId="313"/>
            <ac:cxnSpMk id="246" creationId="{48B9F934-ECEC-4C97-B5EC-AD0E08294670}"/>
          </ac:cxnSpMkLst>
        </pc:cxnChg>
      </pc:sldChg>
      <pc:sldChg chg="addSp delSp modSp add">
        <pc:chgData name="James Rix" userId="cb545cd9-4117-4a28-ae57-51585a740fdd" providerId="ADAL" clId="{AAAA4DC8-9B01-433A-9A1A-7EF925C8EEAE}" dt="2019-10-27T04:54:34.216" v="1892" actId="478"/>
        <pc:sldMkLst>
          <pc:docMk/>
          <pc:sldMk cId="1457115109" sldId="314"/>
        </pc:sldMkLst>
        <pc:spChg chg="mod">
          <ac:chgData name="James Rix" userId="cb545cd9-4117-4a28-ae57-51585a740fdd" providerId="ADAL" clId="{AAAA4DC8-9B01-433A-9A1A-7EF925C8EEAE}" dt="2019-10-26T08:59:38.961" v="889" actId="1076"/>
          <ac:spMkLst>
            <pc:docMk/>
            <pc:sldMk cId="1457115109" sldId="314"/>
            <ac:spMk id="2" creationId="{51478615-D405-4017-8CB9-79C3508485A4}"/>
          </ac:spMkLst>
        </pc:spChg>
        <pc:spChg chg="add mod">
          <ac:chgData name="James Rix" userId="cb545cd9-4117-4a28-ae57-51585a740fdd" providerId="ADAL" clId="{AAAA4DC8-9B01-433A-9A1A-7EF925C8EEAE}" dt="2019-10-26T08:59:48.740" v="890" actId="164"/>
          <ac:spMkLst>
            <pc:docMk/>
            <pc:sldMk cId="1457115109" sldId="314"/>
            <ac:spMk id="3" creationId="{71B9A4FC-C3C8-4AE6-B204-30D1FE058FCA}"/>
          </ac:spMkLst>
        </pc:spChg>
        <pc:spChg chg="add mod">
          <ac:chgData name="James Rix" userId="cb545cd9-4117-4a28-ae57-51585a740fdd" providerId="ADAL" clId="{AAAA4DC8-9B01-433A-9A1A-7EF925C8EEAE}" dt="2019-10-26T08:59:30.779" v="886" actId="164"/>
          <ac:spMkLst>
            <pc:docMk/>
            <pc:sldMk cId="1457115109" sldId="314"/>
            <ac:spMk id="105" creationId="{23DA563B-A89C-4EFA-8FF2-74DC7CFFC84F}"/>
          </ac:spMkLst>
        </pc:spChg>
        <pc:spChg chg="add del mod">
          <ac:chgData name="James Rix" userId="cb545cd9-4117-4a28-ae57-51585a740fdd" providerId="ADAL" clId="{AAAA4DC8-9B01-433A-9A1A-7EF925C8EEAE}" dt="2019-10-26T08:44:09.499" v="813" actId="478"/>
          <ac:spMkLst>
            <pc:docMk/>
            <pc:sldMk cId="1457115109" sldId="314"/>
            <ac:spMk id="109" creationId="{E9C46624-5A11-42B8-9507-2E56FCA1AAA9}"/>
          </ac:spMkLst>
        </pc:spChg>
        <pc:spChg chg="add del mod">
          <ac:chgData name="James Rix" userId="cb545cd9-4117-4a28-ae57-51585a740fdd" providerId="ADAL" clId="{AAAA4DC8-9B01-433A-9A1A-7EF925C8EEAE}" dt="2019-10-26T08:45:26.459" v="823" actId="478"/>
          <ac:spMkLst>
            <pc:docMk/>
            <pc:sldMk cId="1457115109" sldId="314"/>
            <ac:spMk id="110" creationId="{E71714E8-E2BE-475D-8884-B437E855CF0B}"/>
          </ac:spMkLst>
        </pc:spChg>
        <pc:spChg chg="add mod">
          <ac:chgData name="James Rix" userId="cb545cd9-4117-4a28-ae57-51585a740fdd" providerId="ADAL" clId="{AAAA4DC8-9B01-433A-9A1A-7EF925C8EEAE}" dt="2019-10-26T08:59:30.779" v="886" actId="164"/>
          <ac:spMkLst>
            <pc:docMk/>
            <pc:sldMk cId="1457115109" sldId="314"/>
            <ac:spMk id="119" creationId="{E0512CA5-4E77-4CE4-9B1D-5DED6CFF540B}"/>
          </ac:spMkLst>
        </pc:spChg>
        <pc:spChg chg="add mod">
          <ac:chgData name="James Rix" userId="cb545cd9-4117-4a28-ae57-51585a740fdd" providerId="ADAL" clId="{AAAA4DC8-9B01-433A-9A1A-7EF925C8EEAE}" dt="2019-10-26T08:59:30.779" v="886" actId="164"/>
          <ac:spMkLst>
            <pc:docMk/>
            <pc:sldMk cId="1457115109" sldId="314"/>
            <ac:spMk id="120" creationId="{1262D5C2-DA6F-47FC-9EC4-0D9C9EDE5FE6}"/>
          </ac:spMkLst>
        </pc:spChg>
        <pc:spChg chg="add del mod">
          <ac:chgData name="James Rix" userId="cb545cd9-4117-4a28-ae57-51585a740fdd" providerId="ADAL" clId="{AAAA4DC8-9B01-433A-9A1A-7EF925C8EEAE}" dt="2019-10-26T09:49:16.363" v="996" actId="478"/>
          <ac:spMkLst>
            <pc:docMk/>
            <pc:sldMk cId="1457115109" sldId="314"/>
            <ac:spMk id="121" creationId="{E9B9EAB3-F238-4368-A482-DF3FFB00B012}"/>
          </ac:spMkLst>
        </pc:spChg>
        <pc:spChg chg="add mod">
          <ac:chgData name="James Rix" userId="cb545cd9-4117-4a28-ae57-51585a740fdd" providerId="ADAL" clId="{AAAA4DC8-9B01-433A-9A1A-7EF925C8EEAE}" dt="2019-10-26T09:54:23.914" v="1069" actId="207"/>
          <ac:spMkLst>
            <pc:docMk/>
            <pc:sldMk cId="1457115109" sldId="314"/>
            <ac:spMk id="174" creationId="{0FA38531-EDDB-4023-8A7A-BBF8CFDE151B}"/>
          </ac:spMkLst>
        </pc:spChg>
        <pc:spChg chg="add mod">
          <ac:chgData name="James Rix" userId="cb545cd9-4117-4a28-ae57-51585a740fdd" providerId="ADAL" clId="{AAAA4DC8-9B01-433A-9A1A-7EF925C8EEAE}" dt="2019-10-26T09:54:23.914" v="1069" actId="207"/>
          <ac:spMkLst>
            <pc:docMk/>
            <pc:sldMk cId="1457115109" sldId="314"/>
            <ac:spMk id="175" creationId="{6C6C9265-026D-4B8F-96A1-FA18601EB04B}"/>
          </ac:spMkLst>
        </pc:spChg>
        <pc:spChg chg="add mod">
          <ac:chgData name="James Rix" userId="cb545cd9-4117-4a28-ae57-51585a740fdd" providerId="ADAL" clId="{AAAA4DC8-9B01-433A-9A1A-7EF925C8EEAE}" dt="2019-10-26T09:54:23.914" v="1069" actId="207"/>
          <ac:spMkLst>
            <pc:docMk/>
            <pc:sldMk cId="1457115109" sldId="314"/>
            <ac:spMk id="176" creationId="{A78365C7-B8B0-408D-9CA7-471951279773}"/>
          </ac:spMkLst>
        </pc:spChg>
        <pc:spChg chg="add mod">
          <ac:chgData name="James Rix" userId="cb545cd9-4117-4a28-ae57-51585a740fdd" providerId="ADAL" clId="{AAAA4DC8-9B01-433A-9A1A-7EF925C8EEAE}" dt="2019-10-26T09:54:23.914" v="1069" actId="207"/>
          <ac:spMkLst>
            <pc:docMk/>
            <pc:sldMk cId="1457115109" sldId="314"/>
            <ac:spMk id="177" creationId="{6AD51473-1BA1-4180-AD4E-ECDE40141784}"/>
          </ac:spMkLst>
        </pc:spChg>
        <pc:spChg chg="add del mod">
          <ac:chgData name="James Rix" userId="cb545cd9-4117-4a28-ae57-51585a740fdd" providerId="ADAL" clId="{AAAA4DC8-9B01-433A-9A1A-7EF925C8EEAE}" dt="2019-10-27T04:54:25.784" v="1888" actId="478"/>
          <ac:spMkLst>
            <pc:docMk/>
            <pc:sldMk cId="1457115109" sldId="314"/>
            <ac:spMk id="178" creationId="{B3B19E76-D679-49D8-8907-38847C3C1AE3}"/>
          </ac:spMkLst>
        </pc:spChg>
        <pc:spChg chg="add del mod">
          <ac:chgData name="James Rix" userId="cb545cd9-4117-4a28-ae57-51585a740fdd" providerId="ADAL" clId="{AAAA4DC8-9B01-433A-9A1A-7EF925C8EEAE}" dt="2019-10-27T04:54:29.352" v="1890" actId="478"/>
          <ac:spMkLst>
            <pc:docMk/>
            <pc:sldMk cId="1457115109" sldId="314"/>
            <ac:spMk id="179" creationId="{B214B5A7-B38A-4AF9-8A82-94CB533CF0D6}"/>
          </ac:spMkLst>
        </pc:spChg>
        <pc:spChg chg="add mod">
          <ac:chgData name="James Rix" userId="cb545cd9-4117-4a28-ae57-51585a740fdd" providerId="ADAL" clId="{AAAA4DC8-9B01-433A-9A1A-7EF925C8EEAE}" dt="2019-10-26T09:54:23.914" v="1069" actId="207"/>
          <ac:spMkLst>
            <pc:docMk/>
            <pc:sldMk cId="1457115109" sldId="314"/>
            <ac:spMk id="180" creationId="{687CC1EA-57D9-43C5-AAFA-AACD82CA25D2}"/>
          </ac:spMkLst>
        </pc:spChg>
        <pc:spChg chg="add mod">
          <ac:chgData name="James Rix" userId="cb545cd9-4117-4a28-ae57-51585a740fdd" providerId="ADAL" clId="{AAAA4DC8-9B01-433A-9A1A-7EF925C8EEAE}" dt="2019-10-26T09:54:23.914" v="1069" actId="207"/>
          <ac:spMkLst>
            <pc:docMk/>
            <pc:sldMk cId="1457115109" sldId="314"/>
            <ac:spMk id="181" creationId="{93A42309-AAFE-405D-A30A-4FDE431297A3}"/>
          </ac:spMkLst>
        </pc:spChg>
        <pc:grpChg chg="add mod">
          <ac:chgData name="James Rix" userId="cb545cd9-4117-4a28-ae57-51585a740fdd" providerId="ADAL" clId="{AAAA4DC8-9B01-433A-9A1A-7EF925C8EEAE}" dt="2019-10-26T08:59:30.779" v="886" actId="164"/>
          <ac:grpSpMkLst>
            <pc:docMk/>
            <pc:sldMk cId="1457115109" sldId="314"/>
            <ac:grpSpMk id="6" creationId="{09AC1AB1-0EF9-4CF5-92A6-59CF0B0BC48C}"/>
          </ac:grpSpMkLst>
        </pc:grpChg>
        <pc:grpChg chg="add mod">
          <ac:chgData name="James Rix" userId="cb545cd9-4117-4a28-ae57-51585a740fdd" providerId="ADAL" clId="{AAAA4DC8-9B01-433A-9A1A-7EF925C8EEAE}" dt="2019-10-26T08:59:30.779" v="886" actId="164"/>
          <ac:grpSpMkLst>
            <pc:docMk/>
            <pc:sldMk cId="1457115109" sldId="314"/>
            <ac:grpSpMk id="16" creationId="{4A5D224C-573F-4ED4-A132-1FB1F2DDDFC5}"/>
          </ac:grpSpMkLst>
        </pc:grpChg>
        <pc:grpChg chg="add mod">
          <ac:chgData name="James Rix" userId="cb545cd9-4117-4a28-ae57-51585a740fdd" providerId="ADAL" clId="{AAAA4DC8-9B01-433A-9A1A-7EF925C8EEAE}" dt="2019-10-26T08:59:30.779" v="886" actId="164"/>
          <ac:grpSpMkLst>
            <pc:docMk/>
            <pc:sldMk cId="1457115109" sldId="314"/>
            <ac:grpSpMk id="26" creationId="{565E3317-E794-41BC-A3C5-B93EEA679EE6}"/>
          </ac:grpSpMkLst>
        </pc:grpChg>
        <pc:grpChg chg="add mod">
          <ac:chgData name="James Rix" userId="cb545cd9-4117-4a28-ae57-51585a740fdd" providerId="ADAL" clId="{AAAA4DC8-9B01-433A-9A1A-7EF925C8EEAE}" dt="2019-10-26T08:59:30.779" v="886" actId="164"/>
          <ac:grpSpMkLst>
            <pc:docMk/>
            <pc:sldMk cId="1457115109" sldId="314"/>
            <ac:grpSpMk id="36" creationId="{AA794C3D-BE26-4FD0-8E33-19A4955566E1}"/>
          </ac:grpSpMkLst>
        </pc:grpChg>
        <pc:grpChg chg="add mod">
          <ac:chgData name="James Rix" userId="cb545cd9-4117-4a28-ae57-51585a740fdd" providerId="ADAL" clId="{AAAA4DC8-9B01-433A-9A1A-7EF925C8EEAE}" dt="2019-10-26T08:59:30.779" v="886" actId="164"/>
          <ac:grpSpMkLst>
            <pc:docMk/>
            <pc:sldMk cId="1457115109" sldId="314"/>
            <ac:grpSpMk id="47" creationId="{F6FA2970-B393-489A-BC78-2110DF5C99EA}"/>
          </ac:grpSpMkLst>
        </pc:grpChg>
        <pc:grpChg chg="add mod">
          <ac:chgData name="James Rix" userId="cb545cd9-4117-4a28-ae57-51585a740fdd" providerId="ADAL" clId="{AAAA4DC8-9B01-433A-9A1A-7EF925C8EEAE}" dt="2019-10-26T08:59:30.779" v="886" actId="164"/>
          <ac:grpSpMkLst>
            <pc:docMk/>
            <pc:sldMk cId="1457115109" sldId="314"/>
            <ac:grpSpMk id="57" creationId="{76649FF8-041C-48DF-A06B-7DEA0AA1D365}"/>
          </ac:grpSpMkLst>
        </pc:grpChg>
        <pc:grpChg chg="add mod">
          <ac:chgData name="James Rix" userId="cb545cd9-4117-4a28-ae57-51585a740fdd" providerId="ADAL" clId="{AAAA4DC8-9B01-433A-9A1A-7EF925C8EEAE}" dt="2019-10-26T08:59:30.779" v="886" actId="164"/>
          <ac:grpSpMkLst>
            <pc:docMk/>
            <pc:sldMk cId="1457115109" sldId="314"/>
            <ac:grpSpMk id="67" creationId="{AB8CF714-05C9-46C8-B5DD-850DB4CE0BC9}"/>
          </ac:grpSpMkLst>
        </pc:grpChg>
        <pc:grpChg chg="add mod">
          <ac:chgData name="James Rix" userId="cb545cd9-4117-4a28-ae57-51585a740fdd" providerId="ADAL" clId="{AAAA4DC8-9B01-433A-9A1A-7EF925C8EEAE}" dt="2019-10-26T08:59:30.779" v="886" actId="164"/>
          <ac:grpSpMkLst>
            <pc:docMk/>
            <pc:sldMk cId="1457115109" sldId="314"/>
            <ac:grpSpMk id="77" creationId="{3B0CCC43-4ED9-48AB-8A79-D0E1CCE0840A}"/>
          </ac:grpSpMkLst>
        </pc:grpChg>
        <pc:grpChg chg="add del mod">
          <ac:chgData name="James Rix" userId="cb545cd9-4117-4a28-ae57-51585a740fdd" providerId="ADAL" clId="{AAAA4DC8-9B01-433A-9A1A-7EF925C8EEAE}" dt="2019-10-26T08:53:54.784" v="879" actId="478"/>
          <ac:grpSpMkLst>
            <pc:docMk/>
            <pc:sldMk cId="1457115109" sldId="314"/>
            <ac:grpSpMk id="130" creationId="{D0F2F744-9086-44E5-925B-1B8396E6A3D6}"/>
          </ac:grpSpMkLst>
        </pc:grpChg>
        <pc:grpChg chg="add mod">
          <ac:chgData name="James Rix" userId="cb545cd9-4117-4a28-ae57-51585a740fdd" providerId="ADAL" clId="{AAAA4DC8-9B01-433A-9A1A-7EF925C8EEAE}" dt="2019-10-26T08:59:48.740" v="890" actId="164"/>
          <ac:grpSpMkLst>
            <pc:docMk/>
            <pc:sldMk cId="1457115109" sldId="314"/>
            <ac:grpSpMk id="153" creationId="{F2C3CA38-A5DB-4477-B475-82419997CEDD}"/>
          </ac:grpSpMkLst>
        </pc:grpChg>
        <pc:grpChg chg="add mod">
          <ac:chgData name="James Rix" userId="cb545cd9-4117-4a28-ae57-51585a740fdd" providerId="ADAL" clId="{AAAA4DC8-9B01-433A-9A1A-7EF925C8EEAE}" dt="2019-10-26T08:59:55.733" v="891" actId="1076"/>
          <ac:grpSpMkLst>
            <pc:docMk/>
            <pc:sldMk cId="1457115109" sldId="314"/>
            <ac:grpSpMk id="154" creationId="{129D63C0-A511-4045-BF95-A080CF9ADF97}"/>
          </ac:grpSpMkLst>
        </pc:grpChg>
        <pc:grpChg chg="add mod">
          <ac:chgData name="James Rix" userId="cb545cd9-4117-4a28-ae57-51585a740fdd" providerId="ADAL" clId="{AAAA4DC8-9B01-433A-9A1A-7EF925C8EEAE}" dt="2019-10-26T09:49:21.002" v="998" actId="1076"/>
          <ac:grpSpMkLst>
            <pc:docMk/>
            <pc:sldMk cId="1457115109" sldId="314"/>
            <ac:grpSpMk id="155" creationId="{89493CA5-02C7-49C9-BDD5-BFEFFD689E91}"/>
          </ac:grpSpMkLst>
        </pc:grpChg>
        <pc:cxnChg chg="add mod">
          <ac:chgData name="James Rix" userId="cb545cd9-4117-4a28-ae57-51585a740fdd" providerId="ADAL" clId="{AAAA4DC8-9B01-433A-9A1A-7EF925C8EEAE}" dt="2019-10-26T08:59:30.779" v="886" actId="164"/>
          <ac:cxnSpMkLst>
            <pc:docMk/>
            <pc:sldMk cId="1457115109" sldId="314"/>
            <ac:cxnSpMk id="87" creationId="{D5E3678D-5675-45D7-9C95-CDFA92A0A3C8}"/>
          </ac:cxnSpMkLst>
        </pc:cxnChg>
        <pc:cxnChg chg="add mod">
          <ac:chgData name="James Rix" userId="cb545cd9-4117-4a28-ae57-51585a740fdd" providerId="ADAL" clId="{AAAA4DC8-9B01-433A-9A1A-7EF925C8EEAE}" dt="2019-10-26T08:59:30.779" v="886" actId="164"/>
          <ac:cxnSpMkLst>
            <pc:docMk/>
            <pc:sldMk cId="1457115109" sldId="314"/>
            <ac:cxnSpMk id="88" creationId="{4A10DC11-4D91-432B-BF5F-F6A7EF80BB51}"/>
          </ac:cxnSpMkLst>
        </pc:cxnChg>
        <pc:cxnChg chg="add mod">
          <ac:chgData name="James Rix" userId="cb545cd9-4117-4a28-ae57-51585a740fdd" providerId="ADAL" clId="{AAAA4DC8-9B01-433A-9A1A-7EF925C8EEAE}" dt="2019-10-26T08:59:30.779" v="886" actId="164"/>
          <ac:cxnSpMkLst>
            <pc:docMk/>
            <pc:sldMk cId="1457115109" sldId="314"/>
            <ac:cxnSpMk id="89" creationId="{5FE8407C-BCF7-45F0-8EC6-F54A88F3795E}"/>
          </ac:cxnSpMkLst>
        </pc:cxnChg>
        <pc:cxnChg chg="add mod">
          <ac:chgData name="James Rix" userId="cb545cd9-4117-4a28-ae57-51585a740fdd" providerId="ADAL" clId="{AAAA4DC8-9B01-433A-9A1A-7EF925C8EEAE}" dt="2019-10-26T08:59:30.779" v="886" actId="164"/>
          <ac:cxnSpMkLst>
            <pc:docMk/>
            <pc:sldMk cId="1457115109" sldId="314"/>
            <ac:cxnSpMk id="90" creationId="{0C6EE3E2-8B5B-40DF-A10B-DCCE28FD5D9E}"/>
          </ac:cxnSpMkLst>
        </pc:cxnChg>
        <pc:cxnChg chg="add mod">
          <ac:chgData name="James Rix" userId="cb545cd9-4117-4a28-ae57-51585a740fdd" providerId="ADAL" clId="{AAAA4DC8-9B01-433A-9A1A-7EF925C8EEAE}" dt="2019-10-26T08:59:30.779" v="886" actId="164"/>
          <ac:cxnSpMkLst>
            <pc:docMk/>
            <pc:sldMk cId="1457115109" sldId="314"/>
            <ac:cxnSpMk id="91" creationId="{8E0EBAA3-E29F-4A53-94FE-3CCE9C9BC1E9}"/>
          </ac:cxnSpMkLst>
        </pc:cxnChg>
        <pc:cxnChg chg="add mod">
          <ac:chgData name="James Rix" userId="cb545cd9-4117-4a28-ae57-51585a740fdd" providerId="ADAL" clId="{AAAA4DC8-9B01-433A-9A1A-7EF925C8EEAE}" dt="2019-10-26T08:59:30.779" v="886" actId="164"/>
          <ac:cxnSpMkLst>
            <pc:docMk/>
            <pc:sldMk cId="1457115109" sldId="314"/>
            <ac:cxnSpMk id="92" creationId="{3851237E-92BC-4955-8827-45D150A8506E}"/>
          </ac:cxnSpMkLst>
        </pc:cxnChg>
        <pc:cxnChg chg="add mod">
          <ac:chgData name="James Rix" userId="cb545cd9-4117-4a28-ae57-51585a740fdd" providerId="ADAL" clId="{AAAA4DC8-9B01-433A-9A1A-7EF925C8EEAE}" dt="2019-10-26T08:59:30.779" v="886" actId="164"/>
          <ac:cxnSpMkLst>
            <pc:docMk/>
            <pc:sldMk cId="1457115109" sldId="314"/>
            <ac:cxnSpMk id="93" creationId="{EC1CBB6D-E4FC-48E9-A205-BADF688FDEB8}"/>
          </ac:cxnSpMkLst>
        </pc:cxnChg>
        <pc:cxnChg chg="add del">
          <ac:chgData name="James Rix" userId="cb545cd9-4117-4a28-ae57-51585a740fdd" providerId="ADAL" clId="{AAAA4DC8-9B01-433A-9A1A-7EF925C8EEAE}" dt="2019-10-26T08:51:00.564" v="865" actId="478"/>
          <ac:cxnSpMkLst>
            <pc:docMk/>
            <pc:sldMk cId="1457115109" sldId="314"/>
            <ac:cxnSpMk id="94" creationId="{8EB54F31-84DC-4986-AA65-F7B259575BDC}"/>
          </ac:cxnSpMkLst>
        </pc:cxnChg>
        <pc:cxnChg chg="add mod">
          <ac:chgData name="James Rix" userId="cb545cd9-4117-4a28-ae57-51585a740fdd" providerId="ADAL" clId="{AAAA4DC8-9B01-433A-9A1A-7EF925C8EEAE}" dt="2019-10-26T08:59:30.779" v="886" actId="164"/>
          <ac:cxnSpMkLst>
            <pc:docMk/>
            <pc:sldMk cId="1457115109" sldId="314"/>
            <ac:cxnSpMk id="95" creationId="{446306D7-22C5-4709-84A6-6EC67493BD53}"/>
          </ac:cxnSpMkLst>
        </pc:cxnChg>
        <pc:cxnChg chg="add mod">
          <ac:chgData name="James Rix" userId="cb545cd9-4117-4a28-ae57-51585a740fdd" providerId="ADAL" clId="{AAAA4DC8-9B01-433A-9A1A-7EF925C8EEAE}" dt="2019-10-26T08:59:30.779" v="886" actId="164"/>
          <ac:cxnSpMkLst>
            <pc:docMk/>
            <pc:sldMk cId="1457115109" sldId="314"/>
            <ac:cxnSpMk id="96" creationId="{CBAFB1D8-DAA2-4515-AF68-E5CACD51FDFF}"/>
          </ac:cxnSpMkLst>
        </pc:cxnChg>
        <pc:cxnChg chg="add mod">
          <ac:chgData name="James Rix" userId="cb545cd9-4117-4a28-ae57-51585a740fdd" providerId="ADAL" clId="{AAAA4DC8-9B01-433A-9A1A-7EF925C8EEAE}" dt="2019-10-26T08:59:30.779" v="886" actId="164"/>
          <ac:cxnSpMkLst>
            <pc:docMk/>
            <pc:sldMk cId="1457115109" sldId="314"/>
            <ac:cxnSpMk id="97" creationId="{F058BDD9-B27F-4C54-A400-3808D28FC48C}"/>
          </ac:cxnSpMkLst>
        </pc:cxnChg>
        <pc:cxnChg chg="add mod">
          <ac:chgData name="James Rix" userId="cb545cd9-4117-4a28-ae57-51585a740fdd" providerId="ADAL" clId="{AAAA4DC8-9B01-433A-9A1A-7EF925C8EEAE}" dt="2019-10-26T08:59:30.779" v="886" actId="164"/>
          <ac:cxnSpMkLst>
            <pc:docMk/>
            <pc:sldMk cId="1457115109" sldId="314"/>
            <ac:cxnSpMk id="98" creationId="{A485E414-7C73-45A4-8CD2-DEE9A4FE5A97}"/>
          </ac:cxnSpMkLst>
        </pc:cxnChg>
        <pc:cxnChg chg="add mod">
          <ac:chgData name="James Rix" userId="cb545cd9-4117-4a28-ae57-51585a740fdd" providerId="ADAL" clId="{AAAA4DC8-9B01-433A-9A1A-7EF925C8EEAE}" dt="2019-10-26T08:59:30.779" v="886" actId="164"/>
          <ac:cxnSpMkLst>
            <pc:docMk/>
            <pc:sldMk cId="1457115109" sldId="314"/>
            <ac:cxnSpMk id="99" creationId="{07B2EA86-8BF8-4D4C-9F0A-885CE039CD9D}"/>
          </ac:cxnSpMkLst>
        </pc:cxnChg>
        <pc:cxnChg chg="add mod">
          <ac:chgData name="James Rix" userId="cb545cd9-4117-4a28-ae57-51585a740fdd" providerId="ADAL" clId="{AAAA4DC8-9B01-433A-9A1A-7EF925C8EEAE}" dt="2019-10-26T08:59:30.779" v="886" actId="164"/>
          <ac:cxnSpMkLst>
            <pc:docMk/>
            <pc:sldMk cId="1457115109" sldId="314"/>
            <ac:cxnSpMk id="100" creationId="{26EB77D1-FD2E-42D7-9FB2-D4252A77ED87}"/>
          </ac:cxnSpMkLst>
        </pc:cxnChg>
        <pc:cxnChg chg="add mod">
          <ac:chgData name="James Rix" userId="cb545cd9-4117-4a28-ae57-51585a740fdd" providerId="ADAL" clId="{AAAA4DC8-9B01-433A-9A1A-7EF925C8EEAE}" dt="2019-10-26T08:59:30.779" v="886" actId="164"/>
          <ac:cxnSpMkLst>
            <pc:docMk/>
            <pc:sldMk cId="1457115109" sldId="314"/>
            <ac:cxnSpMk id="101" creationId="{C9BFB0C1-4895-4E40-96D4-F5B5706EA02D}"/>
          </ac:cxnSpMkLst>
        </pc:cxnChg>
        <pc:cxnChg chg="add mod">
          <ac:chgData name="James Rix" userId="cb545cd9-4117-4a28-ae57-51585a740fdd" providerId="ADAL" clId="{AAAA4DC8-9B01-433A-9A1A-7EF925C8EEAE}" dt="2019-10-26T08:59:30.779" v="886" actId="164"/>
          <ac:cxnSpMkLst>
            <pc:docMk/>
            <pc:sldMk cId="1457115109" sldId="314"/>
            <ac:cxnSpMk id="102" creationId="{51ABDD8A-AE27-4C34-A610-F7CFC295D744}"/>
          </ac:cxnSpMkLst>
        </pc:cxnChg>
        <pc:cxnChg chg="add mod">
          <ac:chgData name="James Rix" userId="cb545cd9-4117-4a28-ae57-51585a740fdd" providerId="ADAL" clId="{AAAA4DC8-9B01-433A-9A1A-7EF925C8EEAE}" dt="2019-10-26T08:59:30.779" v="886" actId="164"/>
          <ac:cxnSpMkLst>
            <pc:docMk/>
            <pc:sldMk cId="1457115109" sldId="314"/>
            <ac:cxnSpMk id="103" creationId="{3052FBED-8E6C-49AB-9521-697ED9CFFD9A}"/>
          </ac:cxnSpMkLst>
        </pc:cxnChg>
        <pc:cxnChg chg="add del">
          <ac:chgData name="James Rix" userId="cb545cd9-4117-4a28-ae57-51585a740fdd" providerId="ADAL" clId="{AAAA4DC8-9B01-433A-9A1A-7EF925C8EEAE}" dt="2019-10-26T08:50:59.380" v="864" actId="478"/>
          <ac:cxnSpMkLst>
            <pc:docMk/>
            <pc:sldMk cId="1457115109" sldId="314"/>
            <ac:cxnSpMk id="104" creationId="{4B56364B-82E0-4424-AA60-2C33A7BB70E3}"/>
          </ac:cxnSpMkLst>
        </pc:cxnChg>
        <pc:cxnChg chg="add mod">
          <ac:chgData name="James Rix" userId="cb545cd9-4117-4a28-ae57-51585a740fdd" providerId="ADAL" clId="{AAAA4DC8-9B01-433A-9A1A-7EF925C8EEAE}" dt="2019-10-26T08:59:30.779" v="886" actId="164"/>
          <ac:cxnSpMkLst>
            <pc:docMk/>
            <pc:sldMk cId="1457115109" sldId="314"/>
            <ac:cxnSpMk id="107" creationId="{6C7F8947-9675-4AA9-B51F-F54BD3076F64}"/>
          </ac:cxnSpMkLst>
        </pc:cxnChg>
        <pc:cxnChg chg="add mod">
          <ac:chgData name="James Rix" userId="cb545cd9-4117-4a28-ae57-51585a740fdd" providerId="ADAL" clId="{AAAA4DC8-9B01-433A-9A1A-7EF925C8EEAE}" dt="2019-10-26T08:59:30.779" v="886" actId="164"/>
          <ac:cxnSpMkLst>
            <pc:docMk/>
            <pc:sldMk cId="1457115109" sldId="314"/>
            <ac:cxnSpMk id="108" creationId="{0D67A0AA-9A75-47AE-988D-657B8BC7994E}"/>
          </ac:cxnSpMkLst>
        </pc:cxnChg>
        <pc:cxnChg chg="add del mod">
          <ac:chgData name="James Rix" userId="cb545cd9-4117-4a28-ae57-51585a740fdd" providerId="ADAL" clId="{AAAA4DC8-9B01-433A-9A1A-7EF925C8EEAE}" dt="2019-10-26T08:50:17.429" v="860" actId="478"/>
          <ac:cxnSpMkLst>
            <pc:docMk/>
            <pc:sldMk cId="1457115109" sldId="314"/>
            <ac:cxnSpMk id="123" creationId="{8CF101E9-EB20-4C58-83E2-1632DA349A1B}"/>
          </ac:cxnSpMkLst>
        </pc:cxnChg>
        <pc:cxnChg chg="add del mod">
          <ac:chgData name="James Rix" userId="cb545cd9-4117-4a28-ae57-51585a740fdd" providerId="ADAL" clId="{AAAA4DC8-9B01-433A-9A1A-7EF925C8EEAE}" dt="2019-10-26T08:50:15.077" v="859" actId="478"/>
          <ac:cxnSpMkLst>
            <pc:docMk/>
            <pc:sldMk cId="1457115109" sldId="314"/>
            <ac:cxnSpMk id="125" creationId="{7B244614-1ADB-4F39-B4F3-3E692CA448FB}"/>
          </ac:cxnSpMkLst>
        </pc:cxnChg>
        <pc:cxnChg chg="add del mod topLvl">
          <ac:chgData name="James Rix" userId="cb545cd9-4117-4a28-ae57-51585a740fdd" providerId="ADAL" clId="{AAAA4DC8-9B01-433A-9A1A-7EF925C8EEAE}" dt="2019-10-26T08:53:54.784" v="879" actId="478"/>
          <ac:cxnSpMkLst>
            <pc:docMk/>
            <pc:sldMk cId="1457115109" sldId="314"/>
            <ac:cxnSpMk id="127" creationId="{DE48B415-9EC5-4508-83F9-6E34F82211F5}"/>
          </ac:cxnSpMkLst>
        </pc:cxnChg>
        <pc:cxnChg chg="add del mod topLvl">
          <ac:chgData name="James Rix" userId="cb545cd9-4117-4a28-ae57-51585a740fdd" providerId="ADAL" clId="{AAAA4DC8-9B01-433A-9A1A-7EF925C8EEAE}" dt="2019-10-26T08:54:19.681" v="882" actId="478"/>
          <ac:cxnSpMkLst>
            <pc:docMk/>
            <pc:sldMk cId="1457115109" sldId="314"/>
            <ac:cxnSpMk id="129" creationId="{F5E3C308-E191-4257-AB0C-F1238E8ED4BC}"/>
          </ac:cxnSpMkLst>
        </pc:cxnChg>
        <pc:cxnChg chg="add mod">
          <ac:chgData name="James Rix" userId="cb545cd9-4117-4a28-ae57-51585a740fdd" providerId="ADAL" clId="{AAAA4DC8-9B01-433A-9A1A-7EF925C8EEAE}" dt="2019-10-26T08:59:30.779" v="886" actId="164"/>
          <ac:cxnSpMkLst>
            <pc:docMk/>
            <pc:sldMk cId="1457115109" sldId="314"/>
            <ac:cxnSpMk id="139" creationId="{1DD77967-47C5-4227-B92E-D34BE6ADB0D4}"/>
          </ac:cxnSpMkLst>
        </pc:cxnChg>
        <pc:cxnChg chg="add mod">
          <ac:chgData name="James Rix" userId="cb545cd9-4117-4a28-ae57-51585a740fdd" providerId="ADAL" clId="{AAAA4DC8-9B01-433A-9A1A-7EF925C8EEAE}" dt="2019-10-26T08:59:30.779" v="886" actId="164"/>
          <ac:cxnSpMkLst>
            <pc:docMk/>
            <pc:sldMk cId="1457115109" sldId="314"/>
            <ac:cxnSpMk id="141" creationId="{DC275D7E-D87F-4A1B-AA31-215EF042358F}"/>
          </ac:cxnSpMkLst>
        </pc:cxnChg>
        <pc:cxnChg chg="add mod">
          <ac:chgData name="James Rix" userId="cb545cd9-4117-4a28-ae57-51585a740fdd" providerId="ADAL" clId="{AAAA4DC8-9B01-433A-9A1A-7EF925C8EEAE}" dt="2019-10-26T08:59:30.779" v="886" actId="164"/>
          <ac:cxnSpMkLst>
            <pc:docMk/>
            <pc:sldMk cId="1457115109" sldId="314"/>
            <ac:cxnSpMk id="143" creationId="{AE486383-BCC1-48D7-A1B6-CFE15AAA8FE2}"/>
          </ac:cxnSpMkLst>
        </pc:cxnChg>
        <pc:cxnChg chg="add mod">
          <ac:chgData name="James Rix" userId="cb545cd9-4117-4a28-ae57-51585a740fdd" providerId="ADAL" clId="{AAAA4DC8-9B01-433A-9A1A-7EF925C8EEAE}" dt="2019-10-26T08:59:30.779" v="886" actId="164"/>
          <ac:cxnSpMkLst>
            <pc:docMk/>
            <pc:sldMk cId="1457115109" sldId="314"/>
            <ac:cxnSpMk id="145" creationId="{0E896BFA-4FCF-42E0-B011-CE4DAF0D7E12}"/>
          </ac:cxnSpMkLst>
        </pc:cxnChg>
        <pc:cxnChg chg="add mod">
          <ac:chgData name="James Rix" userId="cb545cd9-4117-4a28-ae57-51585a740fdd" providerId="ADAL" clId="{AAAA4DC8-9B01-433A-9A1A-7EF925C8EEAE}" dt="2019-10-26T08:59:30.779" v="886" actId="164"/>
          <ac:cxnSpMkLst>
            <pc:docMk/>
            <pc:sldMk cId="1457115109" sldId="314"/>
            <ac:cxnSpMk id="147" creationId="{D22C6BA3-8E9A-4482-AFEA-FDD2D00C5333}"/>
          </ac:cxnSpMkLst>
        </pc:cxnChg>
        <pc:cxnChg chg="add del mod">
          <ac:chgData name="James Rix" userId="cb545cd9-4117-4a28-ae57-51585a740fdd" providerId="ADAL" clId="{AAAA4DC8-9B01-433A-9A1A-7EF925C8EEAE}" dt="2019-10-26T08:54:18.001" v="881" actId="478"/>
          <ac:cxnSpMkLst>
            <pc:docMk/>
            <pc:sldMk cId="1457115109" sldId="314"/>
            <ac:cxnSpMk id="149" creationId="{6ADC1478-AEF7-4169-B60E-6FC188089919}"/>
          </ac:cxnSpMkLst>
        </pc:cxnChg>
        <pc:cxnChg chg="add mod">
          <ac:chgData name="James Rix" userId="cb545cd9-4117-4a28-ae57-51585a740fdd" providerId="ADAL" clId="{AAAA4DC8-9B01-433A-9A1A-7EF925C8EEAE}" dt="2019-10-26T08:59:30.779" v="886" actId="164"/>
          <ac:cxnSpMkLst>
            <pc:docMk/>
            <pc:sldMk cId="1457115109" sldId="314"/>
            <ac:cxnSpMk id="151" creationId="{FDE036C5-703D-4F4A-9F26-B61FAD7BB492}"/>
          </ac:cxnSpMkLst>
        </pc:cxnChg>
        <pc:cxnChg chg="add mod">
          <ac:chgData name="James Rix" userId="cb545cd9-4117-4a28-ae57-51585a740fdd" providerId="ADAL" clId="{AAAA4DC8-9B01-433A-9A1A-7EF925C8EEAE}" dt="2019-10-26T09:54:37.112" v="1072" actId="13822"/>
          <ac:cxnSpMkLst>
            <pc:docMk/>
            <pc:sldMk cId="1457115109" sldId="314"/>
            <ac:cxnSpMk id="183" creationId="{4215B334-002C-49BE-98F7-A1AE6B815B28}"/>
          </ac:cxnSpMkLst>
        </pc:cxnChg>
        <pc:cxnChg chg="add mod">
          <ac:chgData name="James Rix" userId="cb545cd9-4117-4a28-ae57-51585a740fdd" providerId="ADAL" clId="{AAAA4DC8-9B01-433A-9A1A-7EF925C8EEAE}" dt="2019-10-26T09:54:45.902" v="1075" actId="14100"/>
          <ac:cxnSpMkLst>
            <pc:docMk/>
            <pc:sldMk cId="1457115109" sldId="314"/>
            <ac:cxnSpMk id="184" creationId="{80247F15-B21C-46AE-8AA6-E354123782E3}"/>
          </ac:cxnSpMkLst>
        </pc:cxnChg>
        <pc:cxnChg chg="add mod">
          <ac:chgData name="James Rix" userId="cb545cd9-4117-4a28-ae57-51585a740fdd" providerId="ADAL" clId="{AAAA4DC8-9B01-433A-9A1A-7EF925C8EEAE}" dt="2019-10-26T09:54:55.766" v="1078" actId="14100"/>
          <ac:cxnSpMkLst>
            <pc:docMk/>
            <pc:sldMk cId="1457115109" sldId="314"/>
            <ac:cxnSpMk id="186" creationId="{F5A68738-F967-4984-A38B-D880D95D2134}"/>
          </ac:cxnSpMkLst>
        </pc:cxnChg>
        <pc:cxnChg chg="add mod">
          <ac:chgData name="James Rix" userId="cb545cd9-4117-4a28-ae57-51585a740fdd" providerId="ADAL" clId="{AAAA4DC8-9B01-433A-9A1A-7EF925C8EEAE}" dt="2019-10-26T09:55:00.621" v="1080" actId="1076"/>
          <ac:cxnSpMkLst>
            <pc:docMk/>
            <pc:sldMk cId="1457115109" sldId="314"/>
            <ac:cxnSpMk id="189" creationId="{5C887063-599B-4896-9B31-54F3ACE1BA19}"/>
          </ac:cxnSpMkLst>
        </pc:cxnChg>
        <pc:cxnChg chg="add mod">
          <ac:chgData name="James Rix" userId="cb545cd9-4117-4a28-ae57-51585a740fdd" providerId="ADAL" clId="{AAAA4DC8-9B01-433A-9A1A-7EF925C8EEAE}" dt="2019-10-26T09:55:06.461" v="1082" actId="1076"/>
          <ac:cxnSpMkLst>
            <pc:docMk/>
            <pc:sldMk cId="1457115109" sldId="314"/>
            <ac:cxnSpMk id="190" creationId="{D7A3DE7C-E315-4F05-8469-BB7F5DD679A0}"/>
          </ac:cxnSpMkLst>
        </pc:cxnChg>
        <pc:cxnChg chg="add mod">
          <ac:chgData name="James Rix" userId="cb545cd9-4117-4a28-ae57-51585a740fdd" providerId="ADAL" clId="{AAAA4DC8-9B01-433A-9A1A-7EF925C8EEAE}" dt="2019-10-26T09:55:15.326" v="1085" actId="14100"/>
          <ac:cxnSpMkLst>
            <pc:docMk/>
            <pc:sldMk cId="1457115109" sldId="314"/>
            <ac:cxnSpMk id="191" creationId="{CBD217DB-0E84-4210-93C1-1B05DF775E80}"/>
          </ac:cxnSpMkLst>
        </pc:cxnChg>
        <pc:cxnChg chg="add mod">
          <ac:chgData name="James Rix" userId="cb545cd9-4117-4a28-ae57-51585a740fdd" providerId="ADAL" clId="{AAAA4DC8-9B01-433A-9A1A-7EF925C8EEAE}" dt="2019-10-26T09:55:24.766" v="1088" actId="14100"/>
          <ac:cxnSpMkLst>
            <pc:docMk/>
            <pc:sldMk cId="1457115109" sldId="314"/>
            <ac:cxnSpMk id="193" creationId="{9A44CEEA-0236-4DE9-93BC-CFF78DD406AF}"/>
          </ac:cxnSpMkLst>
        </pc:cxnChg>
        <pc:cxnChg chg="add del mod">
          <ac:chgData name="James Rix" userId="cb545cd9-4117-4a28-ae57-51585a740fdd" providerId="ADAL" clId="{AAAA4DC8-9B01-433A-9A1A-7EF925C8EEAE}" dt="2019-10-27T04:54:34.216" v="1892" actId="478"/>
          <ac:cxnSpMkLst>
            <pc:docMk/>
            <pc:sldMk cId="1457115109" sldId="314"/>
            <ac:cxnSpMk id="196" creationId="{FCFCD7E7-73D2-4A1E-B65F-AA1653BDD1AB}"/>
          </ac:cxnSpMkLst>
        </pc:cxnChg>
        <pc:cxnChg chg="add del mod">
          <ac:chgData name="James Rix" userId="cb545cd9-4117-4a28-ae57-51585a740fdd" providerId="ADAL" clId="{AAAA4DC8-9B01-433A-9A1A-7EF925C8EEAE}" dt="2019-10-27T04:54:32.440" v="1891" actId="478"/>
          <ac:cxnSpMkLst>
            <pc:docMk/>
            <pc:sldMk cId="1457115109" sldId="314"/>
            <ac:cxnSpMk id="197" creationId="{5E350688-2687-4F06-9E5A-0A93BF8B64A5}"/>
          </ac:cxnSpMkLst>
        </pc:cxnChg>
        <pc:cxnChg chg="add del mod">
          <ac:chgData name="James Rix" userId="cb545cd9-4117-4a28-ae57-51585a740fdd" providerId="ADAL" clId="{AAAA4DC8-9B01-433A-9A1A-7EF925C8EEAE}" dt="2019-10-27T04:54:23.880" v="1887" actId="478"/>
          <ac:cxnSpMkLst>
            <pc:docMk/>
            <pc:sldMk cId="1457115109" sldId="314"/>
            <ac:cxnSpMk id="201" creationId="{2286F8AC-DB18-40E1-80D4-A55275734DE6}"/>
          </ac:cxnSpMkLst>
        </pc:cxnChg>
        <pc:cxnChg chg="add del mod">
          <ac:chgData name="James Rix" userId="cb545cd9-4117-4a28-ae57-51585a740fdd" providerId="ADAL" clId="{AAAA4DC8-9B01-433A-9A1A-7EF925C8EEAE}" dt="2019-10-27T04:54:27.207" v="1889" actId="478"/>
          <ac:cxnSpMkLst>
            <pc:docMk/>
            <pc:sldMk cId="1457115109" sldId="314"/>
            <ac:cxnSpMk id="203" creationId="{A5B9F8AF-D188-45FD-9495-AE825A557F1A}"/>
          </ac:cxnSpMkLst>
        </pc:cxnChg>
      </pc:sldChg>
      <pc:sldChg chg="addSp delSp modSp add">
        <pc:chgData name="James Rix" userId="cb545cd9-4117-4a28-ae57-51585a740fdd" providerId="ADAL" clId="{AAAA4DC8-9B01-433A-9A1A-7EF925C8EEAE}" dt="2019-10-26T10:56:37.698" v="1417" actId="20577"/>
        <pc:sldMkLst>
          <pc:docMk/>
          <pc:sldMk cId="1628441422" sldId="315"/>
        </pc:sldMkLst>
        <pc:spChg chg="mod">
          <ac:chgData name="James Rix" userId="cb545cd9-4117-4a28-ae57-51585a740fdd" providerId="ADAL" clId="{AAAA4DC8-9B01-433A-9A1A-7EF925C8EEAE}" dt="2019-10-26T08:22:24.210" v="661" actId="20577"/>
          <ac:spMkLst>
            <pc:docMk/>
            <pc:sldMk cId="1628441422" sldId="315"/>
            <ac:spMk id="2" creationId="{51478615-D405-4017-8CB9-79C3508485A4}"/>
          </ac:spMkLst>
        </pc:spChg>
        <pc:spChg chg="add del mod">
          <ac:chgData name="James Rix" userId="cb545cd9-4117-4a28-ae57-51585a740fdd" providerId="ADAL" clId="{AAAA4DC8-9B01-433A-9A1A-7EF925C8EEAE}" dt="2019-10-26T09:22:31.802" v="913" actId="478"/>
          <ac:spMkLst>
            <pc:docMk/>
            <pc:sldMk cId="1628441422" sldId="315"/>
            <ac:spMk id="3" creationId="{CA2EAD1E-82F5-4AAA-8227-BCCD985C2803}"/>
          </ac:spMkLst>
        </pc:spChg>
        <pc:spChg chg="add mod">
          <ac:chgData name="James Rix" userId="cb545cd9-4117-4a28-ae57-51585a740fdd" providerId="ADAL" clId="{AAAA4DC8-9B01-433A-9A1A-7EF925C8EEAE}" dt="2019-10-26T09:49:11.201" v="994" actId="164"/>
          <ac:spMkLst>
            <pc:docMk/>
            <pc:sldMk cId="1628441422" sldId="315"/>
            <ac:spMk id="6" creationId="{F0EE12F3-42D4-4A65-9833-A2FD82C4AC9B}"/>
          </ac:spMkLst>
        </pc:spChg>
        <pc:spChg chg="add del mod">
          <ac:chgData name="James Rix" userId="cb545cd9-4117-4a28-ae57-51585a740fdd" providerId="ADAL" clId="{AAAA4DC8-9B01-433A-9A1A-7EF925C8EEAE}" dt="2019-10-26T09:22:30.889" v="912" actId="478"/>
          <ac:spMkLst>
            <pc:docMk/>
            <pc:sldMk cId="1628441422" sldId="315"/>
            <ac:spMk id="8" creationId="{3EFE8AB8-6562-4105-84E6-61F3416278B0}"/>
          </ac:spMkLst>
        </pc:spChg>
        <pc:spChg chg="add del mod">
          <ac:chgData name="James Rix" userId="cb545cd9-4117-4a28-ae57-51585a740fdd" providerId="ADAL" clId="{AAAA4DC8-9B01-433A-9A1A-7EF925C8EEAE}" dt="2019-10-26T09:44:07.389" v="965" actId="478"/>
          <ac:spMkLst>
            <pc:docMk/>
            <pc:sldMk cId="1628441422" sldId="315"/>
            <ac:spMk id="28" creationId="{3FFC4DA6-4BBA-4309-9698-4D86009CFA8B}"/>
          </ac:spMkLst>
        </pc:spChg>
        <pc:spChg chg="add del mod">
          <ac:chgData name="James Rix" userId="cb545cd9-4117-4a28-ae57-51585a740fdd" providerId="ADAL" clId="{AAAA4DC8-9B01-433A-9A1A-7EF925C8EEAE}" dt="2019-10-26T09:25:55.927" v="949" actId="478"/>
          <ac:spMkLst>
            <pc:docMk/>
            <pc:sldMk cId="1628441422" sldId="315"/>
            <ac:spMk id="30" creationId="{D790C8CF-EBA1-4B2B-AC5F-7AD6B4D582E3}"/>
          </ac:spMkLst>
        </pc:spChg>
        <pc:spChg chg="add del mod">
          <ac:chgData name="James Rix" userId="cb545cd9-4117-4a28-ae57-51585a740fdd" providerId="ADAL" clId="{AAAA4DC8-9B01-433A-9A1A-7EF925C8EEAE}" dt="2019-10-26T09:44:05.693" v="964" actId="478"/>
          <ac:spMkLst>
            <pc:docMk/>
            <pc:sldMk cId="1628441422" sldId="315"/>
            <ac:spMk id="31" creationId="{00BAF343-CF59-4853-9309-08B700BCA601}"/>
          </ac:spMkLst>
        </pc:spChg>
        <pc:spChg chg="add del mod">
          <ac:chgData name="James Rix" userId="cb545cd9-4117-4a28-ae57-51585a740fdd" providerId="ADAL" clId="{AAAA4DC8-9B01-433A-9A1A-7EF925C8EEAE}" dt="2019-10-26T09:25:51.272" v="948" actId="478"/>
          <ac:spMkLst>
            <pc:docMk/>
            <pc:sldMk cId="1628441422" sldId="315"/>
            <ac:spMk id="33" creationId="{C6373D7E-3B94-42BB-AF04-AD1108F22C76}"/>
          </ac:spMkLst>
        </pc:spChg>
        <pc:spChg chg="add mod">
          <ac:chgData name="James Rix" userId="cb545cd9-4117-4a28-ae57-51585a740fdd" providerId="ADAL" clId="{AAAA4DC8-9B01-433A-9A1A-7EF925C8EEAE}" dt="2019-10-26T10:53:59.665" v="1351" actId="1076"/>
          <ac:spMkLst>
            <pc:docMk/>
            <pc:sldMk cId="1628441422" sldId="315"/>
            <ac:spMk id="89" creationId="{83B9421C-8C27-4255-9587-614122A58799}"/>
          </ac:spMkLst>
        </pc:spChg>
        <pc:spChg chg="add mod">
          <ac:chgData name="James Rix" userId="cb545cd9-4117-4a28-ae57-51585a740fdd" providerId="ADAL" clId="{AAAA4DC8-9B01-433A-9A1A-7EF925C8EEAE}" dt="2019-10-26T10:54:10.513" v="1353" actId="1076"/>
          <ac:spMkLst>
            <pc:docMk/>
            <pc:sldMk cId="1628441422" sldId="315"/>
            <ac:spMk id="90" creationId="{BC074098-ADAE-4FF2-AFE1-C538754A6A38}"/>
          </ac:spMkLst>
        </pc:spChg>
        <pc:spChg chg="add mod">
          <ac:chgData name="James Rix" userId="cb545cd9-4117-4a28-ae57-51585a740fdd" providerId="ADAL" clId="{AAAA4DC8-9B01-433A-9A1A-7EF925C8EEAE}" dt="2019-10-26T10:54:17.441" v="1355" actId="1076"/>
          <ac:spMkLst>
            <pc:docMk/>
            <pc:sldMk cId="1628441422" sldId="315"/>
            <ac:spMk id="91" creationId="{443FFAA8-37E0-4EA4-9CCD-C9972FA90D70}"/>
          </ac:spMkLst>
        </pc:spChg>
        <pc:spChg chg="add mod">
          <ac:chgData name="James Rix" userId="cb545cd9-4117-4a28-ae57-51585a740fdd" providerId="ADAL" clId="{AAAA4DC8-9B01-433A-9A1A-7EF925C8EEAE}" dt="2019-10-26T10:56:14.176" v="1407" actId="14100"/>
          <ac:spMkLst>
            <pc:docMk/>
            <pc:sldMk cId="1628441422" sldId="315"/>
            <ac:spMk id="92" creationId="{5A29AE72-D565-4D03-ACFA-7B5947DC5684}"/>
          </ac:spMkLst>
        </pc:spChg>
        <pc:spChg chg="add mod">
          <ac:chgData name="James Rix" userId="cb545cd9-4117-4a28-ae57-51585a740fdd" providerId="ADAL" clId="{AAAA4DC8-9B01-433A-9A1A-7EF925C8EEAE}" dt="2019-10-26T10:54:27.265" v="1359" actId="1076"/>
          <ac:spMkLst>
            <pc:docMk/>
            <pc:sldMk cId="1628441422" sldId="315"/>
            <ac:spMk id="93" creationId="{CF258C49-C06C-4F9D-AA7A-2E44F634A53C}"/>
          </ac:spMkLst>
        </pc:spChg>
        <pc:spChg chg="add mod">
          <ac:chgData name="James Rix" userId="cb545cd9-4117-4a28-ae57-51585a740fdd" providerId="ADAL" clId="{AAAA4DC8-9B01-433A-9A1A-7EF925C8EEAE}" dt="2019-10-26T10:54:30.697" v="1361" actId="1076"/>
          <ac:spMkLst>
            <pc:docMk/>
            <pc:sldMk cId="1628441422" sldId="315"/>
            <ac:spMk id="94" creationId="{0C91FBD2-B099-42CE-85B8-183FF7A54C06}"/>
          </ac:spMkLst>
        </pc:spChg>
        <pc:spChg chg="add mod">
          <ac:chgData name="James Rix" userId="cb545cd9-4117-4a28-ae57-51585a740fdd" providerId="ADAL" clId="{AAAA4DC8-9B01-433A-9A1A-7EF925C8EEAE}" dt="2019-10-26T10:54:55.840" v="1368" actId="1076"/>
          <ac:spMkLst>
            <pc:docMk/>
            <pc:sldMk cId="1628441422" sldId="315"/>
            <ac:spMk id="95" creationId="{23178C2C-4449-432D-8C6D-DE539F96A197}"/>
          </ac:spMkLst>
        </pc:spChg>
        <pc:spChg chg="add mod">
          <ac:chgData name="James Rix" userId="cb545cd9-4117-4a28-ae57-51585a740fdd" providerId="ADAL" clId="{AAAA4DC8-9B01-433A-9A1A-7EF925C8EEAE}" dt="2019-10-26T10:55:06.260" v="1375" actId="20577"/>
          <ac:spMkLst>
            <pc:docMk/>
            <pc:sldMk cId="1628441422" sldId="315"/>
            <ac:spMk id="96" creationId="{5421BDD3-02FF-4225-ACBB-C1B61D460303}"/>
          </ac:spMkLst>
        </pc:spChg>
        <pc:spChg chg="add mod">
          <ac:chgData name="James Rix" userId="cb545cd9-4117-4a28-ae57-51585a740fdd" providerId="ADAL" clId="{AAAA4DC8-9B01-433A-9A1A-7EF925C8EEAE}" dt="2019-10-26T10:55:47.283" v="1387" actId="20577"/>
          <ac:spMkLst>
            <pc:docMk/>
            <pc:sldMk cId="1628441422" sldId="315"/>
            <ac:spMk id="97" creationId="{293361AA-2C1B-417E-BD94-E3BD0E0154B8}"/>
          </ac:spMkLst>
        </pc:spChg>
        <pc:spChg chg="add mod">
          <ac:chgData name="James Rix" userId="cb545cd9-4117-4a28-ae57-51585a740fdd" providerId="ADAL" clId="{AAAA4DC8-9B01-433A-9A1A-7EF925C8EEAE}" dt="2019-10-26T10:56:24.848" v="1408" actId="1076"/>
          <ac:spMkLst>
            <pc:docMk/>
            <pc:sldMk cId="1628441422" sldId="315"/>
            <ac:spMk id="98" creationId="{03D49D90-3155-4DD5-8B11-89F7505C1374}"/>
          </ac:spMkLst>
        </pc:spChg>
        <pc:spChg chg="add mod">
          <ac:chgData name="James Rix" userId="cb545cd9-4117-4a28-ae57-51585a740fdd" providerId="ADAL" clId="{AAAA4DC8-9B01-433A-9A1A-7EF925C8EEAE}" dt="2019-10-26T10:56:33.251" v="1412" actId="20577"/>
          <ac:spMkLst>
            <pc:docMk/>
            <pc:sldMk cId="1628441422" sldId="315"/>
            <ac:spMk id="99" creationId="{3A23B11F-A3C7-4793-886E-7CCD09454E3A}"/>
          </ac:spMkLst>
        </pc:spChg>
        <pc:spChg chg="add mod">
          <ac:chgData name="James Rix" userId="cb545cd9-4117-4a28-ae57-51585a740fdd" providerId="ADAL" clId="{AAAA4DC8-9B01-433A-9A1A-7EF925C8EEAE}" dt="2019-10-26T10:56:37.698" v="1417" actId="20577"/>
          <ac:spMkLst>
            <pc:docMk/>
            <pc:sldMk cId="1628441422" sldId="315"/>
            <ac:spMk id="100" creationId="{96F2302A-6EC0-424E-94BA-D862BD9DEBD0}"/>
          </ac:spMkLst>
        </pc:spChg>
        <pc:grpChg chg="add mod">
          <ac:chgData name="James Rix" userId="cb545cd9-4117-4a28-ae57-51585a740fdd" providerId="ADAL" clId="{AAAA4DC8-9B01-433A-9A1A-7EF925C8EEAE}" dt="2019-10-26T09:49:11.201" v="994" actId="164"/>
          <ac:grpSpMkLst>
            <pc:docMk/>
            <pc:sldMk cId="1628441422" sldId="315"/>
            <ac:grpSpMk id="58" creationId="{4C4AEA40-8751-4D51-9B0D-EFF2B1D43C34}"/>
          </ac:grpSpMkLst>
        </pc:grpChg>
        <pc:grpChg chg="add del mod">
          <ac:chgData name="James Rix" userId="cb545cd9-4117-4a28-ae57-51585a740fdd" providerId="ADAL" clId="{AAAA4DC8-9B01-433A-9A1A-7EF925C8EEAE}" dt="2019-10-26T09:48:48.427" v="990" actId="478"/>
          <ac:grpSpMkLst>
            <pc:docMk/>
            <pc:sldMk cId="1628441422" sldId="315"/>
            <ac:grpSpMk id="59" creationId="{D174683C-B99C-4015-86EC-CEF0318746E5}"/>
          </ac:grpSpMkLst>
        </pc:grpChg>
        <pc:grpChg chg="add del mod">
          <ac:chgData name="James Rix" userId="cb545cd9-4117-4a28-ae57-51585a740fdd" providerId="ADAL" clId="{AAAA4DC8-9B01-433A-9A1A-7EF925C8EEAE}" dt="2019-10-26T09:49:13.095" v="995"/>
          <ac:grpSpMkLst>
            <pc:docMk/>
            <pc:sldMk cId="1628441422" sldId="315"/>
            <ac:grpSpMk id="76" creationId="{5C82034A-127A-42E0-B55F-79C7F1477E6F}"/>
          </ac:grpSpMkLst>
        </pc:grpChg>
        <pc:picChg chg="add mod">
          <ac:chgData name="James Rix" userId="cb545cd9-4117-4a28-ae57-51585a740fdd" providerId="ADAL" clId="{AAAA4DC8-9B01-433A-9A1A-7EF925C8EEAE}" dt="2019-10-26T10:50:38.786" v="1337" actId="1076"/>
          <ac:picMkLst>
            <pc:docMk/>
            <pc:sldMk cId="1628441422" sldId="315"/>
            <ac:picMk id="78" creationId="{886B0ED5-1AFD-4064-8C59-58020E2FA2B0}"/>
          </ac:picMkLst>
        </pc:picChg>
        <pc:picChg chg="add mod">
          <ac:chgData name="James Rix" userId="cb545cd9-4117-4a28-ae57-51585a740fdd" providerId="ADAL" clId="{AAAA4DC8-9B01-433A-9A1A-7EF925C8EEAE}" dt="2019-10-26T10:50:58.649" v="1342" actId="1076"/>
          <ac:picMkLst>
            <pc:docMk/>
            <pc:sldMk cId="1628441422" sldId="315"/>
            <ac:picMk id="80" creationId="{442AD836-5322-47C5-A391-CE1C256E6242}"/>
          </ac:picMkLst>
        </pc:picChg>
        <pc:picChg chg="add mod">
          <ac:chgData name="James Rix" userId="cb545cd9-4117-4a28-ae57-51585a740fdd" providerId="ADAL" clId="{AAAA4DC8-9B01-433A-9A1A-7EF925C8EEAE}" dt="2019-10-26T10:52:51.233" v="1344" actId="1076"/>
          <ac:picMkLst>
            <pc:docMk/>
            <pc:sldMk cId="1628441422" sldId="315"/>
            <ac:picMk id="82" creationId="{14ACF6ED-2E98-43E4-AB9D-71EE253E5E20}"/>
          </ac:picMkLst>
        </pc:picChg>
        <pc:picChg chg="add mod">
          <ac:chgData name="James Rix" userId="cb545cd9-4117-4a28-ae57-51585a740fdd" providerId="ADAL" clId="{AAAA4DC8-9B01-433A-9A1A-7EF925C8EEAE}" dt="2019-10-26T10:50:54.881" v="1341" actId="1076"/>
          <ac:picMkLst>
            <pc:docMk/>
            <pc:sldMk cId="1628441422" sldId="315"/>
            <ac:picMk id="84" creationId="{C59C9069-7044-4836-8D06-FBC36471B158}"/>
          </ac:picMkLst>
        </pc:picChg>
        <pc:picChg chg="add mod">
          <ac:chgData name="James Rix" userId="cb545cd9-4117-4a28-ae57-51585a740fdd" providerId="ADAL" clId="{AAAA4DC8-9B01-433A-9A1A-7EF925C8EEAE}" dt="2019-10-26T10:50:46.441" v="1338" actId="1076"/>
          <ac:picMkLst>
            <pc:docMk/>
            <pc:sldMk cId="1628441422" sldId="315"/>
            <ac:picMk id="86" creationId="{DC02ED50-7DA5-4897-B403-D14BCD252565}"/>
          </ac:picMkLst>
        </pc:picChg>
        <pc:picChg chg="add mod">
          <ac:chgData name="James Rix" userId="cb545cd9-4117-4a28-ae57-51585a740fdd" providerId="ADAL" clId="{AAAA4DC8-9B01-433A-9A1A-7EF925C8EEAE}" dt="2019-10-26T10:52:54.377" v="1345" actId="1076"/>
          <ac:picMkLst>
            <pc:docMk/>
            <pc:sldMk cId="1628441422" sldId="315"/>
            <ac:picMk id="88" creationId="{288F0B9C-85E2-42BD-A86A-6A383BC448BB}"/>
          </ac:picMkLst>
        </pc:picChg>
        <pc:cxnChg chg="add del mod">
          <ac:chgData name="James Rix" userId="cb545cd9-4117-4a28-ae57-51585a740fdd" providerId="ADAL" clId="{AAAA4DC8-9B01-433A-9A1A-7EF925C8EEAE}" dt="2019-10-26T09:23:37.001" v="924" actId="478"/>
          <ac:cxnSpMkLst>
            <pc:docMk/>
            <pc:sldMk cId="1628441422" sldId="315"/>
            <ac:cxnSpMk id="9" creationId="{83693852-62F6-4084-A08D-5191D7B0AF74}"/>
          </ac:cxnSpMkLst>
        </pc:cxnChg>
        <pc:cxnChg chg="add del mod">
          <ac:chgData name="James Rix" userId="cb545cd9-4117-4a28-ae57-51585a740fdd" providerId="ADAL" clId="{AAAA4DC8-9B01-433A-9A1A-7EF925C8EEAE}" dt="2019-10-26T09:23:37.001" v="924" actId="478"/>
          <ac:cxnSpMkLst>
            <pc:docMk/>
            <pc:sldMk cId="1628441422" sldId="315"/>
            <ac:cxnSpMk id="11" creationId="{74063566-7E6D-40EF-8CBB-6FA27FD883EC}"/>
          </ac:cxnSpMkLst>
        </pc:cxnChg>
        <pc:cxnChg chg="add del mod">
          <ac:chgData name="James Rix" userId="cb545cd9-4117-4a28-ae57-51585a740fdd" providerId="ADAL" clId="{AAAA4DC8-9B01-433A-9A1A-7EF925C8EEAE}" dt="2019-10-26T09:23:37.001" v="924" actId="478"/>
          <ac:cxnSpMkLst>
            <pc:docMk/>
            <pc:sldMk cId="1628441422" sldId="315"/>
            <ac:cxnSpMk id="13" creationId="{7C949F75-5392-488F-9627-E44A76854C35}"/>
          </ac:cxnSpMkLst>
        </pc:cxnChg>
        <pc:cxnChg chg="add del mod">
          <ac:chgData name="James Rix" userId="cb545cd9-4117-4a28-ae57-51585a740fdd" providerId="ADAL" clId="{AAAA4DC8-9B01-433A-9A1A-7EF925C8EEAE}" dt="2019-10-26T09:23:37.001" v="924" actId="478"/>
          <ac:cxnSpMkLst>
            <pc:docMk/>
            <pc:sldMk cId="1628441422" sldId="315"/>
            <ac:cxnSpMk id="15" creationId="{C2113276-6EE0-49AF-A395-44AF2D2DFB7A}"/>
          </ac:cxnSpMkLst>
        </pc:cxnChg>
        <pc:cxnChg chg="add del mod">
          <ac:chgData name="James Rix" userId="cb545cd9-4117-4a28-ae57-51585a740fdd" providerId="ADAL" clId="{AAAA4DC8-9B01-433A-9A1A-7EF925C8EEAE}" dt="2019-10-26T09:23:37.001" v="924" actId="478"/>
          <ac:cxnSpMkLst>
            <pc:docMk/>
            <pc:sldMk cId="1628441422" sldId="315"/>
            <ac:cxnSpMk id="17" creationId="{2A802767-EA7D-421D-8579-1F24BE5580EB}"/>
          </ac:cxnSpMkLst>
        </pc:cxnChg>
        <pc:cxnChg chg="add del mod">
          <ac:chgData name="James Rix" userId="cb545cd9-4117-4a28-ae57-51585a740fdd" providerId="ADAL" clId="{AAAA4DC8-9B01-433A-9A1A-7EF925C8EEAE}" dt="2019-10-26T09:23:37.001" v="924" actId="478"/>
          <ac:cxnSpMkLst>
            <pc:docMk/>
            <pc:sldMk cId="1628441422" sldId="315"/>
            <ac:cxnSpMk id="19" creationId="{9334AE1B-AB3A-45C7-8096-8C3C17B2E1B7}"/>
          </ac:cxnSpMkLst>
        </pc:cxnChg>
        <pc:cxnChg chg="add del mod">
          <ac:chgData name="James Rix" userId="cb545cd9-4117-4a28-ae57-51585a740fdd" providerId="ADAL" clId="{AAAA4DC8-9B01-433A-9A1A-7EF925C8EEAE}" dt="2019-10-26T09:23:37.001" v="924" actId="478"/>
          <ac:cxnSpMkLst>
            <pc:docMk/>
            <pc:sldMk cId="1628441422" sldId="315"/>
            <ac:cxnSpMk id="20" creationId="{F71D366D-0FB2-422B-8613-EB4D1676CE20}"/>
          </ac:cxnSpMkLst>
        </pc:cxnChg>
        <pc:cxnChg chg="add del mod">
          <ac:chgData name="James Rix" userId="cb545cd9-4117-4a28-ae57-51585a740fdd" providerId="ADAL" clId="{AAAA4DC8-9B01-433A-9A1A-7EF925C8EEAE}" dt="2019-10-26T09:23:37.001" v="924" actId="478"/>
          <ac:cxnSpMkLst>
            <pc:docMk/>
            <pc:sldMk cId="1628441422" sldId="315"/>
            <ac:cxnSpMk id="21" creationId="{76C874B4-781A-4302-A199-5D8ED2F5CE3B}"/>
          </ac:cxnSpMkLst>
        </pc:cxnChg>
        <pc:cxnChg chg="add del mod">
          <ac:chgData name="James Rix" userId="cb545cd9-4117-4a28-ae57-51585a740fdd" providerId="ADAL" clId="{AAAA4DC8-9B01-433A-9A1A-7EF925C8EEAE}" dt="2019-10-26T09:23:22.677" v="923" actId="478"/>
          <ac:cxnSpMkLst>
            <pc:docMk/>
            <pc:sldMk cId="1628441422" sldId="315"/>
            <ac:cxnSpMk id="22" creationId="{097FA9C2-AC99-44EA-9CD1-1B9F7AAF7CE6}"/>
          </ac:cxnSpMkLst>
        </pc:cxnChg>
        <pc:cxnChg chg="add del mod">
          <ac:chgData name="James Rix" userId="cb545cd9-4117-4a28-ae57-51585a740fdd" providerId="ADAL" clId="{AAAA4DC8-9B01-433A-9A1A-7EF925C8EEAE}" dt="2019-10-26T09:23:21.816" v="922" actId="478"/>
          <ac:cxnSpMkLst>
            <pc:docMk/>
            <pc:sldMk cId="1628441422" sldId="315"/>
            <ac:cxnSpMk id="29" creationId="{93DE12B1-C7A3-4E9D-B2E2-84C08C1D8C0C}"/>
          </ac:cxnSpMkLst>
        </pc:cxnChg>
        <pc:cxnChg chg="add mod">
          <ac:chgData name="James Rix" userId="cb545cd9-4117-4a28-ae57-51585a740fdd" providerId="ADAL" clId="{AAAA4DC8-9B01-433A-9A1A-7EF925C8EEAE}" dt="2019-10-26T09:48:02.917" v="983" actId="13822"/>
          <ac:cxnSpMkLst>
            <pc:docMk/>
            <pc:sldMk cId="1628441422" sldId="315"/>
            <ac:cxnSpMk id="34" creationId="{24BCB7C4-CC86-4CDF-AAAD-C6A4AAB7F78E}"/>
          </ac:cxnSpMkLst>
        </pc:cxnChg>
        <pc:cxnChg chg="add mod">
          <ac:chgData name="James Rix" userId="cb545cd9-4117-4a28-ae57-51585a740fdd" providerId="ADAL" clId="{AAAA4DC8-9B01-433A-9A1A-7EF925C8EEAE}" dt="2019-10-26T09:48:02.917" v="983" actId="13822"/>
          <ac:cxnSpMkLst>
            <pc:docMk/>
            <pc:sldMk cId="1628441422" sldId="315"/>
            <ac:cxnSpMk id="38" creationId="{8B8520C6-AD18-4223-BA77-80EA5D729BEC}"/>
          </ac:cxnSpMkLst>
        </pc:cxnChg>
        <pc:cxnChg chg="add mod">
          <ac:chgData name="James Rix" userId="cb545cd9-4117-4a28-ae57-51585a740fdd" providerId="ADAL" clId="{AAAA4DC8-9B01-433A-9A1A-7EF925C8EEAE}" dt="2019-10-26T09:48:58.698" v="992" actId="1076"/>
          <ac:cxnSpMkLst>
            <pc:docMk/>
            <pc:sldMk cId="1628441422" sldId="315"/>
            <ac:cxnSpMk id="39" creationId="{4269AE98-29B7-48C7-AF31-9C34CEC49D5C}"/>
          </ac:cxnSpMkLst>
        </pc:cxnChg>
        <pc:cxnChg chg="add mod">
          <ac:chgData name="James Rix" userId="cb545cd9-4117-4a28-ae57-51585a740fdd" providerId="ADAL" clId="{AAAA4DC8-9B01-433A-9A1A-7EF925C8EEAE}" dt="2019-10-26T09:48:02.917" v="983" actId="13822"/>
          <ac:cxnSpMkLst>
            <pc:docMk/>
            <pc:sldMk cId="1628441422" sldId="315"/>
            <ac:cxnSpMk id="40" creationId="{C126F96D-E65D-496B-AFC4-C71D0E166429}"/>
          </ac:cxnSpMkLst>
        </pc:cxnChg>
        <pc:cxnChg chg="add mod">
          <ac:chgData name="James Rix" userId="cb545cd9-4117-4a28-ae57-51585a740fdd" providerId="ADAL" clId="{AAAA4DC8-9B01-433A-9A1A-7EF925C8EEAE}" dt="2019-10-26T09:48:02.917" v="983" actId="13822"/>
          <ac:cxnSpMkLst>
            <pc:docMk/>
            <pc:sldMk cId="1628441422" sldId="315"/>
            <ac:cxnSpMk id="41" creationId="{5EE9FC31-FBE8-4E34-8A31-4F85635D8D22}"/>
          </ac:cxnSpMkLst>
        </pc:cxnChg>
        <pc:cxnChg chg="add mod">
          <ac:chgData name="James Rix" userId="cb545cd9-4117-4a28-ae57-51585a740fdd" providerId="ADAL" clId="{AAAA4DC8-9B01-433A-9A1A-7EF925C8EEAE}" dt="2019-10-26T09:48:02.917" v="983" actId="13822"/>
          <ac:cxnSpMkLst>
            <pc:docMk/>
            <pc:sldMk cId="1628441422" sldId="315"/>
            <ac:cxnSpMk id="43" creationId="{AAD51FFF-9AA8-458D-BFAA-53B3179B56A7}"/>
          </ac:cxnSpMkLst>
        </pc:cxnChg>
        <pc:cxnChg chg="add mod">
          <ac:chgData name="James Rix" userId="cb545cd9-4117-4a28-ae57-51585a740fdd" providerId="ADAL" clId="{AAAA4DC8-9B01-433A-9A1A-7EF925C8EEAE}" dt="2019-10-26T09:48:02.917" v="983" actId="13822"/>
          <ac:cxnSpMkLst>
            <pc:docMk/>
            <pc:sldMk cId="1628441422" sldId="315"/>
            <ac:cxnSpMk id="46" creationId="{2F1AC3FB-D551-4907-B85B-71BBF99B54DA}"/>
          </ac:cxnSpMkLst>
        </pc:cxnChg>
        <pc:cxnChg chg="add mod">
          <ac:chgData name="James Rix" userId="cb545cd9-4117-4a28-ae57-51585a740fdd" providerId="ADAL" clId="{AAAA4DC8-9B01-433A-9A1A-7EF925C8EEAE}" dt="2019-10-26T09:48:02.917" v="983" actId="13822"/>
          <ac:cxnSpMkLst>
            <pc:docMk/>
            <pc:sldMk cId="1628441422" sldId="315"/>
            <ac:cxnSpMk id="48" creationId="{CCAEB0F2-8EA7-492A-A313-4DBC93E10A8D}"/>
          </ac:cxnSpMkLst>
        </pc:cxnChg>
        <pc:cxnChg chg="add mod">
          <ac:chgData name="James Rix" userId="cb545cd9-4117-4a28-ae57-51585a740fdd" providerId="ADAL" clId="{AAAA4DC8-9B01-433A-9A1A-7EF925C8EEAE}" dt="2019-10-26T09:48:02.917" v="983" actId="13822"/>
          <ac:cxnSpMkLst>
            <pc:docMk/>
            <pc:sldMk cId="1628441422" sldId="315"/>
            <ac:cxnSpMk id="50" creationId="{93E35EF0-7ADC-4837-A812-EC8C2A49EF1E}"/>
          </ac:cxnSpMkLst>
        </pc:cxnChg>
        <pc:cxnChg chg="add mod">
          <ac:chgData name="James Rix" userId="cb545cd9-4117-4a28-ae57-51585a740fdd" providerId="ADAL" clId="{AAAA4DC8-9B01-433A-9A1A-7EF925C8EEAE}" dt="2019-10-26T09:48:02.917" v="983" actId="13822"/>
          <ac:cxnSpMkLst>
            <pc:docMk/>
            <pc:sldMk cId="1628441422" sldId="315"/>
            <ac:cxnSpMk id="51" creationId="{B623EB8E-9212-4B48-B251-69535489DB8E}"/>
          </ac:cxnSpMkLst>
        </pc:cxnChg>
        <pc:cxnChg chg="add mod">
          <ac:chgData name="James Rix" userId="cb545cd9-4117-4a28-ae57-51585a740fdd" providerId="ADAL" clId="{AAAA4DC8-9B01-433A-9A1A-7EF925C8EEAE}" dt="2019-10-26T09:48:02.917" v="983" actId="13822"/>
          <ac:cxnSpMkLst>
            <pc:docMk/>
            <pc:sldMk cId="1628441422" sldId="315"/>
            <ac:cxnSpMk id="52" creationId="{9545C93E-A3C7-4A10-8D6B-3F9DD7800EC7}"/>
          </ac:cxnSpMkLst>
        </pc:cxnChg>
        <pc:cxnChg chg="add mod">
          <ac:chgData name="James Rix" userId="cb545cd9-4117-4a28-ae57-51585a740fdd" providerId="ADAL" clId="{AAAA4DC8-9B01-433A-9A1A-7EF925C8EEAE}" dt="2019-10-26T09:48:02.917" v="983" actId="13822"/>
          <ac:cxnSpMkLst>
            <pc:docMk/>
            <pc:sldMk cId="1628441422" sldId="315"/>
            <ac:cxnSpMk id="53" creationId="{5B7572C9-1C50-49B0-83CD-3F9D750052DF}"/>
          </ac:cxnSpMkLst>
        </pc:cxnChg>
        <pc:cxnChg chg="add mod">
          <ac:chgData name="James Rix" userId="cb545cd9-4117-4a28-ae57-51585a740fdd" providerId="ADAL" clId="{AAAA4DC8-9B01-433A-9A1A-7EF925C8EEAE}" dt="2019-10-26T09:48:02.917" v="983" actId="13822"/>
          <ac:cxnSpMkLst>
            <pc:docMk/>
            <pc:sldMk cId="1628441422" sldId="315"/>
            <ac:cxnSpMk id="54" creationId="{03D220A5-BC74-4CA4-9B3B-4A85F9CF38C9}"/>
          </ac:cxnSpMkLst>
        </pc:cxnChg>
        <pc:cxnChg chg="add mod">
          <ac:chgData name="James Rix" userId="cb545cd9-4117-4a28-ae57-51585a740fdd" providerId="ADAL" clId="{AAAA4DC8-9B01-433A-9A1A-7EF925C8EEAE}" dt="2019-10-26T09:48:02.917" v="983" actId="13822"/>
          <ac:cxnSpMkLst>
            <pc:docMk/>
            <pc:sldMk cId="1628441422" sldId="315"/>
            <ac:cxnSpMk id="55" creationId="{575EE60C-E41E-4985-92B2-303EDCFA5BC4}"/>
          </ac:cxnSpMkLst>
        </pc:cxnChg>
        <pc:cxnChg chg="add mod">
          <ac:chgData name="James Rix" userId="cb545cd9-4117-4a28-ae57-51585a740fdd" providerId="ADAL" clId="{AAAA4DC8-9B01-433A-9A1A-7EF925C8EEAE}" dt="2019-10-26T09:48:02.917" v="983" actId="13822"/>
          <ac:cxnSpMkLst>
            <pc:docMk/>
            <pc:sldMk cId="1628441422" sldId="315"/>
            <ac:cxnSpMk id="56" creationId="{9E27D47D-3809-4FE7-899F-18E4A9B8A89D}"/>
          </ac:cxnSpMkLst>
        </pc:cxnChg>
        <pc:cxnChg chg="add mod">
          <ac:chgData name="James Rix" userId="cb545cd9-4117-4a28-ae57-51585a740fdd" providerId="ADAL" clId="{AAAA4DC8-9B01-433A-9A1A-7EF925C8EEAE}" dt="2019-10-26T09:48:02.917" v="983" actId="13822"/>
          <ac:cxnSpMkLst>
            <pc:docMk/>
            <pc:sldMk cId="1628441422" sldId="315"/>
            <ac:cxnSpMk id="57" creationId="{FB453AAF-73B9-4662-9FB5-1707A8CB265F}"/>
          </ac:cxnSpMkLst>
        </pc:cxnChg>
      </pc:sldChg>
      <pc:sldChg chg="addSp delSp modSp add">
        <pc:chgData name="James Rix" userId="cb545cd9-4117-4a28-ae57-51585a740fdd" providerId="ADAL" clId="{AAAA4DC8-9B01-433A-9A1A-7EF925C8EEAE}" dt="2019-10-26T11:01:31.812" v="1609" actId="20577"/>
        <pc:sldMkLst>
          <pc:docMk/>
          <pc:sldMk cId="3219254599" sldId="316"/>
        </pc:sldMkLst>
        <pc:spChg chg="mod">
          <ac:chgData name="James Rix" userId="cb545cd9-4117-4a28-ae57-51585a740fdd" providerId="ADAL" clId="{AAAA4DC8-9B01-433A-9A1A-7EF925C8EEAE}" dt="2019-10-26T08:22:37.154" v="668" actId="20577"/>
          <ac:spMkLst>
            <pc:docMk/>
            <pc:sldMk cId="3219254599" sldId="316"/>
            <ac:spMk id="2" creationId="{51478615-D405-4017-8CB9-79C3508485A4}"/>
          </ac:spMkLst>
        </pc:spChg>
        <pc:spChg chg="add mod">
          <ac:chgData name="James Rix" userId="cb545cd9-4117-4a28-ae57-51585a740fdd" providerId="ADAL" clId="{AAAA4DC8-9B01-433A-9A1A-7EF925C8EEAE}" dt="2019-10-26T08:32:31.757" v="705" actId="164"/>
          <ac:spMkLst>
            <pc:docMk/>
            <pc:sldMk cId="3219254599" sldId="316"/>
            <ac:spMk id="18" creationId="{F3767038-AB45-46FA-B305-FE87D6914FA2}"/>
          </ac:spMkLst>
        </pc:spChg>
        <pc:spChg chg="add mod">
          <ac:chgData name="James Rix" userId="cb545cd9-4117-4a28-ae57-51585a740fdd" providerId="ADAL" clId="{AAAA4DC8-9B01-433A-9A1A-7EF925C8EEAE}" dt="2019-10-26T10:59:12.682" v="1473" actId="1076"/>
          <ac:spMkLst>
            <pc:docMk/>
            <pc:sldMk cId="3219254599" sldId="316"/>
            <ac:spMk id="210" creationId="{B1945F9F-AFDE-4A0D-8C2B-89C4813F1707}"/>
          </ac:spMkLst>
        </pc:spChg>
        <pc:spChg chg="add mod">
          <ac:chgData name="James Rix" userId="cb545cd9-4117-4a28-ae57-51585a740fdd" providerId="ADAL" clId="{AAAA4DC8-9B01-433A-9A1A-7EF925C8EEAE}" dt="2019-10-26T11:01:24.404" v="1597" actId="20577"/>
          <ac:spMkLst>
            <pc:docMk/>
            <pc:sldMk cId="3219254599" sldId="316"/>
            <ac:spMk id="211" creationId="{3ADB28F6-8F3E-4030-97F4-6271C9BF7354}"/>
          </ac:spMkLst>
        </pc:spChg>
        <pc:spChg chg="add mod">
          <ac:chgData name="James Rix" userId="cb545cd9-4117-4a28-ae57-51585a740fdd" providerId="ADAL" clId="{AAAA4DC8-9B01-433A-9A1A-7EF925C8EEAE}" dt="2019-10-26T11:01:31.812" v="1609" actId="20577"/>
          <ac:spMkLst>
            <pc:docMk/>
            <pc:sldMk cId="3219254599" sldId="316"/>
            <ac:spMk id="212" creationId="{C4CCB1EA-9954-41BC-8802-564CB1D76E43}"/>
          </ac:spMkLst>
        </pc:spChg>
        <pc:spChg chg="add mod">
          <ac:chgData name="James Rix" userId="cb545cd9-4117-4a28-ae57-51585a740fdd" providerId="ADAL" clId="{AAAA4DC8-9B01-433A-9A1A-7EF925C8EEAE}" dt="2019-10-26T10:59:57.279" v="1485" actId="20577"/>
          <ac:spMkLst>
            <pc:docMk/>
            <pc:sldMk cId="3219254599" sldId="316"/>
            <ac:spMk id="213" creationId="{667EE8D8-20C2-47A9-8DCA-720218276AFE}"/>
          </ac:spMkLst>
        </pc:spChg>
        <pc:spChg chg="add mod">
          <ac:chgData name="James Rix" userId="cb545cd9-4117-4a28-ae57-51585a740fdd" providerId="ADAL" clId="{AAAA4DC8-9B01-433A-9A1A-7EF925C8EEAE}" dt="2019-10-26T11:01:12.945" v="1584" actId="1076"/>
          <ac:spMkLst>
            <pc:docMk/>
            <pc:sldMk cId="3219254599" sldId="316"/>
            <ac:spMk id="214" creationId="{1A38A1C2-B01F-4475-8D96-4E9D0DE2ECBD}"/>
          </ac:spMkLst>
        </pc:spChg>
        <pc:spChg chg="add mod">
          <ac:chgData name="James Rix" userId="cb545cd9-4117-4a28-ae57-51585a740fdd" providerId="ADAL" clId="{AAAA4DC8-9B01-433A-9A1A-7EF925C8EEAE}" dt="2019-10-26T11:01:16.740" v="1588" actId="20577"/>
          <ac:spMkLst>
            <pc:docMk/>
            <pc:sldMk cId="3219254599" sldId="316"/>
            <ac:spMk id="215" creationId="{09088F7B-6E7E-4B6C-BC57-ED864F548A53}"/>
          </ac:spMkLst>
        </pc:spChg>
        <pc:spChg chg="add mod">
          <ac:chgData name="James Rix" userId="cb545cd9-4117-4a28-ae57-51585a740fdd" providerId="ADAL" clId="{AAAA4DC8-9B01-433A-9A1A-7EF925C8EEAE}" dt="2019-10-26T11:00:25.649" v="1523" actId="1076"/>
          <ac:spMkLst>
            <pc:docMk/>
            <pc:sldMk cId="3219254599" sldId="316"/>
            <ac:spMk id="216" creationId="{0E8CBCB2-9FE3-4CA5-9E3A-974C1968D8EC}"/>
          </ac:spMkLst>
        </pc:spChg>
        <pc:spChg chg="add mod">
          <ac:chgData name="James Rix" userId="cb545cd9-4117-4a28-ae57-51585a740fdd" providerId="ADAL" clId="{AAAA4DC8-9B01-433A-9A1A-7EF925C8EEAE}" dt="2019-10-26T11:00:31.492" v="1531" actId="20577"/>
          <ac:spMkLst>
            <pc:docMk/>
            <pc:sldMk cId="3219254599" sldId="316"/>
            <ac:spMk id="217" creationId="{C316D21B-8F4C-4C22-BEE1-80B51C363C44}"/>
          </ac:spMkLst>
        </pc:spChg>
        <pc:spChg chg="add mod">
          <ac:chgData name="James Rix" userId="cb545cd9-4117-4a28-ae57-51585a740fdd" providerId="ADAL" clId="{AAAA4DC8-9B01-433A-9A1A-7EF925C8EEAE}" dt="2019-10-26T11:00:49.850" v="1555" actId="1076"/>
          <ac:spMkLst>
            <pc:docMk/>
            <pc:sldMk cId="3219254599" sldId="316"/>
            <ac:spMk id="218" creationId="{08920FE6-3D3C-43DF-893A-E567074F5B30}"/>
          </ac:spMkLst>
        </pc:spChg>
        <pc:grpChg chg="add del mod">
          <ac:chgData name="James Rix" userId="cb545cd9-4117-4a28-ae57-51585a740fdd" providerId="ADAL" clId="{AAAA4DC8-9B01-433A-9A1A-7EF925C8EEAE}" dt="2019-10-26T08:31:34.793" v="695" actId="478"/>
          <ac:grpSpMkLst>
            <pc:docMk/>
            <pc:sldMk cId="3219254599" sldId="316"/>
            <ac:grpSpMk id="17" creationId="{7B3532CA-BF4C-4982-8D4C-C63B22F027A0}"/>
          </ac:grpSpMkLst>
        </pc:grpChg>
        <pc:grpChg chg="add del mod">
          <ac:chgData name="James Rix" userId="cb545cd9-4117-4a28-ae57-51585a740fdd" providerId="ADAL" clId="{AAAA4DC8-9B01-433A-9A1A-7EF925C8EEAE}" dt="2019-10-26T08:31:34.089" v="694" actId="478"/>
          <ac:grpSpMkLst>
            <pc:docMk/>
            <pc:sldMk cId="3219254599" sldId="316"/>
            <ac:grpSpMk id="19" creationId="{435DE039-C7BF-4F0F-80E7-FA854F382FA0}"/>
          </ac:grpSpMkLst>
        </pc:grpChg>
        <pc:grpChg chg="add del mod">
          <ac:chgData name="James Rix" userId="cb545cd9-4117-4a28-ae57-51585a740fdd" providerId="ADAL" clId="{AAAA4DC8-9B01-433A-9A1A-7EF925C8EEAE}" dt="2019-10-26T08:31:33.624" v="693" actId="478"/>
          <ac:grpSpMkLst>
            <pc:docMk/>
            <pc:sldMk cId="3219254599" sldId="316"/>
            <ac:grpSpMk id="25" creationId="{A5727F64-6FF9-4E6E-9ED2-1CDBED2EB8E2}"/>
          </ac:grpSpMkLst>
        </pc:grpChg>
        <pc:grpChg chg="add del mod">
          <ac:chgData name="James Rix" userId="cb545cd9-4117-4a28-ae57-51585a740fdd" providerId="ADAL" clId="{AAAA4DC8-9B01-433A-9A1A-7EF925C8EEAE}" dt="2019-10-26T08:31:32.535" v="692" actId="478"/>
          <ac:grpSpMkLst>
            <pc:docMk/>
            <pc:sldMk cId="3219254599" sldId="316"/>
            <ac:grpSpMk id="31" creationId="{30835F53-9291-478B-ADC8-5B92369AE4F1}"/>
          </ac:grpSpMkLst>
        </pc:grpChg>
        <pc:grpChg chg="add del mod">
          <ac:chgData name="James Rix" userId="cb545cd9-4117-4a28-ae57-51585a740fdd" providerId="ADAL" clId="{AAAA4DC8-9B01-433A-9A1A-7EF925C8EEAE}" dt="2019-10-26T08:34:43.289" v="723" actId="478"/>
          <ac:grpSpMkLst>
            <pc:docMk/>
            <pc:sldMk cId="3219254599" sldId="316"/>
            <ac:grpSpMk id="40" creationId="{B1256BCE-95E4-41AA-88E4-D5319B2AF0F1}"/>
          </ac:grpSpMkLst>
        </pc:grpChg>
        <pc:grpChg chg="add del mod">
          <ac:chgData name="James Rix" userId="cb545cd9-4117-4a28-ae57-51585a740fdd" providerId="ADAL" clId="{AAAA4DC8-9B01-433A-9A1A-7EF925C8EEAE}" dt="2019-10-26T08:34:43.878" v="724" actId="478"/>
          <ac:grpSpMkLst>
            <pc:docMk/>
            <pc:sldMk cId="3219254599" sldId="316"/>
            <ac:grpSpMk id="42" creationId="{E638C60C-5029-4784-9C00-F30920EE6B62}"/>
          </ac:grpSpMkLst>
        </pc:grpChg>
        <pc:grpChg chg="add del mod">
          <ac:chgData name="James Rix" userId="cb545cd9-4117-4a28-ae57-51585a740fdd" providerId="ADAL" clId="{AAAA4DC8-9B01-433A-9A1A-7EF925C8EEAE}" dt="2019-10-26T08:34:44.805" v="725" actId="478"/>
          <ac:grpSpMkLst>
            <pc:docMk/>
            <pc:sldMk cId="3219254599" sldId="316"/>
            <ac:grpSpMk id="46" creationId="{A2426CA7-81A5-4AD2-B13C-15890B045FFF}"/>
          </ac:grpSpMkLst>
        </pc:grpChg>
        <pc:grpChg chg="add del mod">
          <ac:chgData name="James Rix" userId="cb545cd9-4117-4a28-ae57-51585a740fdd" providerId="ADAL" clId="{AAAA4DC8-9B01-433A-9A1A-7EF925C8EEAE}" dt="2019-10-26T08:34:45.429" v="726" actId="478"/>
          <ac:grpSpMkLst>
            <pc:docMk/>
            <pc:sldMk cId="3219254599" sldId="316"/>
            <ac:grpSpMk id="49" creationId="{87A7A442-BD14-45C3-9DB7-CE63574AE0F8}"/>
          </ac:grpSpMkLst>
        </pc:grpChg>
        <pc:grpChg chg="add del mod">
          <ac:chgData name="James Rix" userId="cb545cd9-4117-4a28-ae57-51585a740fdd" providerId="ADAL" clId="{AAAA4DC8-9B01-433A-9A1A-7EF925C8EEAE}" dt="2019-10-26T08:34:45.910" v="727" actId="478"/>
          <ac:grpSpMkLst>
            <pc:docMk/>
            <pc:sldMk cId="3219254599" sldId="316"/>
            <ac:grpSpMk id="52" creationId="{1293AAC6-B81B-4E45-A428-6327BD8CC2DF}"/>
          </ac:grpSpMkLst>
        </pc:grpChg>
        <pc:grpChg chg="add del mod">
          <ac:chgData name="James Rix" userId="cb545cd9-4117-4a28-ae57-51585a740fdd" providerId="ADAL" clId="{AAAA4DC8-9B01-433A-9A1A-7EF925C8EEAE}" dt="2019-10-26T08:34:46.549" v="728" actId="478"/>
          <ac:grpSpMkLst>
            <pc:docMk/>
            <pc:sldMk cId="3219254599" sldId="316"/>
            <ac:grpSpMk id="55" creationId="{E6EBC35F-B944-4F27-AD16-707771DD7976}"/>
          </ac:grpSpMkLst>
        </pc:grpChg>
        <pc:grpChg chg="add del mod">
          <ac:chgData name="James Rix" userId="cb545cd9-4117-4a28-ae57-51585a740fdd" providerId="ADAL" clId="{AAAA4DC8-9B01-433A-9A1A-7EF925C8EEAE}" dt="2019-10-26T08:34:46.981" v="729" actId="478"/>
          <ac:grpSpMkLst>
            <pc:docMk/>
            <pc:sldMk cId="3219254599" sldId="316"/>
            <ac:grpSpMk id="58" creationId="{FDA4F5C1-9162-43C9-82C5-3960E53DA0E8}"/>
          </ac:grpSpMkLst>
        </pc:grpChg>
        <pc:grpChg chg="add del mod">
          <ac:chgData name="James Rix" userId="cb545cd9-4117-4a28-ae57-51585a740fdd" providerId="ADAL" clId="{AAAA4DC8-9B01-433A-9A1A-7EF925C8EEAE}" dt="2019-10-26T08:34:42.581" v="722" actId="478"/>
          <ac:grpSpMkLst>
            <pc:docMk/>
            <pc:sldMk cId="3219254599" sldId="316"/>
            <ac:grpSpMk id="61" creationId="{08F9F19B-B039-4CAA-A622-64127018B9D4}"/>
          </ac:grpSpMkLst>
        </pc:grpChg>
        <pc:grpChg chg="add mod">
          <ac:chgData name="James Rix" userId="cb545cd9-4117-4a28-ae57-51585a740fdd" providerId="ADAL" clId="{AAAA4DC8-9B01-433A-9A1A-7EF925C8EEAE}" dt="2019-10-26T08:38:35.500" v="765" actId="554"/>
          <ac:grpSpMkLst>
            <pc:docMk/>
            <pc:sldMk cId="3219254599" sldId="316"/>
            <ac:grpSpMk id="74" creationId="{E8F8FF78-F3FA-4F48-B01D-8F4AE5742851}"/>
          </ac:grpSpMkLst>
        </pc:grpChg>
        <pc:grpChg chg="add mod">
          <ac:chgData name="James Rix" userId="cb545cd9-4117-4a28-ae57-51585a740fdd" providerId="ADAL" clId="{AAAA4DC8-9B01-433A-9A1A-7EF925C8EEAE}" dt="2019-10-26T08:38:35.500" v="765" actId="554"/>
          <ac:grpSpMkLst>
            <pc:docMk/>
            <pc:sldMk cId="3219254599" sldId="316"/>
            <ac:grpSpMk id="75" creationId="{4E3AC1D4-990F-4F70-92CC-722090CD515B}"/>
          </ac:grpSpMkLst>
        </pc:grpChg>
        <pc:grpChg chg="add del mod">
          <ac:chgData name="James Rix" userId="cb545cd9-4117-4a28-ae57-51585a740fdd" providerId="ADAL" clId="{AAAA4DC8-9B01-433A-9A1A-7EF925C8EEAE}" dt="2019-10-26T08:42:44.826" v="797"/>
          <ac:grpSpMkLst>
            <pc:docMk/>
            <pc:sldMk cId="3219254599" sldId="316"/>
            <ac:grpSpMk id="80" creationId="{54D451BA-479F-4766-9AE6-DBF647077D4E}"/>
          </ac:grpSpMkLst>
        </pc:grpChg>
        <pc:grpChg chg="add del mod">
          <ac:chgData name="James Rix" userId="cb545cd9-4117-4a28-ae57-51585a740fdd" providerId="ADAL" clId="{AAAA4DC8-9B01-433A-9A1A-7EF925C8EEAE}" dt="2019-10-26T08:42:44.826" v="797"/>
          <ac:grpSpMkLst>
            <pc:docMk/>
            <pc:sldMk cId="3219254599" sldId="316"/>
            <ac:grpSpMk id="81" creationId="{530DAA1D-CCC6-479D-8EF5-B8CBDE365117}"/>
          </ac:grpSpMkLst>
        </pc:grpChg>
        <pc:grpChg chg="mod">
          <ac:chgData name="James Rix" userId="cb545cd9-4117-4a28-ae57-51585a740fdd" providerId="ADAL" clId="{AAAA4DC8-9B01-433A-9A1A-7EF925C8EEAE}" dt="2019-10-26T08:38:35.500" v="765" actId="554"/>
          <ac:grpSpMkLst>
            <pc:docMk/>
            <pc:sldMk cId="3219254599" sldId="316"/>
            <ac:grpSpMk id="84" creationId="{1E01AB72-EE83-44F0-9141-E85AB4E89916}"/>
          </ac:grpSpMkLst>
        </pc:grpChg>
        <pc:grpChg chg="mod">
          <ac:chgData name="James Rix" userId="cb545cd9-4117-4a28-ae57-51585a740fdd" providerId="ADAL" clId="{AAAA4DC8-9B01-433A-9A1A-7EF925C8EEAE}" dt="2019-10-26T08:38:35.500" v="765" actId="554"/>
          <ac:grpSpMkLst>
            <pc:docMk/>
            <pc:sldMk cId="3219254599" sldId="316"/>
            <ac:grpSpMk id="85" creationId="{6150E4BC-F391-4CA5-BFA5-6A4067714C59}"/>
          </ac:grpSpMkLst>
        </pc:grpChg>
        <pc:grpChg chg="add del mod">
          <ac:chgData name="James Rix" userId="cb545cd9-4117-4a28-ae57-51585a740fdd" providerId="ADAL" clId="{AAAA4DC8-9B01-433A-9A1A-7EF925C8EEAE}" dt="2019-10-26T08:42:44.826" v="797"/>
          <ac:grpSpMkLst>
            <pc:docMk/>
            <pc:sldMk cId="3219254599" sldId="316"/>
            <ac:grpSpMk id="91" creationId="{869A6358-A7D5-4BD5-A97B-9AE02B0FAF36}"/>
          </ac:grpSpMkLst>
        </pc:grpChg>
        <pc:grpChg chg="mod">
          <ac:chgData name="James Rix" userId="cb545cd9-4117-4a28-ae57-51585a740fdd" providerId="ADAL" clId="{AAAA4DC8-9B01-433A-9A1A-7EF925C8EEAE}" dt="2019-10-26T08:38:35.500" v="765" actId="554"/>
          <ac:grpSpMkLst>
            <pc:docMk/>
            <pc:sldMk cId="3219254599" sldId="316"/>
            <ac:grpSpMk id="94" creationId="{7639E023-FDA6-43E7-AFCF-4FFB0136B578}"/>
          </ac:grpSpMkLst>
        </pc:grpChg>
        <pc:grpChg chg="mod">
          <ac:chgData name="James Rix" userId="cb545cd9-4117-4a28-ae57-51585a740fdd" providerId="ADAL" clId="{AAAA4DC8-9B01-433A-9A1A-7EF925C8EEAE}" dt="2019-10-26T08:38:35.500" v="765" actId="554"/>
          <ac:grpSpMkLst>
            <pc:docMk/>
            <pc:sldMk cId="3219254599" sldId="316"/>
            <ac:grpSpMk id="95" creationId="{E3750DA6-E0DD-4244-8327-B24B2864CB0C}"/>
          </ac:grpSpMkLst>
        </pc:grpChg>
        <pc:grpChg chg="add del mod">
          <ac:chgData name="James Rix" userId="cb545cd9-4117-4a28-ae57-51585a740fdd" providerId="ADAL" clId="{AAAA4DC8-9B01-433A-9A1A-7EF925C8EEAE}" dt="2019-10-26T08:42:44.826" v="797"/>
          <ac:grpSpMkLst>
            <pc:docMk/>
            <pc:sldMk cId="3219254599" sldId="316"/>
            <ac:grpSpMk id="101" creationId="{A0EB77F7-AF51-4692-80E8-627589443A53}"/>
          </ac:grpSpMkLst>
        </pc:grpChg>
        <pc:grpChg chg="mod">
          <ac:chgData name="James Rix" userId="cb545cd9-4117-4a28-ae57-51585a740fdd" providerId="ADAL" clId="{AAAA4DC8-9B01-433A-9A1A-7EF925C8EEAE}" dt="2019-10-26T08:38:35.500" v="765" actId="554"/>
          <ac:grpSpMkLst>
            <pc:docMk/>
            <pc:sldMk cId="3219254599" sldId="316"/>
            <ac:grpSpMk id="104" creationId="{31A64AE9-0A28-4075-ADF5-9AC959D9E1B1}"/>
          </ac:grpSpMkLst>
        </pc:grpChg>
        <pc:grpChg chg="mod">
          <ac:chgData name="James Rix" userId="cb545cd9-4117-4a28-ae57-51585a740fdd" providerId="ADAL" clId="{AAAA4DC8-9B01-433A-9A1A-7EF925C8EEAE}" dt="2019-10-26T08:38:35.500" v="765" actId="554"/>
          <ac:grpSpMkLst>
            <pc:docMk/>
            <pc:sldMk cId="3219254599" sldId="316"/>
            <ac:grpSpMk id="105" creationId="{4B19DE7D-EF0B-4101-8A87-347C5C523508}"/>
          </ac:grpSpMkLst>
        </pc:grpChg>
        <pc:grpChg chg="add del mod">
          <ac:chgData name="James Rix" userId="cb545cd9-4117-4a28-ae57-51585a740fdd" providerId="ADAL" clId="{AAAA4DC8-9B01-433A-9A1A-7EF925C8EEAE}" dt="2019-10-26T08:42:44.826" v="797"/>
          <ac:grpSpMkLst>
            <pc:docMk/>
            <pc:sldMk cId="3219254599" sldId="316"/>
            <ac:grpSpMk id="111" creationId="{346D7B8B-8B2E-4E6E-BEA7-85FBD8E31F19}"/>
          </ac:grpSpMkLst>
        </pc:grpChg>
        <pc:grpChg chg="mod">
          <ac:chgData name="James Rix" userId="cb545cd9-4117-4a28-ae57-51585a740fdd" providerId="ADAL" clId="{AAAA4DC8-9B01-433A-9A1A-7EF925C8EEAE}" dt="2019-10-26T08:38:35.500" v="765" actId="554"/>
          <ac:grpSpMkLst>
            <pc:docMk/>
            <pc:sldMk cId="3219254599" sldId="316"/>
            <ac:grpSpMk id="114" creationId="{8604D4BC-C125-4D4C-9338-6276FA2BD61E}"/>
          </ac:grpSpMkLst>
        </pc:grpChg>
        <pc:grpChg chg="mod">
          <ac:chgData name="James Rix" userId="cb545cd9-4117-4a28-ae57-51585a740fdd" providerId="ADAL" clId="{AAAA4DC8-9B01-433A-9A1A-7EF925C8EEAE}" dt="2019-10-26T08:38:35.500" v="765" actId="554"/>
          <ac:grpSpMkLst>
            <pc:docMk/>
            <pc:sldMk cId="3219254599" sldId="316"/>
            <ac:grpSpMk id="115" creationId="{8AF14F3C-8DFE-41A5-AFA3-54798FB44C06}"/>
          </ac:grpSpMkLst>
        </pc:grpChg>
        <pc:grpChg chg="add del mod">
          <ac:chgData name="James Rix" userId="cb545cd9-4117-4a28-ae57-51585a740fdd" providerId="ADAL" clId="{AAAA4DC8-9B01-433A-9A1A-7EF925C8EEAE}" dt="2019-10-26T08:42:44.826" v="797"/>
          <ac:grpSpMkLst>
            <pc:docMk/>
            <pc:sldMk cId="3219254599" sldId="316"/>
            <ac:grpSpMk id="121" creationId="{AD732D9B-04C3-4419-99FB-B402B1D29906}"/>
          </ac:grpSpMkLst>
        </pc:grpChg>
        <pc:grpChg chg="mod">
          <ac:chgData name="James Rix" userId="cb545cd9-4117-4a28-ae57-51585a740fdd" providerId="ADAL" clId="{AAAA4DC8-9B01-433A-9A1A-7EF925C8EEAE}" dt="2019-10-26T08:38:35.500" v="765" actId="554"/>
          <ac:grpSpMkLst>
            <pc:docMk/>
            <pc:sldMk cId="3219254599" sldId="316"/>
            <ac:grpSpMk id="124" creationId="{B80B95DB-777A-4710-A4E4-80E4EF552291}"/>
          </ac:grpSpMkLst>
        </pc:grpChg>
        <pc:grpChg chg="mod">
          <ac:chgData name="James Rix" userId="cb545cd9-4117-4a28-ae57-51585a740fdd" providerId="ADAL" clId="{AAAA4DC8-9B01-433A-9A1A-7EF925C8EEAE}" dt="2019-10-26T08:38:35.500" v="765" actId="554"/>
          <ac:grpSpMkLst>
            <pc:docMk/>
            <pc:sldMk cId="3219254599" sldId="316"/>
            <ac:grpSpMk id="125" creationId="{62D4E49A-AFEF-4A5D-8ADD-5E40A602A3D7}"/>
          </ac:grpSpMkLst>
        </pc:grpChg>
        <pc:grpChg chg="add del mod">
          <ac:chgData name="James Rix" userId="cb545cd9-4117-4a28-ae57-51585a740fdd" providerId="ADAL" clId="{AAAA4DC8-9B01-433A-9A1A-7EF925C8EEAE}" dt="2019-10-26T08:42:44.826" v="797"/>
          <ac:grpSpMkLst>
            <pc:docMk/>
            <pc:sldMk cId="3219254599" sldId="316"/>
            <ac:grpSpMk id="131" creationId="{80A044A3-7997-4D9F-A669-C349895D864C}"/>
          </ac:grpSpMkLst>
        </pc:grpChg>
        <pc:grpChg chg="mod">
          <ac:chgData name="James Rix" userId="cb545cd9-4117-4a28-ae57-51585a740fdd" providerId="ADAL" clId="{AAAA4DC8-9B01-433A-9A1A-7EF925C8EEAE}" dt="2019-10-26T08:38:35.500" v="765" actId="554"/>
          <ac:grpSpMkLst>
            <pc:docMk/>
            <pc:sldMk cId="3219254599" sldId="316"/>
            <ac:grpSpMk id="134" creationId="{89FC842A-7D89-4B04-B224-5D4E43A07662}"/>
          </ac:grpSpMkLst>
        </pc:grpChg>
        <pc:grpChg chg="mod">
          <ac:chgData name="James Rix" userId="cb545cd9-4117-4a28-ae57-51585a740fdd" providerId="ADAL" clId="{AAAA4DC8-9B01-433A-9A1A-7EF925C8EEAE}" dt="2019-10-26T08:38:35.500" v="765" actId="554"/>
          <ac:grpSpMkLst>
            <pc:docMk/>
            <pc:sldMk cId="3219254599" sldId="316"/>
            <ac:grpSpMk id="135" creationId="{2F48A732-66C3-4F21-B590-CDC651306B6C}"/>
          </ac:grpSpMkLst>
        </pc:grpChg>
        <pc:grpChg chg="add del mod">
          <ac:chgData name="James Rix" userId="cb545cd9-4117-4a28-ae57-51585a740fdd" providerId="ADAL" clId="{AAAA4DC8-9B01-433A-9A1A-7EF925C8EEAE}" dt="2019-10-26T08:42:44.826" v="797"/>
          <ac:grpSpMkLst>
            <pc:docMk/>
            <pc:sldMk cId="3219254599" sldId="316"/>
            <ac:grpSpMk id="141" creationId="{6439EB46-D4BC-4043-B0FD-A5023BC8EB47}"/>
          </ac:grpSpMkLst>
        </pc:grpChg>
        <pc:grpChg chg="mod">
          <ac:chgData name="James Rix" userId="cb545cd9-4117-4a28-ae57-51585a740fdd" providerId="ADAL" clId="{AAAA4DC8-9B01-433A-9A1A-7EF925C8EEAE}" dt="2019-10-26T08:38:17.162" v="762"/>
          <ac:grpSpMkLst>
            <pc:docMk/>
            <pc:sldMk cId="3219254599" sldId="316"/>
            <ac:grpSpMk id="144" creationId="{4FD260BB-9BC2-49E7-B8A3-21DB4EB83DD7}"/>
          </ac:grpSpMkLst>
        </pc:grpChg>
        <pc:grpChg chg="mod">
          <ac:chgData name="James Rix" userId="cb545cd9-4117-4a28-ae57-51585a740fdd" providerId="ADAL" clId="{AAAA4DC8-9B01-433A-9A1A-7EF925C8EEAE}" dt="2019-10-26T08:38:17.162" v="762"/>
          <ac:grpSpMkLst>
            <pc:docMk/>
            <pc:sldMk cId="3219254599" sldId="316"/>
            <ac:grpSpMk id="145" creationId="{DD9580C4-F88E-438D-9E79-5AB2E2F2317C}"/>
          </ac:grpSpMkLst>
        </pc:grpChg>
        <pc:picChg chg="add mod">
          <ac:chgData name="James Rix" userId="cb545cd9-4117-4a28-ae57-51585a740fdd" providerId="ADAL" clId="{AAAA4DC8-9B01-433A-9A1A-7EF925C8EEAE}" dt="2019-10-26T10:57:36.656" v="1447" actId="1076"/>
          <ac:picMkLst>
            <pc:docMk/>
            <pc:sldMk cId="3219254599" sldId="316"/>
            <ac:picMk id="193" creationId="{78425D21-EBFD-42B5-BD11-555F6F025334}"/>
          </ac:picMkLst>
        </pc:picChg>
        <pc:picChg chg="add mod">
          <ac:chgData name="James Rix" userId="cb545cd9-4117-4a28-ae57-51585a740fdd" providerId="ADAL" clId="{AAAA4DC8-9B01-433A-9A1A-7EF925C8EEAE}" dt="2019-10-26T10:58:01.472" v="1455" actId="1076"/>
          <ac:picMkLst>
            <pc:docMk/>
            <pc:sldMk cId="3219254599" sldId="316"/>
            <ac:picMk id="195" creationId="{7AC80E38-67C5-4382-894B-B09911244D7A}"/>
          </ac:picMkLst>
        </pc:picChg>
        <pc:picChg chg="add mod">
          <ac:chgData name="James Rix" userId="cb545cd9-4117-4a28-ae57-51585a740fdd" providerId="ADAL" clId="{AAAA4DC8-9B01-433A-9A1A-7EF925C8EEAE}" dt="2019-10-26T10:58:29.456" v="1461" actId="1076"/>
          <ac:picMkLst>
            <pc:docMk/>
            <pc:sldMk cId="3219254599" sldId="316"/>
            <ac:picMk id="197" creationId="{7DD0F568-D88A-450D-97B4-14355F16FBFF}"/>
          </ac:picMkLst>
        </pc:picChg>
        <pc:picChg chg="add mod">
          <ac:chgData name="James Rix" userId="cb545cd9-4117-4a28-ae57-51585a740fdd" providerId="ADAL" clId="{AAAA4DC8-9B01-433A-9A1A-7EF925C8EEAE}" dt="2019-10-26T10:57:51.176" v="1454" actId="1076"/>
          <ac:picMkLst>
            <pc:docMk/>
            <pc:sldMk cId="3219254599" sldId="316"/>
            <ac:picMk id="199" creationId="{85FD8EB7-8CDD-470B-9634-1CFC5816CD7B}"/>
          </ac:picMkLst>
        </pc:picChg>
        <pc:picChg chg="add mod">
          <ac:chgData name="James Rix" userId="cb545cd9-4117-4a28-ae57-51585a740fdd" providerId="ADAL" clId="{AAAA4DC8-9B01-433A-9A1A-7EF925C8EEAE}" dt="2019-10-26T10:57:44.368" v="1453" actId="1076"/>
          <ac:picMkLst>
            <pc:docMk/>
            <pc:sldMk cId="3219254599" sldId="316"/>
            <ac:picMk id="201" creationId="{D855C29B-895A-423B-8FC9-CD53F181F915}"/>
          </ac:picMkLst>
        </pc:picChg>
        <pc:picChg chg="add mod">
          <ac:chgData name="James Rix" userId="cb545cd9-4117-4a28-ae57-51585a740fdd" providerId="ADAL" clId="{AAAA4DC8-9B01-433A-9A1A-7EF925C8EEAE}" dt="2019-10-26T10:58:22.536" v="1460" actId="1076"/>
          <ac:picMkLst>
            <pc:docMk/>
            <pc:sldMk cId="3219254599" sldId="316"/>
            <ac:picMk id="203" creationId="{A125B785-8DDB-4668-962A-C5A2D33358AE}"/>
          </ac:picMkLst>
        </pc:picChg>
        <pc:picChg chg="add mod">
          <ac:chgData name="James Rix" userId="cb545cd9-4117-4a28-ae57-51585a740fdd" providerId="ADAL" clId="{AAAA4DC8-9B01-433A-9A1A-7EF925C8EEAE}" dt="2019-10-26T10:58:20.216" v="1459" actId="1076"/>
          <ac:picMkLst>
            <pc:docMk/>
            <pc:sldMk cId="3219254599" sldId="316"/>
            <ac:picMk id="205" creationId="{C1A28F59-C4A3-4274-ABD3-FDA14B1EB4D2}"/>
          </ac:picMkLst>
        </pc:picChg>
        <pc:picChg chg="add mod">
          <ac:chgData name="James Rix" userId="cb545cd9-4117-4a28-ae57-51585a740fdd" providerId="ADAL" clId="{AAAA4DC8-9B01-433A-9A1A-7EF925C8EEAE}" dt="2019-10-26T10:58:38.343" v="1462" actId="1076"/>
          <ac:picMkLst>
            <pc:docMk/>
            <pc:sldMk cId="3219254599" sldId="316"/>
            <ac:picMk id="207" creationId="{1D9209AD-3629-4839-9640-B2B6C3F4DC0A}"/>
          </ac:picMkLst>
        </pc:picChg>
        <pc:picChg chg="add mod">
          <ac:chgData name="James Rix" userId="cb545cd9-4117-4a28-ae57-51585a740fdd" providerId="ADAL" clId="{AAAA4DC8-9B01-433A-9A1A-7EF925C8EEAE}" dt="2019-10-26T10:58:43.479" v="1463" actId="1076"/>
          <ac:picMkLst>
            <pc:docMk/>
            <pc:sldMk cId="3219254599" sldId="316"/>
            <ac:picMk id="209" creationId="{C633F0B7-AD3B-4FE0-A9A1-D653B64F6B70}"/>
          </ac:picMkLst>
        </pc:picChg>
        <pc:cxnChg chg="add del mod">
          <ac:chgData name="James Rix" userId="cb545cd9-4117-4a28-ae57-51585a740fdd" providerId="ADAL" clId="{AAAA4DC8-9B01-433A-9A1A-7EF925C8EEAE}" dt="2019-10-26T08:40:57.727" v="785" actId="478"/>
          <ac:cxnSpMkLst>
            <pc:docMk/>
            <pc:sldMk cId="3219254599" sldId="316"/>
            <ac:cxnSpMk id="6" creationId="{00D21C43-586E-4FBC-8E6A-80E51EFC84E4}"/>
          </ac:cxnSpMkLst>
        </pc:cxnChg>
        <pc:cxnChg chg="add del mod">
          <ac:chgData name="James Rix" userId="cb545cd9-4117-4a28-ae57-51585a740fdd" providerId="ADAL" clId="{AAAA4DC8-9B01-433A-9A1A-7EF925C8EEAE}" dt="2019-10-26T08:42:13.613" v="795" actId="478"/>
          <ac:cxnSpMkLst>
            <pc:docMk/>
            <pc:sldMk cId="3219254599" sldId="316"/>
            <ac:cxnSpMk id="8" creationId="{BF5B46CE-6CA0-4E2A-B199-2290CD7B2324}"/>
          </ac:cxnSpMkLst>
        </pc:cxnChg>
        <pc:cxnChg chg="add mod">
          <ac:chgData name="James Rix" userId="cb545cd9-4117-4a28-ae57-51585a740fdd" providerId="ADAL" clId="{AAAA4DC8-9B01-433A-9A1A-7EF925C8EEAE}" dt="2019-10-26T08:31:26.162" v="691" actId="13822"/>
          <ac:cxnSpMkLst>
            <pc:docMk/>
            <pc:sldMk cId="3219254599" sldId="316"/>
            <ac:cxnSpMk id="9" creationId="{A94BA3FC-56CF-48E6-B1F7-E0A6C4E90C64}"/>
          </ac:cxnSpMkLst>
        </pc:cxnChg>
        <pc:cxnChg chg="add mod">
          <ac:chgData name="James Rix" userId="cb545cd9-4117-4a28-ae57-51585a740fdd" providerId="ADAL" clId="{AAAA4DC8-9B01-433A-9A1A-7EF925C8EEAE}" dt="2019-10-26T08:31:26.162" v="691" actId="13822"/>
          <ac:cxnSpMkLst>
            <pc:docMk/>
            <pc:sldMk cId="3219254599" sldId="316"/>
            <ac:cxnSpMk id="11" creationId="{ACE5F03B-9CF5-4698-95D8-CF124DD1D25A}"/>
          </ac:cxnSpMkLst>
        </pc:cxnChg>
        <pc:cxnChg chg="add mod">
          <ac:chgData name="James Rix" userId="cb545cd9-4117-4a28-ae57-51585a740fdd" providerId="ADAL" clId="{AAAA4DC8-9B01-433A-9A1A-7EF925C8EEAE}" dt="2019-10-26T08:31:26.162" v="691" actId="13822"/>
          <ac:cxnSpMkLst>
            <pc:docMk/>
            <pc:sldMk cId="3219254599" sldId="316"/>
            <ac:cxnSpMk id="12" creationId="{28748C4E-6B0C-4D03-B41B-25220D4F1848}"/>
          </ac:cxnSpMkLst>
        </pc:cxnChg>
        <pc:cxnChg chg="add mod">
          <ac:chgData name="James Rix" userId="cb545cd9-4117-4a28-ae57-51585a740fdd" providerId="ADAL" clId="{AAAA4DC8-9B01-433A-9A1A-7EF925C8EEAE}" dt="2019-10-26T08:31:26.162" v="691" actId="13822"/>
          <ac:cxnSpMkLst>
            <pc:docMk/>
            <pc:sldMk cId="3219254599" sldId="316"/>
            <ac:cxnSpMk id="14" creationId="{F0263619-C187-474A-85F9-C06AAF45681A}"/>
          </ac:cxnSpMkLst>
        </pc:cxnChg>
        <pc:cxnChg chg="add mod">
          <ac:chgData name="James Rix" userId="cb545cd9-4117-4a28-ae57-51585a740fdd" providerId="ADAL" clId="{AAAA4DC8-9B01-433A-9A1A-7EF925C8EEAE}" dt="2019-10-26T08:31:26.162" v="691" actId="13822"/>
          <ac:cxnSpMkLst>
            <pc:docMk/>
            <pc:sldMk cId="3219254599" sldId="316"/>
            <ac:cxnSpMk id="16" creationId="{4700DF4F-E35D-402A-A3C1-5EC8D17701FB}"/>
          </ac:cxnSpMkLst>
        </pc:cxnChg>
        <pc:cxnChg chg="mod">
          <ac:chgData name="James Rix" userId="cb545cd9-4117-4a28-ae57-51585a740fdd" providerId="ADAL" clId="{AAAA4DC8-9B01-433A-9A1A-7EF925C8EEAE}" dt="2019-10-26T08:31:23.515" v="690" actId="13822"/>
          <ac:cxnSpMkLst>
            <pc:docMk/>
            <pc:sldMk cId="3219254599" sldId="316"/>
            <ac:cxnSpMk id="20" creationId="{45940FC3-3C2B-451B-818D-40EFA90D0097}"/>
          </ac:cxnSpMkLst>
        </pc:cxnChg>
        <pc:cxnChg chg="mod">
          <ac:chgData name="James Rix" userId="cb545cd9-4117-4a28-ae57-51585a740fdd" providerId="ADAL" clId="{AAAA4DC8-9B01-433A-9A1A-7EF925C8EEAE}" dt="2019-10-26T08:31:23.515" v="690" actId="13822"/>
          <ac:cxnSpMkLst>
            <pc:docMk/>
            <pc:sldMk cId="3219254599" sldId="316"/>
            <ac:cxnSpMk id="21" creationId="{4AA942A2-C95E-4516-B828-E0FD671CADA4}"/>
          </ac:cxnSpMkLst>
        </pc:cxnChg>
        <pc:cxnChg chg="mod">
          <ac:chgData name="James Rix" userId="cb545cd9-4117-4a28-ae57-51585a740fdd" providerId="ADAL" clId="{AAAA4DC8-9B01-433A-9A1A-7EF925C8EEAE}" dt="2019-10-26T08:31:23.515" v="690" actId="13822"/>
          <ac:cxnSpMkLst>
            <pc:docMk/>
            <pc:sldMk cId="3219254599" sldId="316"/>
            <ac:cxnSpMk id="22" creationId="{3ECC556B-6925-4D79-8A81-44182A9EE6B8}"/>
          </ac:cxnSpMkLst>
        </pc:cxnChg>
        <pc:cxnChg chg="mod">
          <ac:chgData name="James Rix" userId="cb545cd9-4117-4a28-ae57-51585a740fdd" providerId="ADAL" clId="{AAAA4DC8-9B01-433A-9A1A-7EF925C8EEAE}" dt="2019-10-26T08:31:23.515" v="690" actId="13822"/>
          <ac:cxnSpMkLst>
            <pc:docMk/>
            <pc:sldMk cId="3219254599" sldId="316"/>
            <ac:cxnSpMk id="23" creationId="{D3E6F379-2CF5-423D-B286-61F437984C44}"/>
          </ac:cxnSpMkLst>
        </pc:cxnChg>
        <pc:cxnChg chg="mod">
          <ac:chgData name="James Rix" userId="cb545cd9-4117-4a28-ae57-51585a740fdd" providerId="ADAL" clId="{AAAA4DC8-9B01-433A-9A1A-7EF925C8EEAE}" dt="2019-10-26T08:31:23.515" v="690" actId="13822"/>
          <ac:cxnSpMkLst>
            <pc:docMk/>
            <pc:sldMk cId="3219254599" sldId="316"/>
            <ac:cxnSpMk id="24" creationId="{964B9A9B-ED57-4D4E-9910-F86319A7A52F}"/>
          </ac:cxnSpMkLst>
        </pc:cxnChg>
        <pc:cxnChg chg="mod">
          <ac:chgData name="James Rix" userId="cb545cd9-4117-4a28-ae57-51585a740fdd" providerId="ADAL" clId="{AAAA4DC8-9B01-433A-9A1A-7EF925C8EEAE}" dt="2019-10-26T08:31:20.722" v="689" actId="13822"/>
          <ac:cxnSpMkLst>
            <pc:docMk/>
            <pc:sldMk cId="3219254599" sldId="316"/>
            <ac:cxnSpMk id="26" creationId="{4C550F7B-1F8C-44FA-840B-84CB31262724}"/>
          </ac:cxnSpMkLst>
        </pc:cxnChg>
        <pc:cxnChg chg="mod">
          <ac:chgData name="James Rix" userId="cb545cd9-4117-4a28-ae57-51585a740fdd" providerId="ADAL" clId="{AAAA4DC8-9B01-433A-9A1A-7EF925C8EEAE}" dt="2019-10-26T08:31:20.722" v="689" actId="13822"/>
          <ac:cxnSpMkLst>
            <pc:docMk/>
            <pc:sldMk cId="3219254599" sldId="316"/>
            <ac:cxnSpMk id="27" creationId="{9C935A7A-DF5C-4B39-8903-27185E24ECCE}"/>
          </ac:cxnSpMkLst>
        </pc:cxnChg>
        <pc:cxnChg chg="mod">
          <ac:chgData name="James Rix" userId="cb545cd9-4117-4a28-ae57-51585a740fdd" providerId="ADAL" clId="{AAAA4DC8-9B01-433A-9A1A-7EF925C8EEAE}" dt="2019-10-26T08:31:20.722" v="689" actId="13822"/>
          <ac:cxnSpMkLst>
            <pc:docMk/>
            <pc:sldMk cId="3219254599" sldId="316"/>
            <ac:cxnSpMk id="28" creationId="{0CBA3237-7EE5-4B67-AFDA-663145E41A74}"/>
          </ac:cxnSpMkLst>
        </pc:cxnChg>
        <pc:cxnChg chg="mod">
          <ac:chgData name="James Rix" userId="cb545cd9-4117-4a28-ae57-51585a740fdd" providerId="ADAL" clId="{AAAA4DC8-9B01-433A-9A1A-7EF925C8EEAE}" dt="2019-10-26T08:31:20.722" v="689" actId="13822"/>
          <ac:cxnSpMkLst>
            <pc:docMk/>
            <pc:sldMk cId="3219254599" sldId="316"/>
            <ac:cxnSpMk id="29" creationId="{25601AFE-6671-42F8-9079-1E3958857143}"/>
          </ac:cxnSpMkLst>
        </pc:cxnChg>
        <pc:cxnChg chg="mod">
          <ac:chgData name="James Rix" userId="cb545cd9-4117-4a28-ae57-51585a740fdd" providerId="ADAL" clId="{AAAA4DC8-9B01-433A-9A1A-7EF925C8EEAE}" dt="2019-10-26T08:31:20.722" v="689" actId="13822"/>
          <ac:cxnSpMkLst>
            <pc:docMk/>
            <pc:sldMk cId="3219254599" sldId="316"/>
            <ac:cxnSpMk id="30" creationId="{885F6303-FAF7-4681-A064-AE3BE450CFE8}"/>
          </ac:cxnSpMkLst>
        </pc:cxnChg>
        <pc:cxnChg chg="mod">
          <ac:chgData name="James Rix" userId="cb545cd9-4117-4a28-ae57-51585a740fdd" providerId="ADAL" clId="{AAAA4DC8-9B01-433A-9A1A-7EF925C8EEAE}" dt="2019-10-26T08:31:18.170" v="688" actId="13822"/>
          <ac:cxnSpMkLst>
            <pc:docMk/>
            <pc:sldMk cId="3219254599" sldId="316"/>
            <ac:cxnSpMk id="32" creationId="{DBFCD5A3-56A1-468D-9455-09D7D81FBFFB}"/>
          </ac:cxnSpMkLst>
        </pc:cxnChg>
        <pc:cxnChg chg="mod">
          <ac:chgData name="James Rix" userId="cb545cd9-4117-4a28-ae57-51585a740fdd" providerId="ADAL" clId="{AAAA4DC8-9B01-433A-9A1A-7EF925C8EEAE}" dt="2019-10-26T08:31:18.170" v="688" actId="13822"/>
          <ac:cxnSpMkLst>
            <pc:docMk/>
            <pc:sldMk cId="3219254599" sldId="316"/>
            <ac:cxnSpMk id="33" creationId="{29E35A56-BAE7-42CD-92D5-13C4CC4CC244}"/>
          </ac:cxnSpMkLst>
        </pc:cxnChg>
        <pc:cxnChg chg="mod">
          <ac:chgData name="James Rix" userId="cb545cd9-4117-4a28-ae57-51585a740fdd" providerId="ADAL" clId="{AAAA4DC8-9B01-433A-9A1A-7EF925C8EEAE}" dt="2019-10-26T08:31:18.170" v="688" actId="13822"/>
          <ac:cxnSpMkLst>
            <pc:docMk/>
            <pc:sldMk cId="3219254599" sldId="316"/>
            <ac:cxnSpMk id="34" creationId="{FAD4E658-0C79-40F4-AADF-54EA00ED9752}"/>
          </ac:cxnSpMkLst>
        </pc:cxnChg>
        <pc:cxnChg chg="mod">
          <ac:chgData name="James Rix" userId="cb545cd9-4117-4a28-ae57-51585a740fdd" providerId="ADAL" clId="{AAAA4DC8-9B01-433A-9A1A-7EF925C8EEAE}" dt="2019-10-26T08:31:18.170" v="688" actId="13822"/>
          <ac:cxnSpMkLst>
            <pc:docMk/>
            <pc:sldMk cId="3219254599" sldId="316"/>
            <ac:cxnSpMk id="35" creationId="{39C42E45-0AF6-4021-9A46-3DF2734D1092}"/>
          </ac:cxnSpMkLst>
        </pc:cxnChg>
        <pc:cxnChg chg="mod">
          <ac:chgData name="James Rix" userId="cb545cd9-4117-4a28-ae57-51585a740fdd" providerId="ADAL" clId="{AAAA4DC8-9B01-433A-9A1A-7EF925C8EEAE}" dt="2019-10-26T08:31:18.170" v="688" actId="13822"/>
          <ac:cxnSpMkLst>
            <pc:docMk/>
            <pc:sldMk cId="3219254599" sldId="316"/>
            <ac:cxnSpMk id="36" creationId="{D477F0F9-B6DB-4834-94A9-2C36EE04DBF1}"/>
          </ac:cxnSpMkLst>
        </pc:cxnChg>
        <pc:cxnChg chg="add mod">
          <ac:chgData name="James Rix" userId="cb545cd9-4117-4a28-ae57-51585a740fdd" providerId="ADAL" clId="{AAAA4DC8-9B01-433A-9A1A-7EF925C8EEAE}" dt="2019-10-26T08:32:31.757" v="705" actId="164"/>
          <ac:cxnSpMkLst>
            <pc:docMk/>
            <pc:sldMk cId="3219254599" sldId="316"/>
            <ac:cxnSpMk id="38" creationId="{2D94A46E-0D3E-486F-B681-4398D11E7E21}"/>
          </ac:cxnSpMkLst>
        </pc:cxnChg>
        <pc:cxnChg chg="add mod">
          <ac:chgData name="James Rix" userId="cb545cd9-4117-4a28-ae57-51585a740fdd" providerId="ADAL" clId="{AAAA4DC8-9B01-433A-9A1A-7EF925C8EEAE}" dt="2019-10-26T08:42:25.198" v="796" actId="13822"/>
          <ac:cxnSpMkLst>
            <pc:docMk/>
            <pc:sldMk cId="3219254599" sldId="316"/>
            <ac:cxnSpMk id="64" creationId="{EE60D9F7-A661-4ED8-AF27-B18BD331EFD2}"/>
          </ac:cxnSpMkLst>
        </pc:cxnChg>
        <pc:cxnChg chg="add mod">
          <ac:chgData name="James Rix" userId="cb545cd9-4117-4a28-ae57-51585a740fdd" providerId="ADAL" clId="{AAAA4DC8-9B01-433A-9A1A-7EF925C8EEAE}" dt="2019-10-26T08:42:25.198" v="796" actId="13822"/>
          <ac:cxnSpMkLst>
            <pc:docMk/>
            <pc:sldMk cId="3219254599" sldId="316"/>
            <ac:cxnSpMk id="65" creationId="{1138DF47-B7D0-4C5F-8B7E-F5C90ABDF33B}"/>
          </ac:cxnSpMkLst>
        </pc:cxnChg>
        <pc:cxnChg chg="add mod">
          <ac:chgData name="James Rix" userId="cb545cd9-4117-4a28-ae57-51585a740fdd" providerId="ADAL" clId="{AAAA4DC8-9B01-433A-9A1A-7EF925C8EEAE}" dt="2019-10-26T08:42:25.198" v="796" actId="13822"/>
          <ac:cxnSpMkLst>
            <pc:docMk/>
            <pc:sldMk cId="3219254599" sldId="316"/>
            <ac:cxnSpMk id="67" creationId="{DBFB56B1-F75E-4908-A650-B123F459B3F0}"/>
          </ac:cxnSpMkLst>
        </pc:cxnChg>
        <pc:cxnChg chg="add mod">
          <ac:chgData name="James Rix" userId="cb545cd9-4117-4a28-ae57-51585a740fdd" providerId="ADAL" clId="{AAAA4DC8-9B01-433A-9A1A-7EF925C8EEAE}" dt="2019-10-26T08:42:25.198" v="796" actId="13822"/>
          <ac:cxnSpMkLst>
            <pc:docMk/>
            <pc:sldMk cId="3219254599" sldId="316"/>
            <ac:cxnSpMk id="69" creationId="{44EE1E8E-36AE-4198-A14E-ED6D3EB56E02}"/>
          </ac:cxnSpMkLst>
        </pc:cxnChg>
        <pc:cxnChg chg="add del mod">
          <ac:chgData name="James Rix" userId="cb545cd9-4117-4a28-ae57-51585a740fdd" providerId="ADAL" clId="{AAAA4DC8-9B01-433A-9A1A-7EF925C8EEAE}" dt="2019-10-26T08:36:01.092" v="737" actId="478"/>
          <ac:cxnSpMkLst>
            <pc:docMk/>
            <pc:sldMk cId="3219254599" sldId="316"/>
            <ac:cxnSpMk id="70" creationId="{CEB485AC-29A6-4334-9A25-0210F96A143D}"/>
          </ac:cxnSpMkLst>
        </pc:cxnChg>
        <pc:cxnChg chg="add del mod">
          <ac:chgData name="James Rix" userId="cb545cd9-4117-4a28-ae57-51585a740fdd" providerId="ADAL" clId="{AAAA4DC8-9B01-433A-9A1A-7EF925C8EEAE}" dt="2019-10-26T08:36:01.092" v="737" actId="478"/>
          <ac:cxnSpMkLst>
            <pc:docMk/>
            <pc:sldMk cId="3219254599" sldId="316"/>
            <ac:cxnSpMk id="71" creationId="{3D577FFA-D975-4D2D-AD44-33F74B78F34D}"/>
          </ac:cxnSpMkLst>
        </pc:cxnChg>
        <pc:cxnChg chg="mod">
          <ac:chgData name="James Rix" userId="cb545cd9-4117-4a28-ae57-51585a740fdd" providerId="ADAL" clId="{AAAA4DC8-9B01-433A-9A1A-7EF925C8EEAE}" dt="2019-10-26T08:42:25.198" v="796" actId="13822"/>
          <ac:cxnSpMkLst>
            <pc:docMk/>
            <pc:sldMk cId="3219254599" sldId="316"/>
            <ac:cxnSpMk id="76" creationId="{C81134E0-9528-4624-92B6-6974097CFFA2}"/>
          </ac:cxnSpMkLst>
        </pc:cxnChg>
        <pc:cxnChg chg="mod">
          <ac:chgData name="James Rix" userId="cb545cd9-4117-4a28-ae57-51585a740fdd" providerId="ADAL" clId="{AAAA4DC8-9B01-433A-9A1A-7EF925C8EEAE}" dt="2019-10-26T08:42:25.198" v="796" actId="13822"/>
          <ac:cxnSpMkLst>
            <pc:docMk/>
            <pc:sldMk cId="3219254599" sldId="316"/>
            <ac:cxnSpMk id="77" creationId="{1EBD4E73-6B2E-4E00-87DD-589C2A0674A2}"/>
          </ac:cxnSpMkLst>
        </pc:cxnChg>
        <pc:cxnChg chg="add mod">
          <ac:chgData name="James Rix" userId="cb545cd9-4117-4a28-ae57-51585a740fdd" providerId="ADAL" clId="{AAAA4DC8-9B01-433A-9A1A-7EF925C8EEAE}" dt="2019-10-26T08:42:25.198" v="796" actId="13822"/>
          <ac:cxnSpMkLst>
            <pc:docMk/>
            <pc:sldMk cId="3219254599" sldId="316"/>
            <ac:cxnSpMk id="79" creationId="{36C9FC13-FFB0-45DB-A668-7FE904734726}"/>
          </ac:cxnSpMkLst>
        </pc:cxnChg>
        <pc:cxnChg chg="mod">
          <ac:chgData name="James Rix" userId="cb545cd9-4117-4a28-ae57-51585a740fdd" providerId="ADAL" clId="{AAAA4DC8-9B01-433A-9A1A-7EF925C8EEAE}" dt="2019-10-26T08:42:25.198" v="796" actId="13822"/>
          <ac:cxnSpMkLst>
            <pc:docMk/>
            <pc:sldMk cId="3219254599" sldId="316"/>
            <ac:cxnSpMk id="82" creationId="{41120368-74AB-4AE7-8B83-67A3E485B2E8}"/>
          </ac:cxnSpMkLst>
        </pc:cxnChg>
        <pc:cxnChg chg="mod">
          <ac:chgData name="James Rix" userId="cb545cd9-4117-4a28-ae57-51585a740fdd" providerId="ADAL" clId="{AAAA4DC8-9B01-433A-9A1A-7EF925C8EEAE}" dt="2019-10-26T08:42:25.198" v="796" actId="13822"/>
          <ac:cxnSpMkLst>
            <pc:docMk/>
            <pc:sldMk cId="3219254599" sldId="316"/>
            <ac:cxnSpMk id="83" creationId="{4E50DC73-F1F8-4787-B579-43DCF26B157A}"/>
          </ac:cxnSpMkLst>
        </pc:cxnChg>
        <pc:cxnChg chg="mod">
          <ac:chgData name="James Rix" userId="cb545cd9-4117-4a28-ae57-51585a740fdd" providerId="ADAL" clId="{AAAA4DC8-9B01-433A-9A1A-7EF925C8EEAE}" dt="2019-10-26T08:42:25.198" v="796" actId="13822"/>
          <ac:cxnSpMkLst>
            <pc:docMk/>
            <pc:sldMk cId="3219254599" sldId="316"/>
            <ac:cxnSpMk id="86" creationId="{8833977D-30FB-431B-B95A-AB381E9AF880}"/>
          </ac:cxnSpMkLst>
        </pc:cxnChg>
        <pc:cxnChg chg="mod">
          <ac:chgData name="James Rix" userId="cb545cd9-4117-4a28-ae57-51585a740fdd" providerId="ADAL" clId="{AAAA4DC8-9B01-433A-9A1A-7EF925C8EEAE}" dt="2019-10-26T08:42:25.198" v="796" actId="13822"/>
          <ac:cxnSpMkLst>
            <pc:docMk/>
            <pc:sldMk cId="3219254599" sldId="316"/>
            <ac:cxnSpMk id="87" creationId="{34E3900B-0400-43CB-8571-D0654B566FC8}"/>
          </ac:cxnSpMkLst>
        </pc:cxnChg>
        <pc:cxnChg chg="mod">
          <ac:chgData name="James Rix" userId="cb545cd9-4117-4a28-ae57-51585a740fdd" providerId="ADAL" clId="{AAAA4DC8-9B01-433A-9A1A-7EF925C8EEAE}" dt="2019-10-26T08:42:25.198" v="796" actId="13822"/>
          <ac:cxnSpMkLst>
            <pc:docMk/>
            <pc:sldMk cId="3219254599" sldId="316"/>
            <ac:cxnSpMk id="88" creationId="{43B4E89D-997F-494C-95B8-C8FF5CD0F720}"/>
          </ac:cxnSpMkLst>
        </pc:cxnChg>
        <pc:cxnChg chg="mod">
          <ac:chgData name="James Rix" userId="cb545cd9-4117-4a28-ae57-51585a740fdd" providerId="ADAL" clId="{AAAA4DC8-9B01-433A-9A1A-7EF925C8EEAE}" dt="2019-10-26T08:42:25.198" v="796" actId="13822"/>
          <ac:cxnSpMkLst>
            <pc:docMk/>
            <pc:sldMk cId="3219254599" sldId="316"/>
            <ac:cxnSpMk id="89" creationId="{5608CA59-9E55-4884-B4BB-8F0B9D3C9FB1}"/>
          </ac:cxnSpMkLst>
        </pc:cxnChg>
        <pc:cxnChg chg="mod">
          <ac:chgData name="James Rix" userId="cb545cd9-4117-4a28-ae57-51585a740fdd" providerId="ADAL" clId="{AAAA4DC8-9B01-433A-9A1A-7EF925C8EEAE}" dt="2019-10-26T08:42:25.198" v="796" actId="13822"/>
          <ac:cxnSpMkLst>
            <pc:docMk/>
            <pc:sldMk cId="3219254599" sldId="316"/>
            <ac:cxnSpMk id="90" creationId="{3D23A39F-B9CF-48CE-8045-68AD78D3CBA8}"/>
          </ac:cxnSpMkLst>
        </pc:cxnChg>
        <pc:cxnChg chg="mod">
          <ac:chgData name="James Rix" userId="cb545cd9-4117-4a28-ae57-51585a740fdd" providerId="ADAL" clId="{AAAA4DC8-9B01-433A-9A1A-7EF925C8EEAE}" dt="2019-10-26T08:42:25.198" v="796" actId="13822"/>
          <ac:cxnSpMkLst>
            <pc:docMk/>
            <pc:sldMk cId="3219254599" sldId="316"/>
            <ac:cxnSpMk id="92" creationId="{3CD3ABEB-50B5-41E5-AB67-332AE4245739}"/>
          </ac:cxnSpMkLst>
        </pc:cxnChg>
        <pc:cxnChg chg="mod">
          <ac:chgData name="James Rix" userId="cb545cd9-4117-4a28-ae57-51585a740fdd" providerId="ADAL" clId="{AAAA4DC8-9B01-433A-9A1A-7EF925C8EEAE}" dt="2019-10-26T08:42:25.198" v="796" actId="13822"/>
          <ac:cxnSpMkLst>
            <pc:docMk/>
            <pc:sldMk cId="3219254599" sldId="316"/>
            <ac:cxnSpMk id="93" creationId="{35845AFC-E7DF-4A37-B056-DAE505CB2D7B}"/>
          </ac:cxnSpMkLst>
        </pc:cxnChg>
        <pc:cxnChg chg="mod">
          <ac:chgData name="James Rix" userId="cb545cd9-4117-4a28-ae57-51585a740fdd" providerId="ADAL" clId="{AAAA4DC8-9B01-433A-9A1A-7EF925C8EEAE}" dt="2019-10-26T08:42:25.198" v="796" actId="13822"/>
          <ac:cxnSpMkLst>
            <pc:docMk/>
            <pc:sldMk cId="3219254599" sldId="316"/>
            <ac:cxnSpMk id="96" creationId="{0ECA6AD8-0476-48B7-951E-8FF565E1E115}"/>
          </ac:cxnSpMkLst>
        </pc:cxnChg>
        <pc:cxnChg chg="mod">
          <ac:chgData name="James Rix" userId="cb545cd9-4117-4a28-ae57-51585a740fdd" providerId="ADAL" clId="{AAAA4DC8-9B01-433A-9A1A-7EF925C8EEAE}" dt="2019-10-26T08:42:25.198" v="796" actId="13822"/>
          <ac:cxnSpMkLst>
            <pc:docMk/>
            <pc:sldMk cId="3219254599" sldId="316"/>
            <ac:cxnSpMk id="97" creationId="{625142F7-59B9-4410-A8FC-B973D6177D08}"/>
          </ac:cxnSpMkLst>
        </pc:cxnChg>
        <pc:cxnChg chg="mod">
          <ac:chgData name="James Rix" userId="cb545cd9-4117-4a28-ae57-51585a740fdd" providerId="ADAL" clId="{AAAA4DC8-9B01-433A-9A1A-7EF925C8EEAE}" dt="2019-10-26T08:42:25.198" v="796" actId="13822"/>
          <ac:cxnSpMkLst>
            <pc:docMk/>
            <pc:sldMk cId="3219254599" sldId="316"/>
            <ac:cxnSpMk id="98" creationId="{CF83F523-A80C-405F-B53F-FB22D49F5357}"/>
          </ac:cxnSpMkLst>
        </pc:cxnChg>
        <pc:cxnChg chg="mod">
          <ac:chgData name="James Rix" userId="cb545cd9-4117-4a28-ae57-51585a740fdd" providerId="ADAL" clId="{AAAA4DC8-9B01-433A-9A1A-7EF925C8EEAE}" dt="2019-10-26T08:42:25.198" v="796" actId="13822"/>
          <ac:cxnSpMkLst>
            <pc:docMk/>
            <pc:sldMk cId="3219254599" sldId="316"/>
            <ac:cxnSpMk id="99" creationId="{FBA26415-655F-4CE3-8A58-2BFC9386F61D}"/>
          </ac:cxnSpMkLst>
        </pc:cxnChg>
        <pc:cxnChg chg="mod">
          <ac:chgData name="James Rix" userId="cb545cd9-4117-4a28-ae57-51585a740fdd" providerId="ADAL" clId="{AAAA4DC8-9B01-433A-9A1A-7EF925C8EEAE}" dt="2019-10-26T08:42:25.198" v="796" actId="13822"/>
          <ac:cxnSpMkLst>
            <pc:docMk/>
            <pc:sldMk cId="3219254599" sldId="316"/>
            <ac:cxnSpMk id="100" creationId="{EF311B4B-CF07-4F18-9A37-82451F0AA4FB}"/>
          </ac:cxnSpMkLst>
        </pc:cxnChg>
        <pc:cxnChg chg="mod">
          <ac:chgData name="James Rix" userId="cb545cd9-4117-4a28-ae57-51585a740fdd" providerId="ADAL" clId="{AAAA4DC8-9B01-433A-9A1A-7EF925C8EEAE}" dt="2019-10-26T08:42:25.198" v="796" actId="13822"/>
          <ac:cxnSpMkLst>
            <pc:docMk/>
            <pc:sldMk cId="3219254599" sldId="316"/>
            <ac:cxnSpMk id="102" creationId="{A4B52AC5-3D9B-4509-98EC-D4407D80D20B}"/>
          </ac:cxnSpMkLst>
        </pc:cxnChg>
        <pc:cxnChg chg="mod">
          <ac:chgData name="James Rix" userId="cb545cd9-4117-4a28-ae57-51585a740fdd" providerId="ADAL" clId="{AAAA4DC8-9B01-433A-9A1A-7EF925C8EEAE}" dt="2019-10-26T08:42:25.198" v="796" actId="13822"/>
          <ac:cxnSpMkLst>
            <pc:docMk/>
            <pc:sldMk cId="3219254599" sldId="316"/>
            <ac:cxnSpMk id="103" creationId="{63D5B0C9-E524-4789-9910-D41570DF6D25}"/>
          </ac:cxnSpMkLst>
        </pc:cxnChg>
        <pc:cxnChg chg="mod">
          <ac:chgData name="James Rix" userId="cb545cd9-4117-4a28-ae57-51585a740fdd" providerId="ADAL" clId="{AAAA4DC8-9B01-433A-9A1A-7EF925C8EEAE}" dt="2019-10-26T08:42:25.198" v="796" actId="13822"/>
          <ac:cxnSpMkLst>
            <pc:docMk/>
            <pc:sldMk cId="3219254599" sldId="316"/>
            <ac:cxnSpMk id="106" creationId="{2115260A-95DE-43DF-A622-99A3E4042089}"/>
          </ac:cxnSpMkLst>
        </pc:cxnChg>
        <pc:cxnChg chg="mod">
          <ac:chgData name="James Rix" userId="cb545cd9-4117-4a28-ae57-51585a740fdd" providerId="ADAL" clId="{AAAA4DC8-9B01-433A-9A1A-7EF925C8EEAE}" dt="2019-10-26T08:42:25.198" v="796" actId="13822"/>
          <ac:cxnSpMkLst>
            <pc:docMk/>
            <pc:sldMk cId="3219254599" sldId="316"/>
            <ac:cxnSpMk id="107" creationId="{F2F4A6AC-63E9-4D24-A2D5-81A3D61A8657}"/>
          </ac:cxnSpMkLst>
        </pc:cxnChg>
        <pc:cxnChg chg="mod">
          <ac:chgData name="James Rix" userId="cb545cd9-4117-4a28-ae57-51585a740fdd" providerId="ADAL" clId="{AAAA4DC8-9B01-433A-9A1A-7EF925C8EEAE}" dt="2019-10-26T08:42:25.198" v="796" actId="13822"/>
          <ac:cxnSpMkLst>
            <pc:docMk/>
            <pc:sldMk cId="3219254599" sldId="316"/>
            <ac:cxnSpMk id="108" creationId="{2B9C7B3D-64FA-4320-9EE8-8021C4256AC6}"/>
          </ac:cxnSpMkLst>
        </pc:cxnChg>
        <pc:cxnChg chg="mod">
          <ac:chgData name="James Rix" userId="cb545cd9-4117-4a28-ae57-51585a740fdd" providerId="ADAL" clId="{AAAA4DC8-9B01-433A-9A1A-7EF925C8EEAE}" dt="2019-10-26T08:42:25.198" v="796" actId="13822"/>
          <ac:cxnSpMkLst>
            <pc:docMk/>
            <pc:sldMk cId="3219254599" sldId="316"/>
            <ac:cxnSpMk id="109" creationId="{75551780-23CE-44FB-9B24-44FA9F28AA27}"/>
          </ac:cxnSpMkLst>
        </pc:cxnChg>
        <pc:cxnChg chg="mod">
          <ac:chgData name="James Rix" userId="cb545cd9-4117-4a28-ae57-51585a740fdd" providerId="ADAL" clId="{AAAA4DC8-9B01-433A-9A1A-7EF925C8EEAE}" dt="2019-10-26T08:42:25.198" v="796" actId="13822"/>
          <ac:cxnSpMkLst>
            <pc:docMk/>
            <pc:sldMk cId="3219254599" sldId="316"/>
            <ac:cxnSpMk id="110" creationId="{4F898899-9A76-4195-94B7-948815B97EA3}"/>
          </ac:cxnSpMkLst>
        </pc:cxnChg>
        <pc:cxnChg chg="mod">
          <ac:chgData name="James Rix" userId="cb545cd9-4117-4a28-ae57-51585a740fdd" providerId="ADAL" clId="{AAAA4DC8-9B01-433A-9A1A-7EF925C8EEAE}" dt="2019-10-26T08:42:25.198" v="796" actId="13822"/>
          <ac:cxnSpMkLst>
            <pc:docMk/>
            <pc:sldMk cId="3219254599" sldId="316"/>
            <ac:cxnSpMk id="112" creationId="{507580B2-8AC6-4CBC-9F5D-064AE04F74ED}"/>
          </ac:cxnSpMkLst>
        </pc:cxnChg>
        <pc:cxnChg chg="mod">
          <ac:chgData name="James Rix" userId="cb545cd9-4117-4a28-ae57-51585a740fdd" providerId="ADAL" clId="{AAAA4DC8-9B01-433A-9A1A-7EF925C8EEAE}" dt="2019-10-26T08:42:25.198" v="796" actId="13822"/>
          <ac:cxnSpMkLst>
            <pc:docMk/>
            <pc:sldMk cId="3219254599" sldId="316"/>
            <ac:cxnSpMk id="113" creationId="{08F28793-C24B-48D6-AEF5-4D45CDB18055}"/>
          </ac:cxnSpMkLst>
        </pc:cxnChg>
        <pc:cxnChg chg="mod">
          <ac:chgData name="James Rix" userId="cb545cd9-4117-4a28-ae57-51585a740fdd" providerId="ADAL" clId="{AAAA4DC8-9B01-433A-9A1A-7EF925C8EEAE}" dt="2019-10-26T08:42:25.198" v="796" actId="13822"/>
          <ac:cxnSpMkLst>
            <pc:docMk/>
            <pc:sldMk cId="3219254599" sldId="316"/>
            <ac:cxnSpMk id="116" creationId="{3BEDDAAE-3E30-4A38-AD36-D7FDC9A53641}"/>
          </ac:cxnSpMkLst>
        </pc:cxnChg>
        <pc:cxnChg chg="mod">
          <ac:chgData name="James Rix" userId="cb545cd9-4117-4a28-ae57-51585a740fdd" providerId="ADAL" clId="{AAAA4DC8-9B01-433A-9A1A-7EF925C8EEAE}" dt="2019-10-26T08:42:25.198" v="796" actId="13822"/>
          <ac:cxnSpMkLst>
            <pc:docMk/>
            <pc:sldMk cId="3219254599" sldId="316"/>
            <ac:cxnSpMk id="117" creationId="{1A193BCB-A669-4C06-A3D1-FD1E96E7974F}"/>
          </ac:cxnSpMkLst>
        </pc:cxnChg>
        <pc:cxnChg chg="mod">
          <ac:chgData name="James Rix" userId="cb545cd9-4117-4a28-ae57-51585a740fdd" providerId="ADAL" clId="{AAAA4DC8-9B01-433A-9A1A-7EF925C8EEAE}" dt="2019-10-26T08:42:25.198" v="796" actId="13822"/>
          <ac:cxnSpMkLst>
            <pc:docMk/>
            <pc:sldMk cId="3219254599" sldId="316"/>
            <ac:cxnSpMk id="118" creationId="{27B8DA4E-C58E-4A8F-BAF6-349AB0F6F551}"/>
          </ac:cxnSpMkLst>
        </pc:cxnChg>
        <pc:cxnChg chg="mod">
          <ac:chgData name="James Rix" userId="cb545cd9-4117-4a28-ae57-51585a740fdd" providerId="ADAL" clId="{AAAA4DC8-9B01-433A-9A1A-7EF925C8EEAE}" dt="2019-10-26T08:42:25.198" v="796" actId="13822"/>
          <ac:cxnSpMkLst>
            <pc:docMk/>
            <pc:sldMk cId="3219254599" sldId="316"/>
            <ac:cxnSpMk id="119" creationId="{CD80B88F-EFA9-4073-B86C-3ED8A19A54EF}"/>
          </ac:cxnSpMkLst>
        </pc:cxnChg>
        <pc:cxnChg chg="mod">
          <ac:chgData name="James Rix" userId="cb545cd9-4117-4a28-ae57-51585a740fdd" providerId="ADAL" clId="{AAAA4DC8-9B01-433A-9A1A-7EF925C8EEAE}" dt="2019-10-26T08:42:25.198" v="796" actId="13822"/>
          <ac:cxnSpMkLst>
            <pc:docMk/>
            <pc:sldMk cId="3219254599" sldId="316"/>
            <ac:cxnSpMk id="120" creationId="{DC6882CC-2D05-4F9E-8B5D-24558DB389EC}"/>
          </ac:cxnSpMkLst>
        </pc:cxnChg>
        <pc:cxnChg chg="mod">
          <ac:chgData name="James Rix" userId="cb545cd9-4117-4a28-ae57-51585a740fdd" providerId="ADAL" clId="{AAAA4DC8-9B01-433A-9A1A-7EF925C8EEAE}" dt="2019-10-26T08:42:25.198" v="796" actId="13822"/>
          <ac:cxnSpMkLst>
            <pc:docMk/>
            <pc:sldMk cId="3219254599" sldId="316"/>
            <ac:cxnSpMk id="122" creationId="{DFDEC2A0-84EA-4D85-B236-D30CFB9BE0A2}"/>
          </ac:cxnSpMkLst>
        </pc:cxnChg>
        <pc:cxnChg chg="mod">
          <ac:chgData name="James Rix" userId="cb545cd9-4117-4a28-ae57-51585a740fdd" providerId="ADAL" clId="{AAAA4DC8-9B01-433A-9A1A-7EF925C8EEAE}" dt="2019-10-26T08:42:25.198" v="796" actId="13822"/>
          <ac:cxnSpMkLst>
            <pc:docMk/>
            <pc:sldMk cId="3219254599" sldId="316"/>
            <ac:cxnSpMk id="123" creationId="{873B0113-240E-4C53-8658-445DF203AB1B}"/>
          </ac:cxnSpMkLst>
        </pc:cxnChg>
        <pc:cxnChg chg="mod">
          <ac:chgData name="James Rix" userId="cb545cd9-4117-4a28-ae57-51585a740fdd" providerId="ADAL" clId="{AAAA4DC8-9B01-433A-9A1A-7EF925C8EEAE}" dt="2019-10-26T08:42:25.198" v="796" actId="13822"/>
          <ac:cxnSpMkLst>
            <pc:docMk/>
            <pc:sldMk cId="3219254599" sldId="316"/>
            <ac:cxnSpMk id="126" creationId="{3FE171D0-59C8-47A0-9785-390FC13F299E}"/>
          </ac:cxnSpMkLst>
        </pc:cxnChg>
        <pc:cxnChg chg="mod">
          <ac:chgData name="James Rix" userId="cb545cd9-4117-4a28-ae57-51585a740fdd" providerId="ADAL" clId="{AAAA4DC8-9B01-433A-9A1A-7EF925C8EEAE}" dt="2019-10-26T08:42:25.198" v="796" actId="13822"/>
          <ac:cxnSpMkLst>
            <pc:docMk/>
            <pc:sldMk cId="3219254599" sldId="316"/>
            <ac:cxnSpMk id="127" creationId="{AE66B0B8-2841-45E8-94FC-29488AB644A2}"/>
          </ac:cxnSpMkLst>
        </pc:cxnChg>
        <pc:cxnChg chg="mod">
          <ac:chgData name="James Rix" userId="cb545cd9-4117-4a28-ae57-51585a740fdd" providerId="ADAL" clId="{AAAA4DC8-9B01-433A-9A1A-7EF925C8EEAE}" dt="2019-10-26T08:42:25.198" v="796" actId="13822"/>
          <ac:cxnSpMkLst>
            <pc:docMk/>
            <pc:sldMk cId="3219254599" sldId="316"/>
            <ac:cxnSpMk id="128" creationId="{09DBA143-E73D-405E-809B-361FBD6A01AB}"/>
          </ac:cxnSpMkLst>
        </pc:cxnChg>
        <pc:cxnChg chg="mod">
          <ac:chgData name="James Rix" userId="cb545cd9-4117-4a28-ae57-51585a740fdd" providerId="ADAL" clId="{AAAA4DC8-9B01-433A-9A1A-7EF925C8EEAE}" dt="2019-10-26T08:42:25.198" v="796" actId="13822"/>
          <ac:cxnSpMkLst>
            <pc:docMk/>
            <pc:sldMk cId="3219254599" sldId="316"/>
            <ac:cxnSpMk id="129" creationId="{8E65D3B3-1A15-40A7-894C-2575ED414DB6}"/>
          </ac:cxnSpMkLst>
        </pc:cxnChg>
        <pc:cxnChg chg="mod">
          <ac:chgData name="James Rix" userId="cb545cd9-4117-4a28-ae57-51585a740fdd" providerId="ADAL" clId="{AAAA4DC8-9B01-433A-9A1A-7EF925C8EEAE}" dt="2019-10-26T08:42:25.198" v="796" actId="13822"/>
          <ac:cxnSpMkLst>
            <pc:docMk/>
            <pc:sldMk cId="3219254599" sldId="316"/>
            <ac:cxnSpMk id="130" creationId="{27610799-7349-4E2B-BD3A-C0F8414D7F00}"/>
          </ac:cxnSpMkLst>
        </pc:cxnChg>
        <pc:cxnChg chg="mod">
          <ac:chgData name="James Rix" userId="cb545cd9-4117-4a28-ae57-51585a740fdd" providerId="ADAL" clId="{AAAA4DC8-9B01-433A-9A1A-7EF925C8EEAE}" dt="2019-10-26T08:42:25.198" v="796" actId="13822"/>
          <ac:cxnSpMkLst>
            <pc:docMk/>
            <pc:sldMk cId="3219254599" sldId="316"/>
            <ac:cxnSpMk id="132" creationId="{96BB671F-35EC-41DE-BAB9-EE1A291E68E4}"/>
          </ac:cxnSpMkLst>
        </pc:cxnChg>
        <pc:cxnChg chg="mod">
          <ac:chgData name="James Rix" userId="cb545cd9-4117-4a28-ae57-51585a740fdd" providerId="ADAL" clId="{AAAA4DC8-9B01-433A-9A1A-7EF925C8EEAE}" dt="2019-10-26T08:42:25.198" v="796" actId="13822"/>
          <ac:cxnSpMkLst>
            <pc:docMk/>
            <pc:sldMk cId="3219254599" sldId="316"/>
            <ac:cxnSpMk id="133" creationId="{A02CD714-C215-4FD3-86AD-EBD300494E74}"/>
          </ac:cxnSpMkLst>
        </pc:cxnChg>
        <pc:cxnChg chg="mod">
          <ac:chgData name="James Rix" userId="cb545cd9-4117-4a28-ae57-51585a740fdd" providerId="ADAL" clId="{AAAA4DC8-9B01-433A-9A1A-7EF925C8EEAE}" dt="2019-10-26T08:42:25.198" v="796" actId="13822"/>
          <ac:cxnSpMkLst>
            <pc:docMk/>
            <pc:sldMk cId="3219254599" sldId="316"/>
            <ac:cxnSpMk id="136" creationId="{8D5F8A6F-960E-4CFE-81FD-3A7F5DDBB819}"/>
          </ac:cxnSpMkLst>
        </pc:cxnChg>
        <pc:cxnChg chg="mod">
          <ac:chgData name="James Rix" userId="cb545cd9-4117-4a28-ae57-51585a740fdd" providerId="ADAL" clId="{AAAA4DC8-9B01-433A-9A1A-7EF925C8EEAE}" dt="2019-10-26T08:42:25.198" v="796" actId="13822"/>
          <ac:cxnSpMkLst>
            <pc:docMk/>
            <pc:sldMk cId="3219254599" sldId="316"/>
            <ac:cxnSpMk id="137" creationId="{1083B53A-7C35-48E0-B6E8-7219D51AB6C2}"/>
          </ac:cxnSpMkLst>
        </pc:cxnChg>
        <pc:cxnChg chg="mod">
          <ac:chgData name="James Rix" userId="cb545cd9-4117-4a28-ae57-51585a740fdd" providerId="ADAL" clId="{AAAA4DC8-9B01-433A-9A1A-7EF925C8EEAE}" dt="2019-10-26T08:42:25.198" v="796" actId="13822"/>
          <ac:cxnSpMkLst>
            <pc:docMk/>
            <pc:sldMk cId="3219254599" sldId="316"/>
            <ac:cxnSpMk id="138" creationId="{153C06AE-9356-4DB5-ABB1-3A5B4D301B9A}"/>
          </ac:cxnSpMkLst>
        </pc:cxnChg>
        <pc:cxnChg chg="mod">
          <ac:chgData name="James Rix" userId="cb545cd9-4117-4a28-ae57-51585a740fdd" providerId="ADAL" clId="{AAAA4DC8-9B01-433A-9A1A-7EF925C8EEAE}" dt="2019-10-26T08:42:25.198" v="796" actId="13822"/>
          <ac:cxnSpMkLst>
            <pc:docMk/>
            <pc:sldMk cId="3219254599" sldId="316"/>
            <ac:cxnSpMk id="139" creationId="{5B412D91-EB38-4CE6-B14F-444EBC404918}"/>
          </ac:cxnSpMkLst>
        </pc:cxnChg>
        <pc:cxnChg chg="mod">
          <ac:chgData name="James Rix" userId="cb545cd9-4117-4a28-ae57-51585a740fdd" providerId="ADAL" clId="{AAAA4DC8-9B01-433A-9A1A-7EF925C8EEAE}" dt="2019-10-26T08:42:25.198" v="796" actId="13822"/>
          <ac:cxnSpMkLst>
            <pc:docMk/>
            <pc:sldMk cId="3219254599" sldId="316"/>
            <ac:cxnSpMk id="140" creationId="{70F72328-9D8F-4836-B176-DB71CB811A7D}"/>
          </ac:cxnSpMkLst>
        </pc:cxnChg>
        <pc:cxnChg chg="mod">
          <ac:chgData name="James Rix" userId="cb545cd9-4117-4a28-ae57-51585a740fdd" providerId="ADAL" clId="{AAAA4DC8-9B01-433A-9A1A-7EF925C8EEAE}" dt="2019-10-26T08:42:25.198" v="796" actId="13822"/>
          <ac:cxnSpMkLst>
            <pc:docMk/>
            <pc:sldMk cId="3219254599" sldId="316"/>
            <ac:cxnSpMk id="142" creationId="{4240E682-88DD-443D-A4B3-529706A20936}"/>
          </ac:cxnSpMkLst>
        </pc:cxnChg>
        <pc:cxnChg chg="mod">
          <ac:chgData name="James Rix" userId="cb545cd9-4117-4a28-ae57-51585a740fdd" providerId="ADAL" clId="{AAAA4DC8-9B01-433A-9A1A-7EF925C8EEAE}" dt="2019-10-26T08:42:25.198" v="796" actId="13822"/>
          <ac:cxnSpMkLst>
            <pc:docMk/>
            <pc:sldMk cId="3219254599" sldId="316"/>
            <ac:cxnSpMk id="143" creationId="{FFDD151E-C391-4349-AAF2-03A9EEDBC44D}"/>
          </ac:cxnSpMkLst>
        </pc:cxnChg>
        <pc:cxnChg chg="mod">
          <ac:chgData name="James Rix" userId="cb545cd9-4117-4a28-ae57-51585a740fdd" providerId="ADAL" clId="{AAAA4DC8-9B01-433A-9A1A-7EF925C8EEAE}" dt="2019-10-26T08:42:25.198" v="796" actId="13822"/>
          <ac:cxnSpMkLst>
            <pc:docMk/>
            <pc:sldMk cId="3219254599" sldId="316"/>
            <ac:cxnSpMk id="146" creationId="{16748176-2DF3-44E9-B968-3642D779B702}"/>
          </ac:cxnSpMkLst>
        </pc:cxnChg>
        <pc:cxnChg chg="mod">
          <ac:chgData name="James Rix" userId="cb545cd9-4117-4a28-ae57-51585a740fdd" providerId="ADAL" clId="{AAAA4DC8-9B01-433A-9A1A-7EF925C8EEAE}" dt="2019-10-26T08:42:25.198" v="796" actId="13822"/>
          <ac:cxnSpMkLst>
            <pc:docMk/>
            <pc:sldMk cId="3219254599" sldId="316"/>
            <ac:cxnSpMk id="147" creationId="{B193D5BC-1A20-4E2D-AD0F-8EF689FCE235}"/>
          </ac:cxnSpMkLst>
        </pc:cxnChg>
        <pc:cxnChg chg="mod">
          <ac:chgData name="James Rix" userId="cb545cd9-4117-4a28-ae57-51585a740fdd" providerId="ADAL" clId="{AAAA4DC8-9B01-433A-9A1A-7EF925C8EEAE}" dt="2019-10-26T08:42:25.198" v="796" actId="13822"/>
          <ac:cxnSpMkLst>
            <pc:docMk/>
            <pc:sldMk cId="3219254599" sldId="316"/>
            <ac:cxnSpMk id="148" creationId="{6A41DEFC-DE8C-4842-94F7-83051CFA8EDF}"/>
          </ac:cxnSpMkLst>
        </pc:cxnChg>
        <pc:cxnChg chg="mod">
          <ac:chgData name="James Rix" userId="cb545cd9-4117-4a28-ae57-51585a740fdd" providerId="ADAL" clId="{AAAA4DC8-9B01-433A-9A1A-7EF925C8EEAE}" dt="2019-10-26T08:42:25.198" v="796" actId="13822"/>
          <ac:cxnSpMkLst>
            <pc:docMk/>
            <pc:sldMk cId="3219254599" sldId="316"/>
            <ac:cxnSpMk id="149" creationId="{8F9E1149-7DCB-46CC-98D2-7C490B47613F}"/>
          </ac:cxnSpMkLst>
        </pc:cxnChg>
        <pc:cxnChg chg="mod">
          <ac:chgData name="James Rix" userId="cb545cd9-4117-4a28-ae57-51585a740fdd" providerId="ADAL" clId="{AAAA4DC8-9B01-433A-9A1A-7EF925C8EEAE}" dt="2019-10-26T08:42:25.198" v="796" actId="13822"/>
          <ac:cxnSpMkLst>
            <pc:docMk/>
            <pc:sldMk cId="3219254599" sldId="316"/>
            <ac:cxnSpMk id="150" creationId="{6D706FB6-AD1D-4AE8-90FF-F19E8806CA93}"/>
          </ac:cxnSpMkLst>
        </pc:cxnChg>
        <pc:cxnChg chg="add del mod">
          <ac:chgData name="James Rix" userId="cb545cd9-4117-4a28-ae57-51585a740fdd" providerId="ADAL" clId="{AAAA4DC8-9B01-433A-9A1A-7EF925C8EEAE}" dt="2019-10-26T08:39:16.017" v="773" actId="11529"/>
          <ac:cxnSpMkLst>
            <pc:docMk/>
            <pc:sldMk cId="3219254599" sldId="316"/>
            <ac:cxnSpMk id="152" creationId="{9C29A638-3ADB-43C0-BFD0-BC154866F71E}"/>
          </ac:cxnSpMkLst>
        </pc:cxnChg>
        <pc:cxnChg chg="add del mod">
          <ac:chgData name="James Rix" userId="cb545cd9-4117-4a28-ae57-51585a740fdd" providerId="ADAL" clId="{AAAA4DC8-9B01-433A-9A1A-7EF925C8EEAE}" dt="2019-10-26T08:39:15.556" v="771" actId="11529"/>
          <ac:cxnSpMkLst>
            <pc:docMk/>
            <pc:sldMk cId="3219254599" sldId="316"/>
            <ac:cxnSpMk id="154" creationId="{13C0F951-0254-4862-9A0F-746745E3C867}"/>
          </ac:cxnSpMkLst>
        </pc:cxnChg>
        <pc:cxnChg chg="add del mod">
          <ac:chgData name="James Rix" userId="cb545cd9-4117-4a28-ae57-51585a740fdd" providerId="ADAL" clId="{AAAA4DC8-9B01-433A-9A1A-7EF925C8EEAE}" dt="2019-10-26T08:42:44.826" v="797"/>
          <ac:cxnSpMkLst>
            <pc:docMk/>
            <pc:sldMk cId="3219254599" sldId="316"/>
            <ac:cxnSpMk id="156" creationId="{F9CDB8DF-C274-4B0D-ADD4-0AB6C4A54263}"/>
          </ac:cxnSpMkLst>
        </pc:cxnChg>
        <pc:cxnChg chg="add del mod">
          <ac:chgData name="James Rix" userId="cb545cd9-4117-4a28-ae57-51585a740fdd" providerId="ADAL" clId="{AAAA4DC8-9B01-433A-9A1A-7EF925C8EEAE}" dt="2019-10-26T08:42:44.826" v="797"/>
          <ac:cxnSpMkLst>
            <pc:docMk/>
            <pc:sldMk cId="3219254599" sldId="316"/>
            <ac:cxnSpMk id="158" creationId="{F9DCCCF5-D265-4F8E-93D1-8284C1EDEA61}"/>
          </ac:cxnSpMkLst>
        </pc:cxnChg>
        <pc:cxnChg chg="add del mod">
          <ac:chgData name="James Rix" userId="cb545cd9-4117-4a28-ae57-51585a740fdd" providerId="ADAL" clId="{AAAA4DC8-9B01-433A-9A1A-7EF925C8EEAE}" dt="2019-10-26T08:42:44.826" v="797"/>
          <ac:cxnSpMkLst>
            <pc:docMk/>
            <pc:sldMk cId="3219254599" sldId="316"/>
            <ac:cxnSpMk id="160" creationId="{18F8A78F-C932-4EB8-88CB-E4D65B2F9171}"/>
          </ac:cxnSpMkLst>
        </pc:cxnChg>
        <pc:cxnChg chg="add del mod">
          <ac:chgData name="James Rix" userId="cb545cd9-4117-4a28-ae57-51585a740fdd" providerId="ADAL" clId="{AAAA4DC8-9B01-433A-9A1A-7EF925C8EEAE}" dt="2019-10-26T08:42:44.826" v="797"/>
          <ac:cxnSpMkLst>
            <pc:docMk/>
            <pc:sldMk cId="3219254599" sldId="316"/>
            <ac:cxnSpMk id="162" creationId="{AF9219F1-1ED5-4E8F-AACB-0288BAC6F511}"/>
          </ac:cxnSpMkLst>
        </pc:cxnChg>
        <pc:cxnChg chg="add del mod">
          <ac:chgData name="James Rix" userId="cb545cd9-4117-4a28-ae57-51585a740fdd" providerId="ADAL" clId="{AAAA4DC8-9B01-433A-9A1A-7EF925C8EEAE}" dt="2019-10-26T08:42:44.826" v="797"/>
          <ac:cxnSpMkLst>
            <pc:docMk/>
            <pc:sldMk cId="3219254599" sldId="316"/>
            <ac:cxnSpMk id="164" creationId="{61BA813D-7452-4CBF-A617-5EBB0F9BFAC5}"/>
          </ac:cxnSpMkLst>
        </pc:cxnChg>
        <pc:cxnChg chg="add del mod">
          <ac:chgData name="James Rix" userId="cb545cd9-4117-4a28-ae57-51585a740fdd" providerId="ADAL" clId="{AAAA4DC8-9B01-433A-9A1A-7EF925C8EEAE}" dt="2019-10-26T08:42:44.826" v="797"/>
          <ac:cxnSpMkLst>
            <pc:docMk/>
            <pc:sldMk cId="3219254599" sldId="316"/>
            <ac:cxnSpMk id="166" creationId="{1C1AE0B8-3B59-4F4E-8012-C2A8607CE159}"/>
          </ac:cxnSpMkLst>
        </pc:cxnChg>
        <pc:cxnChg chg="add del mod">
          <ac:chgData name="James Rix" userId="cb545cd9-4117-4a28-ae57-51585a740fdd" providerId="ADAL" clId="{AAAA4DC8-9B01-433A-9A1A-7EF925C8EEAE}" dt="2019-10-26T08:42:44.826" v="797"/>
          <ac:cxnSpMkLst>
            <pc:docMk/>
            <pc:sldMk cId="3219254599" sldId="316"/>
            <ac:cxnSpMk id="169" creationId="{4B0B99D8-FB69-45A1-BA54-933F0C12542D}"/>
          </ac:cxnSpMkLst>
        </pc:cxnChg>
        <pc:cxnChg chg="add del mod">
          <ac:chgData name="James Rix" userId="cb545cd9-4117-4a28-ae57-51585a740fdd" providerId="ADAL" clId="{AAAA4DC8-9B01-433A-9A1A-7EF925C8EEAE}" dt="2019-10-26T08:42:44.826" v="797"/>
          <ac:cxnSpMkLst>
            <pc:docMk/>
            <pc:sldMk cId="3219254599" sldId="316"/>
            <ac:cxnSpMk id="171" creationId="{20CDE2FF-A904-442D-B759-9B25DD1FDED9}"/>
          </ac:cxnSpMkLst>
        </pc:cxnChg>
        <pc:cxnChg chg="add del mod">
          <ac:chgData name="James Rix" userId="cb545cd9-4117-4a28-ae57-51585a740fdd" providerId="ADAL" clId="{AAAA4DC8-9B01-433A-9A1A-7EF925C8EEAE}" dt="2019-10-26T08:42:44.826" v="797"/>
          <ac:cxnSpMkLst>
            <pc:docMk/>
            <pc:sldMk cId="3219254599" sldId="316"/>
            <ac:cxnSpMk id="173" creationId="{37BEFA55-7F0B-4EEF-A8BD-6769D11355C2}"/>
          </ac:cxnSpMkLst>
        </pc:cxnChg>
        <pc:cxnChg chg="add del mod">
          <ac:chgData name="James Rix" userId="cb545cd9-4117-4a28-ae57-51585a740fdd" providerId="ADAL" clId="{AAAA4DC8-9B01-433A-9A1A-7EF925C8EEAE}" dt="2019-10-26T08:42:44.826" v="797"/>
          <ac:cxnSpMkLst>
            <pc:docMk/>
            <pc:sldMk cId="3219254599" sldId="316"/>
            <ac:cxnSpMk id="175" creationId="{4071C766-8F42-4CAC-96B5-4A31DE189D8E}"/>
          </ac:cxnSpMkLst>
        </pc:cxnChg>
        <pc:cxnChg chg="add del mod">
          <ac:chgData name="James Rix" userId="cb545cd9-4117-4a28-ae57-51585a740fdd" providerId="ADAL" clId="{AAAA4DC8-9B01-433A-9A1A-7EF925C8EEAE}" dt="2019-10-26T08:42:44.826" v="797"/>
          <ac:cxnSpMkLst>
            <pc:docMk/>
            <pc:sldMk cId="3219254599" sldId="316"/>
            <ac:cxnSpMk id="177" creationId="{75372F17-C041-4840-A425-54C6D799725E}"/>
          </ac:cxnSpMkLst>
        </pc:cxnChg>
        <pc:cxnChg chg="add del mod">
          <ac:chgData name="James Rix" userId="cb545cd9-4117-4a28-ae57-51585a740fdd" providerId="ADAL" clId="{AAAA4DC8-9B01-433A-9A1A-7EF925C8EEAE}" dt="2019-10-26T08:42:44.826" v="797"/>
          <ac:cxnSpMkLst>
            <pc:docMk/>
            <pc:sldMk cId="3219254599" sldId="316"/>
            <ac:cxnSpMk id="179" creationId="{FC30C48A-D66E-4C04-B634-EA0CE2B754F7}"/>
          </ac:cxnSpMkLst>
        </pc:cxnChg>
        <pc:cxnChg chg="add del mod">
          <ac:chgData name="James Rix" userId="cb545cd9-4117-4a28-ae57-51585a740fdd" providerId="ADAL" clId="{AAAA4DC8-9B01-433A-9A1A-7EF925C8EEAE}" dt="2019-10-26T08:42:44.826" v="797"/>
          <ac:cxnSpMkLst>
            <pc:docMk/>
            <pc:sldMk cId="3219254599" sldId="316"/>
            <ac:cxnSpMk id="181" creationId="{49558230-1790-4C48-BD16-D7FFE3319E8F}"/>
          </ac:cxnSpMkLst>
        </pc:cxnChg>
        <pc:cxnChg chg="add del mod">
          <ac:chgData name="James Rix" userId="cb545cd9-4117-4a28-ae57-51585a740fdd" providerId="ADAL" clId="{AAAA4DC8-9B01-433A-9A1A-7EF925C8EEAE}" dt="2019-10-26T08:42:44.826" v="797"/>
          <ac:cxnSpMkLst>
            <pc:docMk/>
            <pc:sldMk cId="3219254599" sldId="316"/>
            <ac:cxnSpMk id="183" creationId="{96C4A873-BDFB-4ED7-996C-0300FF5F28FA}"/>
          </ac:cxnSpMkLst>
        </pc:cxnChg>
        <pc:cxnChg chg="add del mod">
          <ac:chgData name="James Rix" userId="cb545cd9-4117-4a28-ae57-51585a740fdd" providerId="ADAL" clId="{AAAA4DC8-9B01-433A-9A1A-7EF925C8EEAE}" dt="2019-10-26T08:42:44.826" v="797"/>
          <ac:cxnSpMkLst>
            <pc:docMk/>
            <pc:sldMk cId="3219254599" sldId="316"/>
            <ac:cxnSpMk id="185" creationId="{5FF28F4E-44D7-474B-A228-EA236FF73BE8}"/>
          </ac:cxnSpMkLst>
        </pc:cxnChg>
        <pc:cxnChg chg="add del mod">
          <ac:chgData name="James Rix" userId="cb545cd9-4117-4a28-ae57-51585a740fdd" providerId="ADAL" clId="{AAAA4DC8-9B01-433A-9A1A-7EF925C8EEAE}" dt="2019-10-26T08:42:44.826" v="797"/>
          <ac:cxnSpMkLst>
            <pc:docMk/>
            <pc:sldMk cId="3219254599" sldId="316"/>
            <ac:cxnSpMk id="187" creationId="{FEEE3E22-0FDB-4F90-A25B-D635849BF787}"/>
          </ac:cxnSpMkLst>
        </pc:cxnChg>
        <pc:cxnChg chg="add del mod">
          <ac:chgData name="James Rix" userId="cb545cd9-4117-4a28-ae57-51585a740fdd" providerId="ADAL" clId="{AAAA4DC8-9B01-433A-9A1A-7EF925C8EEAE}" dt="2019-10-26T08:42:44.826" v="797"/>
          <ac:cxnSpMkLst>
            <pc:docMk/>
            <pc:sldMk cId="3219254599" sldId="316"/>
            <ac:cxnSpMk id="189" creationId="{264A108B-F135-42B7-9899-43A0A9E2A798}"/>
          </ac:cxnSpMkLst>
        </pc:cxnChg>
        <pc:cxnChg chg="add del mod">
          <ac:chgData name="James Rix" userId="cb545cd9-4117-4a28-ae57-51585a740fdd" providerId="ADAL" clId="{AAAA4DC8-9B01-433A-9A1A-7EF925C8EEAE}" dt="2019-10-26T08:42:44.826" v="797"/>
          <ac:cxnSpMkLst>
            <pc:docMk/>
            <pc:sldMk cId="3219254599" sldId="316"/>
            <ac:cxnSpMk id="191" creationId="{8AF427C0-EA15-4108-BDEE-EFC37BE6F7AB}"/>
          </ac:cxnSpMkLst>
        </pc:cxnChg>
      </pc:sldChg>
      <pc:sldChg chg="addSp delSp modSp add">
        <pc:chgData name="James Rix" userId="cb545cd9-4117-4a28-ae57-51585a740fdd" providerId="ADAL" clId="{AAAA4DC8-9B01-433A-9A1A-7EF925C8EEAE}" dt="2019-10-26T10:10:32.269" v="1249" actId="1076"/>
        <pc:sldMkLst>
          <pc:docMk/>
          <pc:sldMk cId="2759715041" sldId="317"/>
        </pc:sldMkLst>
        <pc:spChg chg="mod">
          <ac:chgData name="James Rix" userId="cb545cd9-4117-4a28-ae57-51585a740fdd" providerId="ADAL" clId="{AAAA4DC8-9B01-433A-9A1A-7EF925C8EEAE}" dt="2019-10-26T10:09:18.016" v="1241" actId="207"/>
          <ac:spMkLst>
            <pc:docMk/>
            <pc:sldMk cId="2759715041" sldId="317"/>
            <ac:spMk id="11" creationId="{B7734F5F-CA90-41B0-AF38-CFD08C0DB442}"/>
          </ac:spMkLst>
        </pc:spChg>
        <pc:spChg chg="mod">
          <ac:chgData name="James Rix" userId="cb545cd9-4117-4a28-ae57-51585a740fdd" providerId="ADAL" clId="{AAAA4DC8-9B01-433A-9A1A-7EF925C8EEAE}" dt="2019-10-26T10:09:46.888" v="1244" actId="207"/>
          <ac:spMkLst>
            <pc:docMk/>
            <pc:sldMk cId="2759715041" sldId="317"/>
            <ac:spMk id="12" creationId="{49E5FC6D-421D-4CBB-A83B-523A499CAAE5}"/>
          </ac:spMkLst>
        </pc:spChg>
        <pc:spChg chg="mod">
          <ac:chgData name="James Rix" userId="cb545cd9-4117-4a28-ae57-51585a740fdd" providerId="ADAL" clId="{AAAA4DC8-9B01-433A-9A1A-7EF925C8EEAE}" dt="2019-10-26T10:10:27.655" v="1248" actId="207"/>
          <ac:spMkLst>
            <pc:docMk/>
            <pc:sldMk cId="2759715041" sldId="317"/>
            <ac:spMk id="13" creationId="{1060B58F-C541-440E-8BAE-33FC5631A971}"/>
          </ac:spMkLst>
        </pc:spChg>
        <pc:spChg chg="mod">
          <ac:chgData name="James Rix" userId="cb545cd9-4117-4a28-ae57-51585a740fdd" providerId="ADAL" clId="{AAAA4DC8-9B01-433A-9A1A-7EF925C8EEAE}" dt="2019-10-26T10:08:22.369" v="1237" actId="20577"/>
          <ac:spMkLst>
            <pc:docMk/>
            <pc:sldMk cId="2759715041" sldId="317"/>
            <ac:spMk id="14" creationId="{8735F9E5-9327-4A44-B069-66B27A8C9D55}"/>
          </ac:spMkLst>
        </pc:spChg>
        <pc:spChg chg="mod">
          <ac:chgData name="James Rix" userId="cb545cd9-4117-4a28-ae57-51585a740fdd" providerId="ADAL" clId="{AAAA4DC8-9B01-433A-9A1A-7EF925C8EEAE}" dt="2019-10-26T10:06:04.578" v="1197" actId="20577"/>
          <ac:spMkLst>
            <pc:docMk/>
            <pc:sldMk cId="2759715041" sldId="317"/>
            <ac:spMk id="15" creationId="{49D46737-7B08-4520-922B-001FE3652C88}"/>
          </ac:spMkLst>
        </pc:spChg>
        <pc:spChg chg="mod">
          <ac:chgData name="James Rix" userId="cb545cd9-4117-4a28-ae57-51585a740fdd" providerId="ADAL" clId="{AAAA4DC8-9B01-433A-9A1A-7EF925C8EEAE}" dt="2019-10-26T10:08:14.865" v="1227" actId="20577"/>
          <ac:spMkLst>
            <pc:docMk/>
            <pc:sldMk cId="2759715041" sldId="317"/>
            <ac:spMk id="16" creationId="{FD5CC351-BCB1-4CED-AF1F-8AB5056FA295}"/>
          </ac:spMkLst>
        </pc:spChg>
        <pc:picChg chg="del">
          <ac:chgData name="James Rix" userId="cb545cd9-4117-4a28-ae57-51585a740fdd" providerId="ADAL" clId="{AAAA4DC8-9B01-433A-9A1A-7EF925C8EEAE}" dt="2019-10-26T10:05:29.105" v="1176" actId="478"/>
          <ac:picMkLst>
            <pc:docMk/>
            <pc:sldMk cId="2759715041" sldId="317"/>
            <ac:picMk id="6" creationId="{448D2CAA-27C9-49D3-9A37-E18CB584EBE2}"/>
          </ac:picMkLst>
        </pc:picChg>
        <pc:picChg chg="add mod">
          <ac:chgData name="James Rix" userId="cb545cd9-4117-4a28-ae57-51585a740fdd" providerId="ADAL" clId="{AAAA4DC8-9B01-433A-9A1A-7EF925C8EEAE}" dt="2019-10-26T10:05:58.087" v="1185" actId="1076"/>
          <ac:picMkLst>
            <pc:docMk/>
            <pc:sldMk cId="2759715041" sldId="317"/>
            <ac:picMk id="7" creationId="{E097D585-3E55-4FD8-A86B-4BA2B3E4D30D}"/>
          </ac:picMkLst>
        </pc:picChg>
        <pc:picChg chg="del">
          <ac:chgData name="James Rix" userId="cb545cd9-4117-4a28-ae57-51585a740fdd" providerId="ADAL" clId="{AAAA4DC8-9B01-433A-9A1A-7EF925C8EEAE}" dt="2019-10-26T10:05:28.401" v="1175" actId="478"/>
          <ac:picMkLst>
            <pc:docMk/>
            <pc:sldMk cId="2759715041" sldId="317"/>
            <ac:picMk id="8" creationId="{33AD169A-0224-4309-95C2-78110A78D97C}"/>
          </ac:picMkLst>
        </pc:picChg>
        <pc:picChg chg="del">
          <ac:chgData name="James Rix" userId="cb545cd9-4117-4a28-ae57-51585a740fdd" providerId="ADAL" clId="{AAAA4DC8-9B01-433A-9A1A-7EF925C8EEAE}" dt="2019-10-26T10:05:27.489" v="1174" actId="478"/>
          <ac:picMkLst>
            <pc:docMk/>
            <pc:sldMk cId="2759715041" sldId="317"/>
            <ac:picMk id="10" creationId="{6B9F1E27-F024-4D2F-A4EF-BE96CB2E984C}"/>
          </ac:picMkLst>
        </pc:picChg>
        <pc:picChg chg="add mod">
          <ac:chgData name="James Rix" userId="cb545cd9-4117-4a28-ae57-51585a740fdd" providerId="ADAL" clId="{AAAA4DC8-9B01-433A-9A1A-7EF925C8EEAE}" dt="2019-10-26T10:10:32.269" v="1249" actId="1076"/>
          <ac:picMkLst>
            <pc:docMk/>
            <pc:sldMk cId="2759715041" sldId="317"/>
            <ac:picMk id="17" creationId="{004DF93E-8157-49F5-8779-9F16F93584FA}"/>
          </ac:picMkLst>
        </pc:picChg>
        <pc:picChg chg="add mod">
          <ac:chgData name="James Rix" userId="cb545cd9-4117-4a28-ae57-51585a740fdd" providerId="ADAL" clId="{AAAA4DC8-9B01-433A-9A1A-7EF925C8EEAE}" dt="2019-10-26T10:10:24.189" v="1247" actId="1076"/>
          <ac:picMkLst>
            <pc:docMk/>
            <pc:sldMk cId="2759715041" sldId="317"/>
            <ac:picMk id="19" creationId="{81134C56-7CBA-4E9E-9A26-A1DFD937E411}"/>
          </ac:picMkLst>
        </pc:picChg>
      </pc:sldChg>
      <pc:sldChg chg="addSp delSp modSp add">
        <pc:chgData name="James Rix" userId="cb545cd9-4117-4a28-ae57-51585a740fdd" providerId="ADAL" clId="{AAAA4DC8-9B01-433A-9A1A-7EF925C8EEAE}" dt="2019-10-26T10:15:06.156" v="1312" actId="1076"/>
        <pc:sldMkLst>
          <pc:docMk/>
          <pc:sldMk cId="1121844654" sldId="318"/>
        </pc:sldMkLst>
        <pc:spChg chg="mod">
          <ac:chgData name="James Rix" userId="cb545cd9-4117-4a28-ae57-51585a740fdd" providerId="ADAL" clId="{AAAA4DC8-9B01-433A-9A1A-7EF925C8EEAE}" dt="2019-10-26T10:15:06.156" v="1312" actId="1076"/>
          <ac:spMkLst>
            <pc:docMk/>
            <pc:sldMk cId="1121844654" sldId="318"/>
            <ac:spMk id="11" creationId="{B7734F5F-CA90-41B0-AF38-CFD08C0DB442}"/>
          </ac:spMkLst>
        </pc:spChg>
        <pc:spChg chg="mod">
          <ac:chgData name="James Rix" userId="cb545cd9-4117-4a28-ae57-51585a740fdd" providerId="ADAL" clId="{AAAA4DC8-9B01-433A-9A1A-7EF925C8EEAE}" dt="2019-10-26T10:14:59.236" v="1311" actId="1076"/>
          <ac:spMkLst>
            <pc:docMk/>
            <pc:sldMk cId="1121844654" sldId="318"/>
            <ac:spMk id="12" creationId="{49E5FC6D-421D-4CBB-A83B-523A499CAAE5}"/>
          </ac:spMkLst>
        </pc:spChg>
        <pc:spChg chg="mod">
          <ac:chgData name="James Rix" userId="cb545cd9-4117-4a28-ae57-51585a740fdd" providerId="ADAL" clId="{AAAA4DC8-9B01-433A-9A1A-7EF925C8EEAE}" dt="2019-10-26T10:14:38.667" v="1307" actId="1076"/>
          <ac:spMkLst>
            <pc:docMk/>
            <pc:sldMk cId="1121844654" sldId="318"/>
            <ac:spMk id="13" creationId="{1060B58F-C541-440E-8BAE-33FC5631A971}"/>
          </ac:spMkLst>
        </pc:spChg>
        <pc:spChg chg="mod">
          <ac:chgData name="James Rix" userId="cb545cd9-4117-4a28-ae57-51585a740fdd" providerId="ADAL" clId="{AAAA4DC8-9B01-433A-9A1A-7EF925C8EEAE}" dt="2019-10-26T10:15:06.156" v="1312" actId="1076"/>
          <ac:spMkLst>
            <pc:docMk/>
            <pc:sldMk cId="1121844654" sldId="318"/>
            <ac:spMk id="14" creationId="{8735F9E5-9327-4A44-B069-66B27A8C9D55}"/>
          </ac:spMkLst>
        </pc:spChg>
        <pc:spChg chg="mod">
          <ac:chgData name="James Rix" userId="cb545cd9-4117-4a28-ae57-51585a740fdd" providerId="ADAL" clId="{AAAA4DC8-9B01-433A-9A1A-7EF925C8EEAE}" dt="2019-10-26T10:14:22.579" v="1303" actId="1076"/>
          <ac:spMkLst>
            <pc:docMk/>
            <pc:sldMk cId="1121844654" sldId="318"/>
            <ac:spMk id="15" creationId="{49D46737-7B08-4520-922B-001FE3652C88}"/>
          </ac:spMkLst>
        </pc:spChg>
        <pc:spChg chg="mod">
          <ac:chgData name="James Rix" userId="cb545cd9-4117-4a28-ae57-51585a740fdd" providerId="ADAL" clId="{AAAA4DC8-9B01-433A-9A1A-7EF925C8EEAE}" dt="2019-10-26T10:14:59.236" v="1311" actId="1076"/>
          <ac:spMkLst>
            <pc:docMk/>
            <pc:sldMk cId="1121844654" sldId="318"/>
            <ac:spMk id="16" creationId="{FD5CC351-BCB1-4CED-AF1F-8AB5056FA295}"/>
          </ac:spMkLst>
        </pc:spChg>
        <pc:picChg chg="add mod">
          <ac:chgData name="James Rix" userId="cb545cd9-4117-4a28-ae57-51585a740fdd" providerId="ADAL" clId="{AAAA4DC8-9B01-433A-9A1A-7EF925C8EEAE}" dt="2019-10-26T10:15:06.156" v="1312" actId="1076"/>
          <ac:picMkLst>
            <pc:docMk/>
            <pc:sldMk cId="1121844654" sldId="318"/>
            <ac:picMk id="6" creationId="{26FFFE0D-E340-40AE-A50A-B09BCAA7C2CD}"/>
          </ac:picMkLst>
        </pc:picChg>
        <pc:picChg chg="del">
          <ac:chgData name="James Rix" userId="cb545cd9-4117-4a28-ae57-51585a740fdd" providerId="ADAL" clId="{AAAA4DC8-9B01-433A-9A1A-7EF925C8EEAE}" dt="2019-10-26T10:10:55.630" v="1252" actId="478"/>
          <ac:picMkLst>
            <pc:docMk/>
            <pc:sldMk cId="1121844654" sldId="318"/>
            <ac:picMk id="7" creationId="{E097D585-3E55-4FD8-A86B-4BA2B3E4D30D}"/>
          </ac:picMkLst>
        </pc:picChg>
        <pc:picChg chg="add mod">
          <ac:chgData name="James Rix" userId="cb545cd9-4117-4a28-ae57-51585a740fdd" providerId="ADAL" clId="{AAAA4DC8-9B01-433A-9A1A-7EF925C8EEAE}" dt="2019-10-26T10:14:59.236" v="1311" actId="1076"/>
          <ac:picMkLst>
            <pc:docMk/>
            <pc:sldMk cId="1121844654" sldId="318"/>
            <ac:picMk id="9" creationId="{B40270F9-DE79-409A-B671-BD5B1C9DB4F8}"/>
          </ac:picMkLst>
        </pc:picChg>
        <pc:picChg chg="del">
          <ac:chgData name="James Rix" userId="cb545cd9-4117-4a28-ae57-51585a740fdd" providerId="ADAL" clId="{AAAA4DC8-9B01-433A-9A1A-7EF925C8EEAE}" dt="2019-10-26T10:10:54.798" v="1251" actId="478"/>
          <ac:picMkLst>
            <pc:docMk/>
            <pc:sldMk cId="1121844654" sldId="318"/>
            <ac:picMk id="17" creationId="{004DF93E-8157-49F5-8779-9F16F93584FA}"/>
          </ac:picMkLst>
        </pc:picChg>
        <pc:picChg chg="add mod">
          <ac:chgData name="James Rix" userId="cb545cd9-4117-4a28-ae57-51585a740fdd" providerId="ADAL" clId="{AAAA4DC8-9B01-433A-9A1A-7EF925C8EEAE}" dt="2019-10-26T10:14:20.195" v="1302" actId="1076"/>
          <ac:picMkLst>
            <pc:docMk/>
            <pc:sldMk cId="1121844654" sldId="318"/>
            <ac:picMk id="18" creationId="{995B437E-7DF5-43E1-BE88-116F2684D8E6}"/>
          </ac:picMkLst>
        </pc:picChg>
        <pc:picChg chg="del">
          <ac:chgData name="James Rix" userId="cb545cd9-4117-4a28-ae57-51585a740fdd" providerId="ADAL" clId="{AAAA4DC8-9B01-433A-9A1A-7EF925C8EEAE}" dt="2019-10-26T10:10:56.446" v="1253" actId="478"/>
          <ac:picMkLst>
            <pc:docMk/>
            <pc:sldMk cId="1121844654" sldId="318"/>
            <ac:picMk id="19" creationId="{81134C56-7CBA-4E9E-9A26-A1DFD937E411}"/>
          </ac:picMkLst>
        </pc:picChg>
      </pc:sldChg>
      <pc:sldChg chg="addSp delSp modSp add">
        <pc:chgData name="James Rix" userId="cb545cd9-4117-4a28-ae57-51585a740fdd" providerId="ADAL" clId="{AAAA4DC8-9B01-433A-9A1A-7EF925C8EEAE}" dt="2019-10-27T05:32:42.678" v="2592"/>
        <pc:sldMkLst>
          <pc:docMk/>
          <pc:sldMk cId="62249266" sldId="319"/>
        </pc:sldMkLst>
        <pc:spChg chg="mod">
          <ac:chgData name="James Rix" userId="cb545cd9-4117-4a28-ae57-51585a740fdd" providerId="ADAL" clId="{AAAA4DC8-9B01-433A-9A1A-7EF925C8EEAE}" dt="2019-10-27T05:17:21.311" v="2221" actId="20577"/>
          <ac:spMkLst>
            <pc:docMk/>
            <pc:sldMk cId="62249266" sldId="319"/>
            <ac:spMk id="6" creationId="{A92D2099-27FC-4CA6-9556-BD4B9434114C}"/>
          </ac:spMkLst>
        </pc:spChg>
        <pc:spChg chg="add mod">
          <ac:chgData name="James Rix" userId="cb545cd9-4117-4a28-ae57-51585a740fdd" providerId="ADAL" clId="{AAAA4DC8-9B01-433A-9A1A-7EF925C8EEAE}" dt="2019-10-27T05:11:50.768" v="2131" actId="208"/>
          <ac:spMkLst>
            <pc:docMk/>
            <pc:sldMk cId="62249266" sldId="319"/>
            <ac:spMk id="9" creationId="{249597F5-0466-4414-B44F-FB51356D4029}"/>
          </ac:spMkLst>
        </pc:spChg>
        <pc:spChg chg="add mod">
          <ac:chgData name="James Rix" userId="cb545cd9-4117-4a28-ae57-51585a740fdd" providerId="ADAL" clId="{AAAA4DC8-9B01-433A-9A1A-7EF925C8EEAE}" dt="2019-10-27T05:13:34.933" v="2147" actId="207"/>
          <ac:spMkLst>
            <pc:docMk/>
            <pc:sldMk cId="62249266" sldId="319"/>
            <ac:spMk id="11" creationId="{73AA571F-19EE-4D1A-B135-B12DF6659055}"/>
          </ac:spMkLst>
        </pc:spChg>
        <pc:spChg chg="add mod">
          <ac:chgData name="James Rix" userId="cb545cd9-4117-4a28-ae57-51585a740fdd" providerId="ADAL" clId="{AAAA4DC8-9B01-433A-9A1A-7EF925C8EEAE}" dt="2019-10-27T05:15:03.307" v="2187" actId="1076"/>
          <ac:spMkLst>
            <pc:docMk/>
            <pc:sldMk cId="62249266" sldId="319"/>
            <ac:spMk id="12" creationId="{1959128A-664B-4221-BD6F-1FF4BF187EA1}"/>
          </ac:spMkLst>
        </pc:spChg>
        <pc:spChg chg="add mod ord">
          <ac:chgData name="James Rix" userId="cb545cd9-4117-4a28-ae57-51585a740fdd" providerId="ADAL" clId="{AAAA4DC8-9B01-433A-9A1A-7EF925C8EEAE}" dt="2019-10-27T05:12:30.909" v="2139" actId="167"/>
          <ac:spMkLst>
            <pc:docMk/>
            <pc:sldMk cId="62249266" sldId="319"/>
            <ac:spMk id="232" creationId="{50A1A973-7CD1-493B-8F2C-1A414768ADFC}"/>
          </ac:spMkLst>
        </pc:spChg>
        <pc:spChg chg="add mod">
          <ac:chgData name="James Rix" userId="cb545cd9-4117-4a28-ae57-51585a740fdd" providerId="ADAL" clId="{AAAA4DC8-9B01-433A-9A1A-7EF925C8EEAE}" dt="2019-10-27T05:13:43.839" v="2151" actId="20577"/>
          <ac:spMkLst>
            <pc:docMk/>
            <pc:sldMk cId="62249266" sldId="319"/>
            <ac:spMk id="234" creationId="{D89FC9D4-F748-4E0D-948F-C241ED96A2A9}"/>
          </ac:spMkLst>
        </pc:spChg>
        <pc:spChg chg="add mod">
          <ac:chgData name="James Rix" userId="cb545cd9-4117-4a28-ae57-51585a740fdd" providerId="ADAL" clId="{AAAA4DC8-9B01-433A-9A1A-7EF925C8EEAE}" dt="2019-10-27T05:13:51.534" v="2155" actId="20577"/>
          <ac:spMkLst>
            <pc:docMk/>
            <pc:sldMk cId="62249266" sldId="319"/>
            <ac:spMk id="235" creationId="{CEE83A31-92FD-4831-A918-A54876CACC39}"/>
          </ac:spMkLst>
        </pc:spChg>
        <pc:grpChg chg="mod ord">
          <ac:chgData name="James Rix" userId="cb545cd9-4117-4a28-ae57-51585a740fdd" providerId="ADAL" clId="{AAAA4DC8-9B01-433A-9A1A-7EF925C8EEAE}" dt="2019-10-27T05:12:01.098" v="2133" actId="166"/>
          <ac:grpSpMkLst>
            <pc:docMk/>
            <pc:sldMk cId="62249266" sldId="319"/>
            <ac:grpSpMk id="119" creationId="{872A7CB3-D3E7-41F0-BD97-C5A922A14BB1}"/>
          </ac:grpSpMkLst>
        </pc:grpChg>
        <pc:cxnChg chg="add mod">
          <ac:chgData name="James Rix" userId="cb545cd9-4117-4a28-ae57-51585a740fdd" providerId="ADAL" clId="{AAAA4DC8-9B01-433A-9A1A-7EF925C8EEAE}" dt="2019-10-27T05:13:10.876" v="2143" actId="14100"/>
          <ac:cxnSpMkLst>
            <pc:docMk/>
            <pc:sldMk cId="62249266" sldId="319"/>
            <ac:cxnSpMk id="3" creationId="{CB4AF960-7B95-4086-96D7-0E8D4B83F93D}"/>
          </ac:cxnSpMkLst>
        </pc:cxnChg>
        <pc:cxnChg chg="add mod">
          <ac:chgData name="James Rix" userId="cb545cd9-4117-4a28-ae57-51585a740fdd" providerId="ADAL" clId="{AAAA4DC8-9B01-433A-9A1A-7EF925C8EEAE}" dt="2019-10-27T05:13:03.130" v="2142" actId="12788"/>
          <ac:cxnSpMkLst>
            <pc:docMk/>
            <pc:sldMk cId="62249266" sldId="319"/>
            <ac:cxnSpMk id="8" creationId="{16E750B5-34BC-4AF5-A822-228F8BC08AEF}"/>
          </ac:cxnSpMkLst>
        </pc:cxnChg>
        <pc:cxnChg chg="add mod">
          <ac:chgData name="James Rix" userId="cb545cd9-4117-4a28-ae57-51585a740fdd" providerId="ADAL" clId="{AAAA4DC8-9B01-433A-9A1A-7EF925C8EEAE}" dt="2019-10-27T05:15:17.089" v="2190"/>
          <ac:cxnSpMkLst>
            <pc:docMk/>
            <pc:sldMk cId="62249266" sldId="319"/>
            <ac:cxnSpMk id="16" creationId="{1A0CFC48-DFB5-42C5-9C0C-112A1588A561}"/>
          </ac:cxnSpMkLst>
        </pc:cxnChg>
        <pc:cxnChg chg="add del mod">
          <ac:chgData name="James Rix" userId="cb545cd9-4117-4a28-ae57-51585a740fdd" providerId="ADAL" clId="{AAAA4DC8-9B01-433A-9A1A-7EF925C8EEAE}" dt="2019-10-27T05:32:42.678" v="2592"/>
          <ac:cxnSpMkLst>
            <pc:docMk/>
            <pc:sldMk cId="62249266" sldId="319"/>
            <ac:cxnSpMk id="18" creationId="{8E8D795A-985E-4BD7-9671-2CF456B66D7F}"/>
          </ac:cxnSpMkLst>
        </pc:cxnChg>
        <pc:cxnChg chg="add mod ord">
          <ac:chgData name="James Rix" userId="cb545cd9-4117-4a28-ae57-51585a740fdd" providerId="ADAL" clId="{AAAA4DC8-9B01-433A-9A1A-7EF925C8EEAE}" dt="2019-10-27T05:14:46.230" v="2185" actId="166"/>
          <ac:cxnSpMkLst>
            <pc:docMk/>
            <pc:sldMk cId="62249266" sldId="319"/>
            <ac:cxnSpMk id="229" creationId="{2245CEB2-DE37-4469-87B0-1C30EF589E73}"/>
          </ac:cxnSpMkLst>
        </pc:cxnChg>
        <pc:cxnChg chg="add mod">
          <ac:chgData name="James Rix" userId="cb545cd9-4117-4a28-ae57-51585a740fdd" providerId="ADAL" clId="{AAAA4DC8-9B01-433A-9A1A-7EF925C8EEAE}" dt="2019-10-27T05:13:03.130" v="2142" actId="12788"/>
          <ac:cxnSpMkLst>
            <pc:docMk/>
            <pc:sldMk cId="62249266" sldId="319"/>
            <ac:cxnSpMk id="230" creationId="{E8A05084-B279-47A4-8908-7FB8C172A8BB}"/>
          </ac:cxnSpMkLst>
        </pc:cxnChg>
        <pc:cxnChg chg="add mod">
          <ac:chgData name="James Rix" userId="cb545cd9-4117-4a28-ae57-51585a740fdd" providerId="ADAL" clId="{AAAA4DC8-9B01-433A-9A1A-7EF925C8EEAE}" dt="2019-10-27T05:13:03.130" v="2142" actId="12788"/>
          <ac:cxnSpMkLst>
            <pc:docMk/>
            <pc:sldMk cId="62249266" sldId="319"/>
            <ac:cxnSpMk id="231" creationId="{DEB81930-B557-4C8A-8B13-5C598BE633B4}"/>
          </ac:cxnSpMkLst>
        </pc:cxnChg>
        <pc:cxnChg chg="add mod">
          <ac:chgData name="James Rix" userId="cb545cd9-4117-4a28-ae57-51585a740fdd" providerId="ADAL" clId="{AAAA4DC8-9B01-433A-9A1A-7EF925C8EEAE}" dt="2019-10-27T05:14:51.525" v="2186" actId="14100"/>
          <ac:cxnSpMkLst>
            <pc:docMk/>
            <pc:sldMk cId="62249266" sldId="319"/>
            <ac:cxnSpMk id="233" creationId="{DA576CB7-F2E5-41CF-A555-30A6F6CD9939}"/>
          </ac:cxnSpMkLst>
        </pc:cxnChg>
      </pc:sldChg>
      <pc:sldChg chg="addSp delSp modSp add">
        <pc:chgData name="James Rix" userId="cb545cd9-4117-4a28-ae57-51585a740fdd" providerId="ADAL" clId="{AAAA4DC8-9B01-433A-9A1A-7EF925C8EEAE}" dt="2019-10-27T06:38:20.383" v="2694" actId="20577"/>
        <pc:sldMkLst>
          <pc:docMk/>
          <pc:sldMk cId="3350289677" sldId="320"/>
        </pc:sldMkLst>
        <pc:spChg chg="add del mod">
          <ac:chgData name="James Rix" userId="cb545cd9-4117-4a28-ae57-51585a740fdd" providerId="ADAL" clId="{AAAA4DC8-9B01-433A-9A1A-7EF925C8EEAE}" dt="2019-10-27T05:21:52.145" v="2253" actId="478"/>
          <ac:spMkLst>
            <pc:docMk/>
            <pc:sldMk cId="3350289677" sldId="320"/>
            <ac:spMk id="2" creationId="{9F53E816-27D8-4B20-9466-4492CE5A6C18}"/>
          </ac:spMkLst>
        </pc:spChg>
        <pc:spChg chg="mod">
          <ac:chgData name="James Rix" userId="cb545cd9-4117-4a28-ae57-51585a740fdd" providerId="ADAL" clId="{AAAA4DC8-9B01-433A-9A1A-7EF925C8EEAE}" dt="2019-10-27T05:26:39.109" v="2337" actId="20577"/>
          <ac:spMkLst>
            <pc:docMk/>
            <pc:sldMk cId="3350289677" sldId="320"/>
            <ac:spMk id="6" creationId="{A92D2099-27FC-4CA6-9556-BD4B9434114C}"/>
          </ac:spMkLst>
        </pc:spChg>
        <pc:spChg chg="del">
          <ac:chgData name="James Rix" userId="cb545cd9-4117-4a28-ae57-51585a740fdd" providerId="ADAL" clId="{AAAA4DC8-9B01-433A-9A1A-7EF925C8EEAE}" dt="2019-10-27T05:19:42.328" v="2223" actId="478"/>
          <ac:spMkLst>
            <pc:docMk/>
            <pc:sldMk cId="3350289677" sldId="320"/>
            <ac:spMk id="9" creationId="{249597F5-0466-4414-B44F-FB51356D4029}"/>
          </ac:spMkLst>
        </pc:spChg>
        <pc:spChg chg="del">
          <ac:chgData name="James Rix" userId="cb545cd9-4117-4a28-ae57-51585a740fdd" providerId="ADAL" clId="{AAAA4DC8-9B01-433A-9A1A-7EF925C8EEAE}" dt="2019-10-27T05:19:42.328" v="2223" actId="478"/>
          <ac:spMkLst>
            <pc:docMk/>
            <pc:sldMk cId="3350289677" sldId="320"/>
            <ac:spMk id="11" creationId="{73AA571F-19EE-4D1A-B135-B12DF6659055}"/>
          </ac:spMkLst>
        </pc:spChg>
        <pc:spChg chg="del">
          <ac:chgData name="James Rix" userId="cb545cd9-4117-4a28-ae57-51585a740fdd" providerId="ADAL" clId="{AAAA4DC8-9B01-433A-9A1A-7EF925C8EEAE}" dt="2019-10-27T05:19:42.328" v="2223" actId="478"/>
          <ac:spMkLst>
            <pc:docMk/>
            <pc:sldMk cId="3350289677" sldId="320"/>
            <ac:spMk id="12" creationId="{1959128A-664B-4221-BD6F-1FF4BF187EA1}"/>
          </ac:spMkLst>
        </pc:spChg>
        <pc:spChg chg="add mod">
          <ac:chgData name="James Rix" userId="cb545cd9-4117-4a28-ae57-51585a740fdd" providerId="ADAL" clId="{AAAA4DC8-9B01-433A-9A1A-7EF925C8EEAE}" dt="2019-10-27T05:31:04.232" v="2586" actId="1076"/>
          <ac:spMkLst>
            <pc:docMk/>
            <pc:sldMk cId="3350289677" sldId="320"/>
            <ac:spMk id="13" creationId="{16A73FE7-F468-4DC1-966C-632E11243062}"/>
          </ac:spMkLst>
        </pc:spChg>
        <pc:spChg chg="add del mod">
          <ac:chgData name="James Rix" userId="cb545cd9-4117-4a28-ae57-51585a740fdd" providerId="ADAL" clId="{AAAA4DC8-9B01-433A-9A1A-7EF925C8EEAE}" dt="2019-10-27T05:37:04.447" v="2633"/>
          <ac:spMkLst>
            <pc:docMk/>
            <pc:sldMk cId="3350289677" sldId="320"/>
            <ac:spMk id="20" creationId="{BB8607C0-9BD8-4D90-AB51-0D542306F4F4}"/>
          </ac:spMkLst>
        </pc:spChg>
        <pc:spChg chg="add mod">
          <ac:chgData name="James Rix" userId="cb545cd9-4117-4a28-ae57-51585a740fdd" providerId="ADAL" clId="{AAAA4DC8-9B01-433A-9A1A-7EF925C8EEAE}" dt="2019-10-27T05:38:25.673" v="2665" actId="1076"/>
          <ac:spMkLst>
            <pc:docMk/>
            <pc:sldMk cId="3350289677" sldId="320"/>
            <ac:spMk id="21" creationId="{927D6FEB-B5FA-4464-9571-CD11998B26A0}"/>
          </ac:spMkLst>
        </pc:spChg>
        <pc:spChg chg="del">
          <ac:chgData name="James Rix" userId="cb545cd9-4117-4a28-ae57-51585a740fdd" providerId="ADAL" clId="{AAAA4DC8-9B01-433A-9A1A-7EF925C8EEAE}" dt="2019-10-27T05:19:42.328" v="2223" actId="478"/>
          <ac:spMkLst>
            <pc:docMk/>
            <pc:sldMk cId="3350289677" sldId="320"/>
            <ac:spMk id="232" creationId="{50A1A973-7CD1-493B-8F2C-1A414768ADFC}"/>
          </ac:spMkLst>
        </pc:spChg>
        <pc:spChg chg="del">
          <ac:chgData name="James Rix" userId="cb545cd9-4117-4a28-ae57-51585a740fdd" providerId="ADAL" clId="{AAAA4DC8-9B01-433A-9A1A-7EF925C8EEAE}" dt="2019-10-27T05:19:42.328" v="2223" actId="478"/>
          <ac:spMkLst>
            <pc:docMk/>
            <pc:sldMk cId="3350289677" sldId="320"/>
            <ac:spMk id="234" creationId="{D89FC9D4-F748-4E0D-948F-C241ED96A2A9}"/>
          </ac:spMkLst>
        </pc:spChg>
        <pc:spChg chg="del">
          <ac:chgData name="James Rix" userId="cb545cd9-4117-4a28-ae57-51585a740fdd" providerId="ADAL" clId="{AAAA4DC8-9B01-433A-9A1A-7EF925C8EEAE}" dt="2019-10-27T05:19:42.328" v="2223" actId="478"/>
          <ac:spMkLst>
            <pc:docMk/>
            <pc:sldMk cId="3350289677" sldId="320"/>
            <ac:spMk id="235" creationId="{CEE83A31-92FD-4831-A918-A54876CACC39}"/>
          </ac:spMkLst>
        </pc:spChg>
        <pc:spChg chg="add del mod">
          <ac:chgData name="James Rix" userId="cb545cd9-4117-4a28-ae57-51585a740fdd" providerId="ADAL" clId="{AAAA4DC8-9B01-433A-9A1A-7EF925C8EEAE}" dt="2019-10-27T05:21:51.144" v="2252" actId="478"/>
          <ac:spMkLst>
            <pc:docMk/>
            <pc:sldMk cId="3350289677" sldId="320"/>
            <ac:spMk id="236" creationId="{832D9790-DF45-4680-96CC-D941CB508A63}"/>
          </ac:spMkLst>
        </pc:spChg>
        <pc:spChg chg="add del mod">
          <ac:chgData name="James Rix" userId="cb545cd9-4117-4a28-ae57-51585a740fdd" providerId="ADAL" clId="{AAAA4DC8-9B01-433A-9A1A-7EF925C8EEAE}" dt="2019-10-27T05:37:04.447" v="2633"/>
          <ac:spMkLst>
            <pc:docMk/>
            <pc:sldMk cId="3350289677" sldId="320"/>
            <ac:spMk id="357" creationId="{CDB7CDF4-A4D5-4D19-AE75-DB25D6ABC49A}"/>
          </ac:spMkLst>
        </pc:spChg>
        <pc:spChg chg="add del mod">
          <ac:chgData name="James Rix" userId="cb545cd9-4117-4a28-ae57-51585a740fdd" providerId="ADAL" clId="{AAAA4DC8-9B01-433A-9A1A-7EF925C8EEAE}" dt="2019-10-27T05:37:04.447" v="2633"/>
          <ac:spMkLst>
            <pc:docMk/>
            <pc:sldMk cId="3350289677" sldId="320"/>
            <ac:spMk id="358" creationId="{9BD7766B-B6C8-4FD7-A37C-1D5CB48D6FA3}"/>
          </ac:spMkLst>
        </pc:spChg>
        <pc:spChg chg="add del mod">
          <ac:chgData name="James Rix" userId="cb545cd9-4117-4a28-ae57-51585a740fdd" providerId="ADAL" clId="{AAAA4DC8-9B01-433A-9A1A-7EF925C8EEAE}" dt="2019-10-27T05:37:04.447" v="2633"/>
          <ac:spMkLst>
            <pc:docMk/>
            <pc:sldMk cId="3350289677" sldId="320"/>
            <ac:spMk id="359" creationId="{24E6460D-9742-4962-9274-905D1AAABA69}"/>
          </ac:spMkLst>
        </pc:spChg>
        <pc:spChg chg="add">
          <ac:chgData name="James Rix" userId="cb545cd9-4117-4a28-ae57-51585a740fdd" providerId="ADAL" clId="{AAAA4DC8-9B01-433A-9A1A-7EF925C8EEAE}" dt="2019-10-27T05:37:19.373" v="2637"/>
          <ac:spMkLst>
            <pc:docMk/>
            <pc:sldMk cId="3350289677" sldId="320"/>
            <ac:spMk id="360" creationId="{E0130241-F173-4901-AA12-03315103F04E}"/>
          </ac:spMkLst>
        </pc:spChg>
        <pc:spChg chg="add">
          <ac:chgData name="James Rix" userId="cb545cd9-4117-4a28-ae57-51585a740fdd" providerId="ADAL" clId="{AAAA4DC8-9B01-433A-9A1A-7EF925C8EEAE}" dt="2019-10-27T05:37:19.373" v="2637"/>
          <ac:spMkLst>
            <pc:docMk/>
            <pc:sldMk cId="3350289677" sldId="320"/>
            <ac:spMk id="361" creationId="{2AF0F75E-F2D3-4942-A68A-40822D79741B}"/>
          </ac:spMkLst>
        </pc:spChg>
        <pc:spChg chg="add">
          <ac:chgData name="James Rix" userId="cb545cd9-4117-4a28-ae57-51585a740fdd" providerId="ADAL" clId="{AAAA4DC8-9B01-433A-9A1A-7EF925C8EEAE}" dt="2019-10-27T05:37:19.373" v="2637"/>
          <ac:spMkLst>
            <pc:docMk/>
            <pc:sldMk cId="3350289677" sldId="320"/>
            <ac:spMk id="362" creationId="{477F65A2-FEDA-4908-8FCA-2213C97E3E4D}"/>
          </ac:spMkLst>
        </pc:spChg>
        <pc:spChg chg="add">
          <ac:chgData name="James Rix" userId="cb545cd9-4117-4a28-ae57-51585a740fdd" providerId="ADAL" clId="{AAAA4DC8-9B01-433A-9A1A-7EF925C8EEAE}" dt="2019-10-27T05:37:19.373" v="2637"/>
          <ac:spMkLst>
            <pc:docMk/>
            <pc:sldMk cId="3350289677" sldId="320"/>
            <ac:spMk id="363" creationId="{67AD53B3-0298-4CE7-9F04-55BC78B88901}"/>
          </ac:spMkLst>
        </pc:spChg>
        <pc:spChg chg="add mod">
          <ac:chgData name="James Rix" userId="cb545cd9-4117-4a28-ae57-51585a740fdd" providerId="ADAL" clId="{AAAA4DC8-9B01-433A-9A1A-7EF925C8EEAE}" dt="2019-10-27T06:38:20.383" v="2694" actId="20577"/>
          <ac:spMkLst>
            <pc:docMk/>
            <pc:sldMk cId="3350289677" sldId="320"/>
            <ac:spMk id="364" creationId="{9263EFEC-B45E-4C88-80F5-1D3A5266A940}"/>
          </ac:spMkLst>
        </pc:spChg>
        <pc:grpChg chg="del">
          <ac:chgData name="James Rix" userId="cb545cd9-4117-4a28-ae57-51585a740fdd" providerId="ADAL" clId="{AAAA4DC8-9B01-433A-9A1A-7EF925C8EEAE}" dt="2019-10-27T05:19:42.328" v="2223" actId="478"/>
          <ac:grpSpMkLst>
            <pc:docMk/>
            <pc:sldMk cId="3350289677" sldId="320"/>
            <ac:grpSpMk id="119" creationId="{872A7CB3-D3E7-41F0-BD97-C5A922A14BB1}"/>
          </ac:grpSpMkLst>
        </pc:grpChg>
        <pc:grpChg chg="add mod ord">
          <ac:chgData name="James Rix" userId="cb545cd9-4117-4a28-ae57-51585a740fdd" providerId="ADAL" clId="{AAAA4DC8-9B01-433A-9A1A-7EF925C8EEAE}" dt="2019-10-27T05:37:33.906" v="2640" actId="1076"/>
          <ac:grpSpMkLst>
            <pc:docMk/>
            <pc:sldMk cId="3350289677" sldId="320"/>
            <ac:grpSpMk id="237" creationId="{5656BA1E-522C-437D-9814-1D30C111A3B1}"/>
          </ac:grpSpMkLst>
        </pc:grpChg>
        <pc:graphicFrameChg chg="add mod modGraphic">
          <ac:chgData name="James Rix" userId="cb545cd9-4117-4a28-ae57-51585a740fdd" providerId="ADAL" clId="{AAAA4DC8-9B01-433A-9A1A-7EF925C8EEAE}" dt="2019-10-27T05:31:13.663" v="2588" actId="1076"/>
          <ac:graphicFrameMkLst>
            <pc:docMk/>
            <pc:sldMk cId="3350289677" sldId="320"/>
            <ac:graphicFrameMk id="7" creationId="{9E6AEA05-18DB-4C0A-8D84-5EECF61535B9}"/>
          </ac:graphicFrameMkLst>
        </pc:graphicFrameChg>
        <pc:cxnChg chg="del">
          <ac:chgData name="James Rix" userId="cb545cd9-4117-4a28-ae57-51585a740fdd" providerId="ADAL" clId="{AAAA4DC8-9B01-433A-9A1A-7EF925C8EEAE}" dt="2019-10-27T05:19:42.328" v="2223" actId="478"/>
          <ac:cxnSpMkLst>
            <pc:docMk/>
            <pc:sldMk cId="3350289677" sldId="320"/>
            <ac:cxnSpMk id="3" creationId="{CB4AF960-7B95-4086-96D7-0E8D4B83F93D}"/>
          </ac:cxnSpMkLst>
        </pc:cxnChg>
        <pc:cxnChg chg="del">
          <ac:chgData name="James Rix" userId="cb545cd9-4117-4a28-ae57-51585a740fdd" providerId="ADAL" clId="{AAAA4DC8-9B01-433A-9A1A-7EF925C8EEAE}" dt="2019-10-27T05:19:42.328" v="2223" actId="478"/>
          <ac:cxnSpMkLst>
            <pc:docMk/>
            <pc:sldMk cId="3350289677" sldId="320"/>
            <ac:cxnSpMk id="8" creationId="{16E750B5-34BC-4AF5-A822-228F8BC08AEF}"/>
          </ac:cxnSpMkLst>
        </pc:cxnChg>
        <pc:cxnChg chg="add del mod">
          <ac:chgData name="James Rix" userId="cb545cd9-4117-4a28-ae57-51585a740fdd" providerId="ADAL" clId="{AAAA4DC8-9B01-433A-9A1A-7EF925C8EEAE}" dt="2019-10-27T05:34:04.579" v="2604" actId="478"/>
          <ac:cxnSpMkLst>
            <pc:docMk/>
            <pc:sldMk cId="3350289677" sldId="320"/>
            <ac:cxnSpMk id="15" creationId="{71F9C00C-904A-4405-AECD-8DED3967C03E}"/>
          </ac:cxnSpMkLst>
        </pc:cxnChg>
        <pc:cxnChg chg="del">
          <ac:chgData name="James Rix" userId="cb545cd9-4117-4a28-ae57-51585a740fdd" providerId="ADAL" clId="{AAAA4DC8-9B01-433A-9A1A-7EF925C8EEAE}" dt="2019-10-27T05:19:42.328" v="2223" actId="478"/>
          <ac:cxnSpMkLst>
            <pc:docMk/>
            <pc:sldMk cId="3350289677" sldId="320"/>
            <ac:cxnSpMk id="16" creationId="{1A0CFC48-DFB5-42C5-9C0C-112A1588A561}"/>
          </ac:cxnSpMkLst>
        </pc:cxnChg>
        <pc:cxnChg chg="add mod">
          <ac:chgData name="James Rix" userId="cb545cd9-4117-4a28-ae57-51585a740fdd" providerId="ADAL" clId="{AAAA4DC8-9B01-433A-9A1A-7EF925C8EEAE}" dt="2019-10-27T05:38:50.722" v="2670"/>
          <ac:cxnSpMkLst>
            <pc:docMk/>
            <pc:sldMk cId="3350289677" sldId="320"/>
            <ac:cxnSpMk id="23" creationId="{28AEC1EA-9BFD-4326-ADBF-C56B1A2D6938}"/>
          </ac:cxnSpMkLst>
        </pc:cxnChg>
        <pc:cxnChg chg="add mod">
          <ac:chgData name="James Rix" userId="cb545cd9-4117-4a28-ae57-51585a740fdd" providerId="ADAL" clId="{AAAA4DC8-9B01-433A-9A1A-7EF925C8EEAE}" dt="2019-10-27T05:39:22.747" v="2676" actId="208"/>
          <ac:cxnSpMkLst>
            <pc:docMk/>
            <pc:sldMk cId="3350289677" sldId="320"/>
            <ac:cxnSpMk id="28" creationId="{5DA54845-6BDF-4D69-AA07-5E76B6A53C38}"/>
          </ac:cxnSpMkLst>
        </pc:cxnChg>
        <pc:cxnChg chg="add mod">
          <ac:chgData name="James Rix" userId="cb545cd9-4117-4a28-ae57-51585a740fdd" providerId="ADAL" clId="{AAAA4DC8-9B01-433A-9A1A-7EF925C8EEAE}" dt="2019-10-27T05:39:30.970" v="2678" actId="208"/>
          <ac:cxnSpMkLst>
            <pc:docMk/>
            <pc:sldMk cId="3350289677" sldId="320"/>
            <ac:cxnSpMk id="30" creationId="{9DE41545-289F-4243-B92E-CBBAEC5304DF}"/>
          </ac:cxnSpMkLst>
        </pc:cxnChg>
        <pc:cxnChg chg="mod">
          <ac:chgData name="James Rix" userId="cb545cd9-4117-4a28-ae57-51585a740fdd" providerId="ADAL" clId="{AAAA4DC8-9B01-433A-9A1A-7EF925C8EEAE}" dt="2019-10-27T05:19:42.328" v="2223" actId="478"/>
          <ac:cxnSpMkLst>
            <pc:docMk/>
            <pc:sldMk cId="3350289677" sldId="320"/>
            <ac:cxnSpMk id="147" creationId="{ED989F07-CDA7-4545-BBD1-E9E6C30DDF9D}"/>
          </ac:cxnSpMkLst>
        </pc:cxnChg>
        <pc:cxnChg chg="del">
          <ac:chgData name="James Rix" userId="cb545cd9-4117-4a28-ae57-51585a740fdd" providerId="ADAL" clId="{AAAA4DC8-9B01-433A-9A1A-7EF925C8EEAE}" dt="2019-10-27T05:19:42.328" v="2223" actId="478"/>
          <ac:cxnSpMkLst>
            <pc:docMk/>
            <pc:sldMk cId="3350289677" sldId="320"/>
            <ac:cxnSpMk id="229" creationId="{2245CEB2-DE37-4469-87B0-1C30EF589E73}"/>
          </ac:cxnSpMkLst>
        </pc:cxnChg>
        <pc:cxnChg chg="del">
          <ac:chgData name="James Rix" userId="cb545cd9-4117-4a28-ae57-51585a740fdd" providerId="ADAL" clId="{AAAA4DC8-9B01-433A-9A1A-7EF925C8EEAE}" dt="2019-10-27T05:19:42.328" v="2223" actId="478"/>
          <ac:cxnSpMkLst>
            <pc:docMk/>
            <pc:sldMk cId="3350289677" sldId="320"/>
            <ac:cxnSpMk id="230" creationId="{E8A05084-B279-47A4-8908-7FB8C172A8BB}"/>
          </ac:cxnSpMkLst>
        </pc:cxnChg>
        <pc:cxnChg chg="del">
          <ac:chgData name="James Rix" userId="cb545cd9-4117-4a28-ae57-51585a740fdd" providerId="ADAL" clId="{AAAA4DC8-9B01-433A-9A1A-7EF925C8EEAE}" dt="2019-10-27T05:19:42.328" v="2223" actId="478"/>
          <ac:cxnSpMkLst>
            <pc:docMk/>
            <pc:sldMk cId="3350289677" sldId="320"/>
            <ac:cxnSpMk id="231" creationId="{DEB81930-B557-4C8A-8B13-5C598BE633B4}"/>
          </ac:cxnSpMkLst>
        </pc:cxnChg>
        <pc:cxnChg chg="del">
          <ac:chgData name="James Rix" userId="cb545cd9-4117-4a28-ae57-51585a740fdd" providerId="ADAL" clId="{AAAA4DC8-9B01-433A-9A1A-7EF925C8EEAE}" dt="2019-10-27T05:19:42.328" v="2223" actId="478"/>
          <ac:cxnSpMkLst>
            <pc:docMk/>
            <pc:sldMk cId="3350289677" sldId="320"/>
            <ac:cxnSpMk id="233" creationId="{DA576CB7-F2E5-41CF-A555-30A6F6CD9939}"/>
          </ac:cxnSpMkLst>
        </pc:cxnChg>
        <pc:cxnChg chg="add del mod">
          <ac:chgData name="James Rix" userId="cb545cd9-4117-4a28-ae57-51585a740fdd" providerId="ADAL" clId="{AAAA4DC8-9B01-433A-9A1A-7EF925C8EEAE}" dt="2019-10-27T05:37:10.869" v="2635" actId="478"/>
          <ac:cxnSpMkLst>
            <pc:docMk/>
            <pc:sldMk cId="3350289677" sldId="320"/>
            <ac:cxnSpMk id="347" creationId="{977156AF-E404-430F-AB51-13DBEA993E30}"/>
          </ac:cxnSpMkLst>
        </pc:cxnChg>
        <pc:cxnChg chg="add del mod">
          <ac:chgData name="James Rix" userId="cb545cd9-4117-4a28-ae57-51585a740fdd" providerId="ADAL" clId="{AAAA4DC8-9B01-433A-9A1A-7EF925C8EEAE}" dt="2019-10-27T05:37:10.869" v="2635" actId="478"/>
          <ac:cxnSpMkLst>
            <pc:docMk/>
            <pc:sldMk cId="3350289677" sldId="320"/>
            <ac:cxnSpMk id="348" creationId="{8E07D734-AC2B-4262-9648-50E149F5B415}"/>
          </ac:cxnSpMkLst>
        </pc:cxnChg>
        <pc:cxnChg chg="add del mod">
          <ac:chgData name="James Rix" userId="cb545cd9-4117-4a28-ae57-51585a740fdd" providerId="ADAL" clId="{AAAA4DC8-9B01-433A-9A1A-7EF925C8EEAE}" dt="2019-10-27T05:37:10.869" v="2635" actId="478"/>
          <ac:cxnSpMkLst>
            <pc:docMk/>
            <pc:sldMk cId="3350289677" sldId="320"/>
            <ac:cxnSpMk id="349" creationId="{B610EAE0-3E74-4D6F-AFE8-275E2AAA57D5}"/>
          </ac:cxnSpMkLst>
        </pc:cxnChg>
        <pc:cxnChg chg="add del mod">
          <ac:chgData name="James Rix" userId="cb545cd9-4117-4a28-ae57-51585a740fdd" providerId="ADAL" clId="{AAAA4DC8-9B01-433A-9A1A-7EF925C8EEAE}" dt="2019-10-27T05:37:10.869" v="2635" actId="478"/>
          <ac:cxnSpMkLst>
            <pc:docMk/>
            <pc:sldMk cId="3350289677" sldId="320"/>
            <ac:cxnSpMk id="350" creationId="{90B6EEAD-25A7-4FC2-A721-F250640A1F6A}"/>
          </ac:cxnSpMkLst>
        </pc:cxnChg>
        <pc:cxnChg chg="add del mod">
          <ac:chgData name="James Rix" userId="cb545cd9-4117-4a28-ae57-51585a740fdd" providerId="ADAL" clId="{AAAA4DC8-9B01-433A-9A1A-7EF925C8EEAE}" dt="2019-10-27T05:37:10.869" v="2635" actId="478"/>
          <ac:cxnSpMkLst>
            <pc:docMk/>
            <pc:sldMk cId="3350289677" sldId="320"/>
            <ac:cxnSpMk id="351" creationId="{8E071C72-4282-4628-B6D8-6FECA5EEB244}"/>
          </ac:cxnSpMkLst>
        </pc:cxnChg>
        <pc:cxnChg chg="add del mod">
          <ac:chgData name="James Rix" userId="cb545cd9-4117-4a28-ae57-51585a740fdd" providerId="ADAL" clId="{AAAA4DC8-9B01-433A-9A1A-7EF925C8EEAE}" dt="2019-10-27T05:37:10.869" v="2635" actId="478"/>
          <ac:cxnSpMkLst>
            <pc:docMk/>
            <pc:sldMk cId="3350289677" sldId="320"/>
            <ac:cxnSpMk id="352" creationId="{106EF379-1933-4842-8299-B7111C2590BD}"/>
          </ac:cxnSpMkLst>
        </pc:cxnChg>
        <pc:cxnChg chg="add del mod">
          <ac:chgData name="James Rix" userId="cb545cd9-4117-4a28-ae57-51585a740fdd" providerId="ADAL" clId="{AAAA4DC8-9B01-433A-9A1A-7EF925C8EEAE}" dt="2019-10-27T05:37:10.869" v="2635" actId="478"/>
          <ac:cxnSpMkLst>
            <pc:docMk/>
            <pc:sldMk cId="3350289677" sldId="320"/>
            <ac:cxnSpMk id="353" creationId="{5941C504-D52E-4F7E-B0AD-EC25D2B45082}"/>
          </ac:cxnSpMkLst>
        </pc:cxnChg>
        <pc:cxnChg chg="add del mod">
          <ac:chgData name="James Rix" userId="cb545cd9-4117-4a28-ae57-51585a740fdd" providerId="ADAL" clId="{AAAA4DC8-9B01-433A-9A1A-7EF925C8EEAE}" dt="2019-10-27T05:37:10.869" v="2635" actId="478"/>
          <ac:cxnSpMkLst>
            <pc:docMk/>
            <pc:sldMk cId="3350289677" sldId="320"/>
            <ac:cxnSpMk id="354" creationId="{767358A4-3062-4153-ADD8-65641AB32A29}"/>
          </ac:cxnSpMkLst>
        </pc:cxnChg>
        <pc:cxnChg chg="add del mod">
          <ac:chgData name="James Rix" userId="cb545cd9-4117-4a28-ae57-51585a740fdd" providerId="ADAL" clId="{AAAA4DC8-9B01-433A-9A1A-7EF925C8EEAE}" dt="2019-10-27T05:37:10.869" v="2635" actId="478"/>
          <ac:cxnSpMkLst>
            <pc:docMk/>
            <pc:sldMk cId="3350289677" sldId="320"/>
            <ac:cxnSpMk id="355" creationId="{AD3F3CB8-DE5A-490A-BD58-CA07459AAB9D}"/>
          </ac:cxnSpMkLst>
        </pc:cxnChg>
        <pc:cxnChg chg="add del mod">
          <ac:chgData name="James Rix" userId="cb545cd9-4117-4a28-ae57-51585a740fdd" providerId="ADAL" clId="{AAAA4DC8-9B01-433A-9A1A-7EF925C8EEAE}" dt="2019-10-27T05:37:10.869" v="2635" actId="478"/>
          <ac:cxnSpMkLst>
            <pc:docMk/>
            <pc:sldMk cId="3350289677" sldId="320"/>
            <ac:cxnSpMk id="356" creationId="{A889C90B-3C71-4CB1-9E6F-90371EF25D53}"/>
          </ac:cxnSpMkLst>
        </pc:cxnChg>
        <pc:cxnChg chg="add mod">
          <ac:chgData name="James Rix" userId="cb545cd9-4117-4a28-ae57-51585a740fdd" providerId="ADAL" clId="{AAAA4DC8-9B01-433A-9A1A-7EF925C8EEAE}" dt="2019-10-27T05:39:08.474" v="2674" actId="1076"/>
          <ac:cxnSpMkLst>
            <pc:docMk/>
            <pc:sldMk cId="3350289677" sldId="320"/>
            <ac:cxnSpMk id="365" creationId="{D81D8263-CD26-42E2-A6DE-9892214DB94F}"/>
          </ac:cxnSpMkLst>
        </pc:cxnChg>
      </pc:sldChg>
      <pc:sldChg chg="addSp delSp modSp add">
        <pc:chgData name="James Rix" userId="cb545cd9-4117-4a28-ae57-51585a740fdd" providerId="ADAL" clId="{AAAA4DC8-9B01-433A-9A1A-7EF925C8EEAE}" dt="2019-10-27T07:46:36.638" v="2915" actId="1440"/>
        <pc:sldMkLst>
          <pc:docMk/>
          <pc:sldMk cId="3989645802" sldId="321"/>
        </pc:sldMkLst>
        <pc:spChg chg="mod">
          <ac:chgData name="James Rix" userId="cb545cd9-4117-4a28-ae57-51585a740fdd" providerId="ADAL" clId="{AAAA4DC8-9B01-433A-9A1A-7EF925C8EEAE}" dt="2019-10-27T07:42:08.276" v="2808" actId="404"/>
          <ac:spMkLst>
            <pc:docMk/>
            <pc:sldMk cId="3989645802" sldId="321"/>
            <ac:spMk id="6" creationId="{A92D2099-27FC-4CA6-9556-BD4B9434114C}"/>
          </ac:spMkLst>
        </pc:spChg>
        <pc:spChg chg="add del">
          <ac:chgData name="James Rix" userId="cb545cd9-4117-4a28-ae57-51585a740fdd" providerId="ADAL" clId="{AAAA4DC8-9B01-433A-9A1A-7EF925C8EEAE}" dt="2019-10-27T05:37:17.231" v="2636"/>
          <ac:spMkLst>
            <pc:docMk/>
            <pc:sldMk cId="3989645802" sldId="321"/>
            <ac:spMk id="7" creationId="{5434B376-C7C7-4A25-B476-E64608E5CDF1}"/>
          </ac:spMkLst>
        </pc:spChg>
        <pc:spChg chg="add del">
          <ac:chgData name="James Rix" userId="cb545cd9-4117-4a28-ae57-51585a740fdd" providerId="ADAL" clId="{AAAA4DC8-9B01-433A-9A1A-7EF925C8EEAE}" dt="2019-10-27T05:37:17.231" v="2636"/>
          <ac:spMkLst>
            <pc:docMk/>
            <pc:sldMk cId="3989645802" sldId="321"/>
            <ac:spMk id="8" creationId="{4DD9A041-9F6B-454C-95B5-60D9ABE0F8CA}"/>
          </ac:spMkLst>
        </pc:spChg>
        <pc:spChg chg="add del">
          <ac:chgData name="James Rix" userId="cb545cd9-4117-4a28-ae57-51585a740fdd" providerId="ADAL" clId="{AAAA4DC8-9B01-433A-9A1A-7EF925C8EEAE}" dt="2019-10-27T05:37:17.231" v="2636"/>
          <ac:spMkLst>
            <pc:docMk/>
            <pc:sldMk cId="3989645802" sldId="321"/>
            <ac:spMk id="9" creationId="{D584C8A0-8042-4F0F-939E-B312BE68089B}"/>
          </ac:spMkLst>
        </pc:spChg>
        <pc:spChg chg="add del">
          <ac:chgData name="James Rix" userId="cb545cd9-4117-4a28-ae57-51585a740fdd" providerId="ADAL" clId="{AAAA4DC8-9B01-433A-9A1A-7EF925C8EEAE}" dt="2019-10-27T05:37:17.231" v="2636"/>
          <ac:spMkLst>
            <pc:docMk/>
            <pc:sldMk cId="3989645802" sldId="321"/>
            <ac:spMk id="10" creationId="{A0603C40-19FD-43A2-9600-8EEAF9AB40ED}"/>
          </ac:spMkLst>
        </pc:spChg>
        <pc:spChg chg="add mod">
          <ac:chgData name="James Rix" userId="cb545cd9-4117-4a28-ae57-51585a740fdd" providerId="ADAL" clId="{AAAA4DC8-9B01-433A-9A1A-7EF925C8EEAE}" dt="2019-10-27T07:43:55.754" v="2868" actId="1076"/>
          <ac:spMkLst>
            <pc:docMk/>
            <pc:sldMk cId="3989645802" sldId="321"/>
            <ac:spMk id="55" creationId="{21B97A54-41BF-4E38-9392-0FA9B37DCD33}"/>
          </ac:spMkLst>
        </pc:spChg>
        <pc:spChg chg="add mod">
          <ac:chgData name="James Rix" userId="cb545cd9-4117-4a28-ae57-51585a740fdd" providerId="ADAL" clId="{AAAA4DC8-9B01-433A-9A1A-7EF925C8EEAE}" dt="2019-10-27T07:43:48.938" v="2866" actId="1076"/>
          <ac:spMkLst>
            <pc:docMk/>
            <pc:sldMk cId="3989645802" sldId="321"/>
            <ac:spMk id="56" creationId="{33457E8F-C275-4BF4-994E-62CD633E3650}"/>
          </ac:spMkLst>
        </pc:spChg>
        <pc:spChg chg="add mod">
          <ac:chgData name="James Rix" userId="cb545cd9-4117-4a28-ae57-51585a740fdd" providerId="ADAL" clId="{AAAA4DC8-9B01-433A-9A1A-7EF925C8EEAE}" dt="2019-10-27T07:43:40.258" v="2864" actId="1076"/>
          <ac:spMkLst>
            <pc:docMk/>
            <pc:sldMk cId="3989645802" sldId="321"/>
            <ac:spMk id="57" creationId="{C00952C8-8C00-43E5-846E-5A34AB385D07}"/>
          </ac:spMkLst>
        </pc:spChg>
        <pc:spChg chg="add mod">
          <ac:chgData name="James Rix" userId="cb545cd9-4117-4a28-ae57-51585a740fdd" providerId="ADAL" clId="{AAAA4DC8-9B01-433A-9A1A-7EF925C8EEAE}" dt="2019-10-27T07:44:47.842" v="2878" actId="1076"/>
          <ac:spMkLst>
            <pc:docMk/>
            <pc:sldMk cId="3989645802" sldId="321"/>
            <ac:spMk id="60" creationId="{C3F338A3-1084-4B3D-8CAD-6A540145DFB3}"/>
          </ac:spMkLst>
        </pc:spChg>
        <pc:spChg chg="add mod">
          <ac:chgData name="James Rix" userId="cb545cd9-4117-4a28-ae57-51585a740fdd" providerId="ADAL" clId="{AAAA4DC8-9B01-433A-9A1A-7EF925C8EEAE}" dt="2019-10-27T07:44:56.170" v="2882" actId="1076"/>
          <ac:spMkLst>
            <pc:docMk/>
            <pc:sldMk cId="3989645802" sldId="321"/>
            <ac:spMk id="61" creationId="{728114D0-8AD2-40E4-A7F1-8DB41F418D5A}"/>
          </ac:spMkLst>
        </pc:spChg>
        <pc:spChg chg="add mod">
          <ac:chgData name="James Rix" userId="cb545cd9-4117-4a28-ae57-51585a740fdd" providerId="ADAL" clId="{AAAA4DC8-9B01-433A-9A1A-7EF925C8EEAE}" dt="2019-10-27T07:45:23.242" v="2893" actId="1076"/>
          <ac:spMkLst>
            <pc:docMk/>
            <pc:sldMk cId="3989645802" sldId="321"/>
            <ac:spMk id="62" creationId="{943E8BFB-0FFA-4662-849C-9A00DEF0F456}"/>
          </ac:spMkLst>
        </pc:spChg>
        <pc:spChg chg="add mod">
          <ac:chgData name="James Rix" userId="cb545cd9-4117-4a28-ae57-51585a740fdd" providerId="ADAL" clId="{AAAA4DC8-9B01-433A-9A1A-7EF925C8EEAE}" dt="2019-10-27T07:45:19.250" v="2892" actId="1076"/>
          <ac:spMkLst>
            <pc:docMk/>
            <pc:sldMk cId="3989645802" sldId="321"/>
            <ac:spMk id="63" creationId="{6B0D2F87-20DE-4F96-837D-0D99DD5F5DC3}"/>
          </ac:spMkLst>
        </pc:spChg>
        <pc:spChg chg="add mod">
          <ac:chgData name="James Rix" userId="cb545cd9-4117-4a28-ae57-51585a740fdd" providerId="ADAL" clId="{AAAA4DC8-9B01-433A-9A1A-7EF925C8EEAE}" dt="2019-10-27T07:45:38.898" v="2901" actId="1076"/>
          <ac:spMkLst>
            <pc:docMk/>
            <pc:sldMk cId="3989645802" sldId="321"/>
            <ac:spMk id="64" creationId="{5EB80DF9-99AE-4B56-97D7-4C9B5EFDEA68}"/>
          </ac:spMkLst>
        </pc:spChg>
        <pc:spChg chg="add mod">
          <ac:chgData name="James Rix" userId="cb545cd9-4117-4a28-ae57-51585a740fdd" providerId="ADAL" clId="{AAAA4DC8-9B01-433A-9A1A-7EF925C8EEAE}" dt="2019-10-27T07:45:46.234" v="2905" actId="1076"/>
          <ac:spMkLst>
            <pc:docMk/>
            <pc:sldMk cId="3989645802" sldId="321"/>
            <ac:spMk id="65" creationId="{039479BE-6621-4835-9C6A-1F7DB7A6FE05}"/>
          </ac:spMkLst>
        </pc:spChg>
        <pc:spChg chg="add mod">
          <ac:chgData name="James Rix" userId="cb545cd9-4117-4a28-ae57-51585a740fdd" providerId="ADAL" clId="{AAAA4DC8-9B01-433A-9A1A-7EF925C8EEAE}" dt="2019-10-27T07:46:00.619" v="2909" actId="1076"/>
          <ac:spMkLst>
            <pc:docMk/>
            <pc:sldMk cId="3989645802" sldId="321"/>
            <ac:spMk id="66" creationId="{AC0573EA-4FBA-49E1-BE37-2DC4769E876D}"/>
          </ac:spMkLst>
        </pc:spChg>
        <pc:grpChg chg="add mod">
          <ac:chgData name="James Rix" userId="cb545cd9-4117-4a28-ae57-51585a740fdd" providerId="ADAL" clId="{AAAA4DC8-9B01-433A-9A1A-7EF925C8EEAE}" dt="2019-10-27T07:43:16.724" v="2849" actId="1076"/>
          <ac:grpSpMkLst>
            <pc:docMk/>
            <pc:sldMk cId="3989645802" sldId="321"/>
            <ac:grpSpMk id="50" creationId="{F8BF4FCA-604C-4FEE-83D1-464ED5167250}"/>
          </ac:grpSpMkLst>
        </pc:grpChg>
        <pc:graphicFrameChg chg="add del mod modGraphic">
          <ac:chgData name="James Rix" userId="cb545cd9-4117-4a28-ae57-51585a740fdd" providerId="ADAL" clId="{AAAA4DC8-9B01-433A-9A1A-7EF925C8EEAE}" dt="2019-10-27T07:29:00.073" v="2699" actId="478"/>
          <ac:graphicFrameMkLst>
            <pc:docMk/>
            <pc:sldMk cId="3989645802" sldId="321"/>
            <ac:graphicFrameMk id="2" creationId="{9C825CF3-2CD1-46E7-8CEA-29CE9BD5400E}"/>
          </ac:graphicFrameMkLst>
        </pc:graphicFrameChg>
        <pc:graphicFrameChg chg="add del mod modGraphic">
          <ac:chgData name="James Rix" userId="cb545cd9-4117-4a28-ae57-51585a740fdd" providerId="ADAL" clId="{AAAA4DC8-9B01-433A-9A1A-7EF925C8EEAE}" dt="2019-10-27T07:29:23.780" v="2702" actId="478"/>
          <ac:graphicFrameMkLst>
            <pc:docMk/>
            <pc:sldMk cId="3989645802" sldId="321"/>
            <ac:graphicFrameMk id="3" creationId="{7951F8C1-A95A-4FB1-B68E-E82F3A25AED4}"/>
          </ac:graphicFrameMkLst>
        </pc:graphicFrameChg>
        <pc:graphicFrameChg chg="add mod modGraphic">
          <ac:chgData name="James Rix" userId="cb545cd9-4117-4a28-ae57-51585a740fdd" providerId="ADAL" clId="{AAAA4DC8-9B01-433A-9A1A-7EF925C8EEAE}" dt="2019-10-27T07:46:28.908" v="2914" actId="339"/>
          <ac:graphicFrameMkLst>
            <pc:docMk/>
            <pc:sldMk cId="3989645802" sldId="321"/>
            <ac:graphicFrameMk id="49" creationId="{79BE2002-F9FE-478B-B1FD-848F6491F67D}"/>
          </ac:graphicFrameMkLst>
        </pc:graphicFrameChg>
        <pc:picChg chg="add mod">
          <ac:chgData name="James Rix" userId="cb545cd9-4117-4a28-ae57-51585a740fdd" providerId="ADAL" clId="{AAAA4DC8-9B01-433A-9A1A-7EF925C8EEAE}" dt="2019-10-27T07:46:36.638" v="2915" actId="1440"/>
          <ac:picMkLst>
            <pc:docMk/>
            <pc:sldMk cId="3989645802" sldId="321"/>
            <ac:picMk id="12" creationId="{A9D7D430-C511-4CBD-B4A5-C27D3AAC2890}"/>
          </ac:picMkLst>
        </pc:picChg>
        <pc:cxnChg chg="add mod">
          <ac:chgData name="James Rix" userId="cb545cd9-4117-4a28-ae57-51585a740fdd" providerId="ADAL" clId="{AAAA4DC8-9B01-433A-9A1A-7EF925C8EEAE}" dt="2019-10-27T07:40:31.091" v="2766" actId="164"/>
          <ac:cxnSpMkLst>
            <pc:docMk/>
            <pc:sldMk cId="3989645802" sldId="321"/>
            <ac:cxnSpMk id="14" creationId="{D7E5B1D9-57E1-4078-A59E-DE71AF64CFD6}"/>
          </ac:cxnSpMkLst>
        </pc:cxnChg>
        <pc:cxnChg chg="add mod">
          <ac:chgData name="James Rix" userId="cb545cd9-4117-4a28-ae57-51585a740fdd" providerId="ADAL" clId="{AAAA4DC8-9B01-433A-9A1A-7EF925C8EEAE}" dt="2019-10-27T07:40:31.091" v="2766" actId="164"/>
          <ac:cxnSpMkLst>
            <pc:docMk/>
            <pc:sldMk cId="3989645802" sldId="321"/>
            <ac:cxnSpMk id="16" creationId="{85E1B0FF-797D-4AEE-BF5D-81F7E3D0344B}"/>
          </ac:cxnSpMkLst>
        </pc:cxnChg>
        <pc:cxnChg chg="add mod">
          <ac:chgData name="James Rix" userId="cb545cd9-4117-4a28-ae57-51585a740fdd" providerId="ADAL" clId="{AAAA4DC8-9B01-433A-9A1A-7EF925C8EEAE}" dt="2019-10-27T07:40:31.091" v="2766" actId="164"/>
          <ac:cxnSpMkLst>
            <pc:docMk/>
            <pc:sldMk cId="3989645802" sldId="321"/>
            <ac:cxnSpMk id="18" creationId="{521AFE3B-8FEE-424C-B0CD-C852F862F458}"/>
          </ac:cxnSpMkLst>
        </pc:cxnChg>
        <pc:cxnChg chg="add mod">
          <ac:chgData name="James Rix" userId="cb545cd9-4117-4a28-ae57-51585a740fdd" providerId="ADAL" clId="{AAAA4DC8-9B01-433A-9A1A-7EF925C8EEAE}" dt="2019-10-27T07:40:31.091" v="2766" actId="164"/>
          <ac:cxnSpMkLst>
            <pc:docMk/>
            <pc:sldMk cId="3989645802" sldId="321"/>
            <ac:cxnSpMk id="22" creationId="{ABFBAC55-F444-4B3F-AC09-DC1E5685AA54}"/>
          </ac:cxnSpMkLst>
        </pc:cxnChg>
        <pc:cxnChg chg="add mod">
          <ac:chgData name="James Rix" userId="cb545cd9-4117-4a28-ae57-51585a740fdd" providerId="ADAL" clId="{AAAA4DC8-9B01-433A-9A1A-7EF925C8EEAE}" dt="2019-10-27T07:40:31.091" v="2766" actId="164"/>
          <ac:cxnSpMkLst>
            <pc:docMk/>
            <pc:sldMk cId="3989645802" sldId="321"/>
            <ac:cxnSpMk id="23" creationId="{87C9C9B7-F849-4515-864E-1C3607495D07}"/>
          </ac:cxnSpMkLst>
        </pc:cxnChg>
        <pc:cxnChg chg="add mod">
          <ac:chgData name="James Rix" userId="cb545cd9-4117-4a28-ae57-51585a740fdd" providerId="ADAL" clId="{AAAA4DC8-9B01-433A-9A1A-7EF925C8EEAE}" dt="2019-10-27T07:40:31.091" v="2766" actId="164"/>
          <ac:cxnSpMkLst>
            <pc:docMk/>
            <pc:sldMk cId="3989645802" sldId="321"/>
            <ac:cxnSpMk id="28" creationId="{ABDDC521-02BE-4EC3-89EC-A3FA612A750D}"/>
          </ac:cxnSpMkLst>
        </pc:cxnChg>
        <pc:cxnChg chg="add mod">
          <ac:chgData name="James Rix" userId="cb545cd9-4117-4a28-ae57-51585a740fdd" providerId="ADAL" clId="{AAAA4DC8-9B01-433A-9A1A-7EF925C8EEAE}" dt="2019-10-27T07:40:31.091" v="2766" actId="164"/>
          <ac:cxnSpMkLst>
            <pc:docMk/>
            <pc:sldMk cId="3989645802" sldId="321"/>
            <ac:cxnSpMk id="30" creationId="{318FF377-4679-449D-A367-5F00BA75904C}"/>
          </ac:cxnSpMkLst>
        </pc:cxnChg>
        <pc:cxnChg chg="add mod">
          <ac:chgData name="James Rix" userId="cb545cd9-4117-4a28-ae57-51585a740fdd" providerId="ADAL" clId="{AAAA4DC8-9B01-433A-9A1A-7EF925C8EEAE}" dt="2019-10-27T07:40:31.091" v="2766" actId="164"/>
          <ac:cxnSpMkLst>
            <pc:docMk/>
            <pc:sldMk cId="3989645802" sldId="321"/>
            <ac:cxnSpMk id="34" creationId="{E4779C02-A67F-449C-9F39-247BE0DF3057}"/>
          </ac:cxnSpMkLst>
        </pc:cxnChg>
        <pc:cxnChg chg="add mod">
          <ac:chgData name="James Rix" userId="cb545cd9-4117-4a28-ae57-51585a740fdd" providerId="ADAL" clId="{AAAA4DC8-9B01-433A-9A1A-7EF925C8EEAE}" dt="2019-10-27T07:40:31.091" v="2766" actId="164"/>
          <ac:cxnSpMkLst>
            <pc:docMk/>
            <pc:sldMk cId="3989645802" sldId="321"/>
            <ac:cxnSpMk id="38" creationId="{CEAC2B1E-6FF2-435D-929B-18454292699E}"/>
          </ac:cxnSpMkLst>
        </pc:cxnChg>
        <pc:cxnChg chg="add mod">
          <ac:chgData name="James Rix" userId="cb545cd9-4117-4a28-ae57-51585a740fdd" providerId="ADAL" clId="{AAAA4DC8-9B01-433A-9A1A-7EF925C8EEAE}" dt="2019-10-27T07:41:15.283" v="2775" actId="208"/>
          <ac:cxnSpMkLst>
            <pc:docMk/>
            <pc:sldMk cId="3989645802" sldId="321"/>
            <ac:cxnSpMk id="52" creationId="{385180C3-8645-4542-8E7C-F844C537E690}"/>
          </ac:cxnSpMkLst>
        </pc:cxnChg>
        <pc:cxnChg chg="add mod">
          <ac:chgData name="James Rix" userId="cb545cd9-4117-4a28-ae57-51585a740fdd" providerId="ADAL" clId="{AAAA4DC8-9B01-433A-9A1A-7EF925C8EEAE}" dt="2019-10-27T07:41:31.123" v="2777" actId="208"/>
          <ac:cxnSpMkLst>
            <pc:docMk/>
            <pc:sldMk cId="3989645802" sldId="321"/>
            <ac:cxnSpMk id="54" creationId="{378F8C9D-1583-41C4-9CC5-01A91D98A4F0}"/>
          </ac:cxnSpMkLst>
        </pc:cxnChg>
        <pc:cxnChg chg="add mod">
          <ac:chgData name="James Rix" userId="cb545cd9-4117-4a28-ae57-51585a740fdd" providerId="ADAL" clId="{AAAA4DC8-9B01-433A-9A1A-7EF925C8EEAE}" dt="2019-10-27T07:44:22.707" v="2871" actId="208"/>
          <ac:cxnSpMkLst>
            <pc:docMk/>
            <pc:sldMk cId="3989645802" sldId="321"/>
            <ac:cxnSpMk id="59" creationId="{9F70C970-C7EB-49C5-BE32-C0FC549F0FD3}"/>
          </ac:cxnSpMkLst>
        </pc:cxnChg>
        <pc:cxnChg chg="add mod">
          <ac:chgData name="James Rix" userId="cb545cd9-4117-4a28-ae57-51585a740fdd" providerId="ADAL" clId="{AAAA4DC8-9B01-433A-9A1A-7EF925C8EEAE}" dt="2019-10-27T07:46:15.787" v="2911" actId="208"/>
          <ac:cxnSpMkLst>
            <pc:docMk/>
            <pc:sldMk cId="3989645802" sldId="321"/>
            <ac:cxnSpMk id="68" creationId="{87954CDE-8A51-4E5C-9D68-B02EDAA77BEF}"/>
          </ac:cxnSpMkLst>
        </pc:cxnChg>
        <pc:cxnChg chg="add mod">
          <ac:chgData name="James Rix" userId="cb545cd9-4117-4a28-ae57-51585a740fdd" providerId="ADAL" clId="{AAAA4DC8-9B01-433A-9A1A-7EF925C8EEAE}" dt="2019-10-27T07:46:22.635" v="2913" actId="208"/>
          <ac:cxnSpMkLst>
            <pc:docMk/>
            <pc:sldMk cId="3989645802" sldId="321"/>
            <ac:cxnSpMk id="70" creationId="{30E6BB9A-D99F-47FE-BA2D-A6873501A612}"/>
          </ac:cxnSpMkLst>
        </pc:cxnChg>
      </pc:sldChg>
      <pc:sldChg chg="addSp delSp modSp add">
        <pc:chgData name="James Rix" userId="cb545cd9-4117-4a28-ae57-51585a740fdd" providerId="ADAL" clId="{AAAA4DC8-9B01-433A-9A1A-7EF925C8EEAE}" dt="2019-10-27T08:40:26.987" v="3903" actId="20577"/>
        <pc:sldMkLst>
          <pc:docMk/>
          <pc:sldMk cId="2288171421" sldId="322"/>
        </pc:sldMkLst>
        <pc:spChg chg="add mod">
          <ac:chgData name="James Rix" userId="cb545cd9-4117-4a28-ae57-51585a740fdd" providerId="ADAL" clId="{AAAA4DC8-9B01-433A-9A1A-7EF925C8EEAE}" dt="2019-10-27T08:26:51.199" v="3876" actId="1076"/>
          <ac:spMkLst>
            <pc:docMk/>
            <pc:sldMk cId="2288171421" sldId="322"/>
            <ac:spMk id="2" creationId="{4CD6FB30-5224-4A01-8453-41728336C4E7}"/>
          </ac:spMkLst>
        </pc:spChg>
        <pc:spChg chg="mod">
          <ac:chgData name="James Rix" userId="cb545cd9-4117-4a28-ae57-51585a740fdd" providerId="ADAL" clId="{AAAA4DC8-9B01-433A-9A1A-7EF925C8EEAE}" dt="2019-10-27T07:50:40.525" v="2930" actId="20577"/>
          <ac:spMkLst>
            <pc:docMk/>
            <pc:sldMk cId="2288171421" sldId="322"/>
            <ac:spMk id="4" creationId="{2E8922C6-9F9D-44BC-B083-B31729A7EDC2}"/>
          </ac:spMkLst>
        </pc:spChg>
        <pc:spChg chg="mod">
          <ac:chgData name="James Rix" userId="cb545cd9-4117-4a28-ae57-51585a740fdd" providerId="ADAL" clId="{AAAA4DC8-9B01-433A-9A1A-7EF925C8EEAE}" dt="2019-10-27T08:15:43.513" v="3870" actId="20577"/>
          <ac:spMkLst>
            <pc:docMk/>
            <pc:sldMk cId="2288171421" sldId="322"/>
            <ac:spMk id="6" creationId="{A92D2099-27FC-4CA6-9556-BD4B9434114C}"/>
          </ac:spMkLst>
        </pc:spChg>
        <pc:spChg chg="add mod">
          <ac:chgData name="James Rix" userId="cb545cd9-4117-4a28-ae57-51585a740fdd" providerId="ADAL" clId="{AAAA4DC8-9B01-433A-9A1A-7EF925C8EEAE}" dt="2019-10-27T08:40:16.344" v="3895" actId="1076"/>
          <ac:spMkLst>
            <pc:docMk/>
            <pc:sldMk cId="2288171421" sldId="322"/>
            <ac:spMk id="13" creationId="{1286D79D-2234-4512-9E4C-FE2C33D8E62F}"/>
          </ac:spMkLst>
        </pc:spChg>
        <pc:spChg chg="add mod">
          <ac:chgData name="James Rix" userId="cb545cd9-4117-4a28-ae57-51585a740fdd" providerId="ADAL" clId="{AAAA4DC8-9B01-433A-9A1A-7EF925C8EEAE}" dt="2019-10-27T08:40:26.987" v="3903" actId="20577"/>
          <ac:spMkLst>
            <pc:docMk/>
            <pc:sldMk cId="2288171421" sldId="322"/>
            <ac:spMk id="14" creationId="{DCC7E6DA-B661-4F19-9E48-29ABCFA2DB92}"/>
          </ac:spMkLst>
        </pc:spChg>
        <pc:graphicFrameChg chg="add del mod modGraphic">
          <ac:chgData name="James Rix" userId="cb545cd9-4117-4a28-ae57-51585a740fdd" providerId="ADAL" clId="{AAAA4DC8-9B01-433A-9A1A-7EF925C8EEAE}" dt="2019-10-27T07:47:15.285" v="2924" actId="478"/>
          <ac:graphicFrameMkLst>
            <pc:docMk/>
            <pc:sldMk cId="2288171421" sldId="322"/>
            <ac:graphicFrameMk id="7" creationId="{4CEED2D8-BD5B-4081-A537-5572F40D13BD}"/>
          </ac:graphicFrameMkLst>
        </pc:graphicFrameChg>
        <pc:picChg chg="add del">
          <ac:chgData name="James Rix" userId="cb545cd9-4117-4a28-ae57-51585a740fdd" providerId="ADAL" clId="{AAAA4DC8-9B01-433A-9A1A-7EF925C8EEAE}" dt="2019-10-27T08:11:29.706" v="3406"/>
          <ac:picMkLst>
            <pc:docMk/>
            <pc:sldMk cId="2288171421" sldId="322"/>
            <ac:picMk id="8" creationId="{9BF9CA30-5E8D-46C1-AB3C-2D22C9A8DA2F}"/>
          </ac:picMkLst>
        </pc:picChg>
        <pc:picChg chg="add mod">
          <ac:chgData name="James Rix" userId="cb545cd9-4117-4a28-ae57-51585a740fdd" providerId="ADAL" clId="{AAAA4DC8-9B01-433A-9A1A-7EF925C8EEAE}" dt="2019-10-27T08:39:48.544" v="3886" actId="1076"/>
          <ac:picMkLst>
            <pc:docMk/>
            <pc:sldMk cId="2288171421" sldId="322"/>
            <ac:picMk id="9" creationId="{60D59019-9990-4B87-902E-7F63C22EF423}"/>
          </ac:picMkLst>
        </pc:picChg>
        <pc:picChg chg="add mod">
          <ac:chgData name="James Rix" userId="cb545cd9-4117-4a28-ae57-51585a740fdd" providerId="ADAL" clId="{AAAA4DC8-9B01-433A-9A1A-7EF925C8EEAE}" dt="2019-10-27T08:39:51.289" v="3887" actId="1076"/>
          <ac:picMkLst>
            <pc:docMk/>
            <pc:sldMk cId="2288171421" sldId="322"/>
            <ac:picMk id="11" creationId="{8C14A588-C71A-4D3E-B60D-01DFDA452108}"/>
          </ac:picMkLst>
        </pc:picChg>
      </pc:sldChg>
      <pc:sldChg chg="addSp delSp modSp add">
        <pc:chgData name="James Rix" userId="cb545cd9-4117-4a28-ae57-51585a740fdd" providerId="ADAL" clId="{AAAA4DC8-9B01-433A-9A1A-7EF925C8EEAE}" dt="2019-10-27T15:54:08.319" v="4688" actId="478"/>
        <pc:sldMkLst>
          <pc:docMk/>
          <pc:sldMk cId="2478981609" sldId="323"/>
        </pc:sldMkLst>
        <pc:spChg chg="add del mod">
          <ac:chgData name="James Rix" userId="cb545cd9-4117-4a28-ae57-51585a740fdd" providerId="ADAL" clId="{AAAA4DC8-9B01-433A-9A1A-7EF925C8EEAE}" dt="2019-10-27T08:59:18.957" v="3925" actId="478"/>
          <ac:spMkLst>
            <pc:docMk/>
            <pc:sldMk cId="2478981609" sldId="323"/>
            <ac:spMk id="2" creationId="{A57BC609-1ECB-41F8-A4DB-6162CD64EB9B}"/>
          </ac:spMkLst>
        </pc:spChg>
        <pc:spChg chg="mod">
          <ac:chgData name="James Rix" userId="cb545cd9-4117-4a28-ae57-51585a740fdd" providerId="ADAL" clId="{AAAA4DC8-9B01-433A-9A1A-7EF925C8EEAE}" dt="2019-10-27T10:09:43.978" v="4338" actId="1076"/>
          <ac:spMkLst>
            <pc:docMk/>
            <pc:sldMk cId="2478981609" sldId="323"/>
            <ac:spMk id="6" creationId="{A92D2099-27FC-4CA6-9556-BD4B9434114C}"/>
          </ac:spMkLst>
        </pc:spChg>
        <pc:spChg chg="add mod">
          <ac:chgData name="James Rix" userId="cb545cd9-4117-4a28-ae57-51585a740fdd" providerId="ADAL" clId="{AAAA4DC8-9B01-433A-9A1A-7EF925C8EEAE}" dt="2019-10-27T09:05:14.020" v="3978" actId="164"/>
          <ac:spMkLst>
            <pc:docMk/>
            <pc:sldMk cId="2478981609" sldId="323"/>
            <ac:spMk id="9" creationId="{D193A6BD-239C-4CAC-A1CB-FA3682CE98C0}"/>
          </ac:spMkLst>
        </pc:spChg>
        <pc:spChg chg="add mod">
          <ac:chgData name="James Rix" userId="cb545cd9-4117-4a28-ae57-51585a740fdd" providerId="ADAL" clId="{AAAA4DC8-9B01-433A-9A1A-7EF925C8EEAE}" dt="2019-10-27T09:05:14.020" v="3978" actId="164"/>
          <ac:spMkLst>
            <pc:docMk/>
            <pc:sldMk cId="2478981609" sldId="323"/>
            <ac:spMk id="29" creationId="{C124CC5D-93DF-41D7-BA3D-1C51E1F8E06A}"/>
          </ac:spMkLst>
        </pc:spChg>
        <pc:spChg chg="add del mod">
          <ac:chgData name="James Rix" userId="cb545cd9-4117-4a28-ae57-51585a740fdd" providerId="ADAL" clId="{AAAA4DC8-9B01-433A-9A1A-7EF925C8EEAE}" dt="2019-10-27T11:02:59.869" v="4627" actId="478"/>
          <ac:spMkLst>
            <pc:docMk/>
            <pc:sldMk cId="2478981609" sldId="323"/>
            <ac:spMk id="60" creationId="{D35015F1-1A54-4204-8CA6-1044EF0C9053}"/>
          </ac:spMkLst>
        </pc:spChg>
        <pc:spChg chg="add del mod">
          <ac:chgData name="James Rix" userId="cb545cd9-4117-4a28-ae57-51585a740fdd" providerId="ADAL" clId="{AAAA4DC8-9B01-433A-9A1A-7EF925C8EEAE}" dt="2019-10-27T11:02:59.869" v="4627" actId="478"/>
          <ac:spMkLst>
            <pc:docMk/>
            <pc:sldMk cId="2478981609" sldId="323"/>
            <ac:spMk id="404" creationId="{0100B74F-A0C7-4176-AE19-593F99EE2633}"/>
          </ac:spMkLst>
        </pc:spChg>
        <pc:spChg chg="add del mod">
          <ac:chgData name="James Rix" userId="cb545cd9-4117-4a28-ae57-51585a740fdd" providerId="ADAL" clId="{AAAA4DC8-9B01-433A-9A1A-7EF925C8EEAE}" dt="2019-10-27T11:02:59.869" v="4627" actId="478"/>
          <ac:spMkLst>
            <pc:docMk/>
            <pc:sldMk cId="2478981609" sldId="323"/>
            <ac:spMk id="405" creationId="{5C98897F-9BFF-4CF5-9F7B-765A6FEEE440}"/>
          </ac:spMkLst>
        </pc:spChg>
        <pc:spChg chg="add del mod">
          <ac:chgData name="James Rix" userId="cb545cd9-4117-4a28-ae57-51585a740fdd" providerId="ADAL" clId="{AAAA4DC8-9B01-433A-9A1A-7EF925C8EEAE}" dt="2019-10-27T11:02:59.869" v="4627" actId="478"/>
          <ac:spMkLst>
            <pc:docMk/>
            <pc:sldMk cId="2478981609" sldId="323"/>
            <ac:spMk id="406" creationId="{A3FF6840-4894-41A6-BD61-27A185389B37}"/>
          </ac:spMkLst>
        </pc:spChg>
        <pc:spChg chg="add del mod">
          <ac:chgData name="James Rix" userId="cb545cd9-4117-4a28-ae57-51585a740fdd" providerId="ADAL" clId="{AAAA4DC8-9B01-433A-9A1A-7EF925C8EEAE}" dt="2019-10-27T11:02:59.869" v="4627" actId="478"/>
          <ac:spMkLst>
            <pc:docMk/>
            <pc:sldMk cId="2478981609" sldId="323"/>
            <ac:spMk id="407" creationId="{FE23D5A6-3113-4D9E-BAA9-77DDB760FC24}"/>
          </ac:spMkLst>
        </pc:spChg>
        <pc:spChg chg="add del mod">
          <ac:chgData name="James Rix" userId="cb545cd9-4117-4a28-ae57-51585a740fdd" providerId="ADAL" clId="{AAAA4DC8-9B01-433A-9A1A-7EF925C8EEAE}" dt="2019-10-27T11:02:59.869" v="4627" actId="478"/>
          <ac:spMkLst>
            <pc:docMk/>
            <pc:sldMk cId="2478981609" sldId="323"/>
            <ac:spMk id="408" creationId="{3C894F32-C656-460A-A163-9017BD5E7EB2}"/>
          </ac:spMkLst>
        </pc:spChg>
        <pc:spChg chg="add del mod">
          <ac:chgData name="James Rix" userId="cb545cd9-4117-4a28-ae57-51585a740fdd" providerId="ADAL" clId="{AAAA4DC8-9B01-433A-9A1A-7EF925C8EEAE}" dt="2019-10-27T11:02:59.869" v="4627" actId="478"/>
          <ac:spMkLst>
            <pc:docMk/>
            <pc:sldMk cId="2478981609" sldId="323"/>
            <ac:spMk id="409" creationId="{6D2FC0A1-67D7-48B1-8C6E-AFF805E56D75}"/>
          </ac:spMkLst>
        </pc:spChg>
        <pc:spChg chg="add del mod">
          <ac:chgData name="James Rix" userId="cb545cd9-4117-4a28-ae57-51585a740fdd" providerId="ADAL" clId="{AAAA4DC8-9B01-433A-9A1A-7EF925C8EEAE}" dt="2019-10-27T11:02:59.869" v="4627" actId="478"/>
          <ac:spMkLst>
            <pc:docMk/>
            <pc:sldMk cId="2478981609" sldId="323"/>
            <ac:spMk id="410" creationId="{DE4ADA78-6B90-4D9C-B296-B7B5903F84AC}"/>
          </ac:spMkLst>
        </pc:spChg>
        <pc:spChg chg="add del mod">
          <ac:chgData name="James Rix" userId="cb545cd9-4117-4a28-ae57-51585a740fdd" providerId="ADAL" clId="{AAAA4DC8-9B01-433A-9A1A-7EF925C8EEAE}" dt="2019-10-27T11:02:59.869" v="4627" actId="478"/>
          <ac:spMkLst>
            <pc:docMk/>
            <pc:sldMk cId="2478981609" sldId="323"/>
            <ac:spMk id="411" creationId="{861F971B-BE03-428B-878D-21BD76F98B55}"/>
          </ac:spMkLst>
        </pc:spChg>
        <pc:spChg chg="add del mod">
          <ac:chgData name="James Rix" userId="cb545cd9-4117-4a28-ae57-51585a740fdd" providerId="ADAL" clId="{AAAA4DC8-9B01-433A-9A1A-7EF925C8EEAE}" dt="2019-10-27T11:02:59.869" v="4627" actId="478"/>
          <ac:spMkLst>
            <pc:docMk/>
            <pc:sldMk cId="2478981609" sldId="323"/>
            <ac:spMk id="412" creationId="{0792DA0C-E6DF-48B2-BBD1-DA0D1927D6C7}"/>
          </ac:spMkLst>
        </pc:spChg>
        <pc:spChg chg="add del mod">
          <ac:chgData name="James Rix" userId="cb545cd9-4117-4a28-ae57-51585a740fdd" providerId="ADAL" clId="{AAAA4DC8-9B01-433A-9A1A-7EF925C8EEAE}" dt="2019-10-27T11:02:59.869" v="4627" actId="478"/>
          <ac:spMkLst>
            <pc:docMk/>
            <pc:sldMk cId="2478981609" sldId="323"/>
            <ac:spMk id="413" creationId="{383395F3-D479-4432-8E19-7FEF8D9626AA}"/>
          </ac:spMkLst>
        </pc:spChg>
        <pc:spChg chg="add del mod">
          <ac:chgData name="James Rix" userId="cb545cd9-4117-4a28-ae57-51585a740fdd" providerId="ADAL" clId="{AAAA4DC8-9B01-433A-9A1A-7EF925C8EEAE}" dt="2019-10-27T11:02:59.869" v="4627" actId="478"/>
          <ac:spMkLst>
            <pc:docMk/>
            <pc:sldMk cId="2478981609" sldId="323"/>
            <ac:spMk id="414" creationId="{DD0034A3-D020-4163-9E64-63E5D1CDD92A}"/>
          </ac:spMkLst>
        </pc:spChg>
        <pc:spChg chg="add del mod">
          <ac:chgData name="James Rix" userId="cb545cd9-4117-4a28-ae57-51585a740fdd" providerId="ADAL" clId="{AAAA4DC8-9B01-433A-9A1A-7EF925C8EEAE}" dt="2019-10-27T11:02:59.869" v="4627" actId="478"/>
          <ac:spMkLst>
            <pc:docMk/>
            <pc:sldMk cId="2478981609" sldId="323"/>
            <ac:spMk id="415" creationId="{37D3CFCB-D766-4712-A14A-7D6A6F70B16A}"/>
          </ac:spMkLst>
        </pc:spChg>
        <pc:spChg chg="add del mod">
          <ac:chgData name="James Rix" userId="cb545cd9-4117-4a28-ae57-51585a740fdd" providerId="ADAL" clId="{AAAA4DC8-9B01-433A-9A1A-7EF925C8EEAE}" dt="2019-10-27T11:02:59.869" v="4627" actId="478"/>
          <ac:spMkLst>
            <pc:docMk/>
            <pc:sldMk cId="2478981609" sldId="323"/>
            <ac:spMk id="416" creationId="{65CCC279-894E-40F5-94FB-7E2FF21952F3}"/>
          </ac:spMkLst>
        </pc:spChg>
        <pc:spChg chg="add del mod">
          <ac:chgData name="James Rix" userId="cb545cd9-4117-4a28-ae57-51585a740fdd" providerId="ADAL" clId="{AAAA4DC8-9B01-433A-9A1A-7EF925C8EEAE}" dt="2019-10-27T11:02:59.869" v="4627" actId="478"/>
          <ac:spMkLst>
            <pc:docMk/>
            <pc:sldMk cId="2478981609" sldId="323"/>
            <ac:spMk id="417" creationId="{919D63F5-6D40-4478-A403-0863BEC5D975}"/>
          </ac:spMkLst>
        </pc:spChg>
        <pc:spChg chg="add del mod">
          <ac:chgData name="James Rix" userId="cb545cd9-4117-4a28-ae57-51585a740fdd" providerId="ADAL" clId="{AAAA4DC8-9B01-433A-9A1A-7EF925C8EEAE}" dt="2019-10-27T11:02:59.869" v="4627" actId="478"/>
          <ac:spMkLst>
            <pc:docMk/>
            <pc:sldMk cId="2478981609" sldId="323"/>
            <ac:spMk id="418" creationId="{B33481D8-36EF-43C1-ABD8-052CD14C5E67}"/>
          </ac:spMkLst>
        </pc:spChg>
        <pc:spChg chg="add del mod">
          <ac:chgData name="James Rix" userId="cb545cd9-4117-4a28-ae57-51585a740fdd" providerId="ADAL" clId="{AAAA4DC8-9B01-433A-9A1A-7EF925C8EEAE}" dt="2019-10-27T11:02:59.869" v="4627" actId="478"/>
          <ac:spMkLst>
            <pc:docMk/>
            <pc:sldMk cId="2478981609" sldId="323"/>
            <ac:spMk id="419" creationId="{9763B345-994E-4FFC-80D1-8A5568B297ED}"/>
          </ac:spMkLst>
        </pc:spChg>
        <pc:spChg chg="add del mod">
          <ac:chgData name="James Rix" userId="cb545cd9-4117-4a28-ae57-51585a740fdd" providerId="ADAL" clId="{AAAA4DC8-9B01-433A-9A1A-7EF925C8EEAE}" dt="2019-10-27T11:02:59.869" v="4627" actId="478"/>
          <ac:spMkLst>
            <pc:docMk/>
            <pc:sldMk cId="2478981609" sldId="323"/>
            <ac:spMk id="420" creationId="{5CF088B8-1501-4021-B9F0-8E8CDBD2F881}"/>
          </ac:spMkLst>
        </pc:spChg>
        <pc:spChg chg="add del mod">
          <ac:chgData name="James Rix" userId="cb545cd9-4117-4a28-ae57-51585a740fdd" providerId="ADAL" clId="{AAAA4DC8-9B01-433A-9A1A-7EF925C8EEAE}" dt="2019-10-27T11:02:59.869" v="4627" actId="478"/>
          <ac:spMkLst>
            <pc:docMk/>
            <pc:sldMk cId="2478981609" sldId="323"/>
            <ac:spMk id="421" creationId="{536A2C7B-8866-4409-AE24-F17DA7DA3A42}"/>
          </ac:spMkLst>
        </pc:spChg>
        <pc:spChg chg="add del mod">
          <ac:chgData name="James Rix" userId="cb545cd9-4117-4a28-ae57-51585a740fdd" providerId="ADAL" clId="{AAAA4DC8-9B01-433A-9A1A-7EF925C8EEAE}" dt="2019-10-27T11:02:59.869" v="4627" actId="478"/>
          <ac:spMkLst>
            <pc:docMk/>
            <pc:sldMk cId="2478981609" sldId="323"/>
            <ac:spMk id="422" creationId="{C206D381-F6EE-4763-8E94-5E30DF9292AD}"/>
          </ac:spMkLst>
        </pc:spChg>
        <pc:spChg chg="add del mod">
          <ac:chgData name="James Rix" userId="cb545cd9-4117-4a28-ae57-51585a740fdd" providerId="ADAL" clId="{AAAA4DC8-9B01-433A-9A1A-7EF925C8EEAE}" dt="2019-10-27T11:02:59.869" v="4627" actId="478"/>
          <ac:spMkLst>
            <pc:docMk/>
            <pc:sldMk cId="2478981609" sldId="323"/>
            <ac:spMk id="423" creationId="{8CC1539D-58C3-435E-AD77-262EE7079B4E}"/>
          </ac:spMkLst>
        </pc:spChg>
        <pc:spChg chg="add mod">
          <ac:chgData name="James Rix" userId="cb545cd9-4117-4a28-ae57-51585a740fdd" providerId="ADAL" clId="{AAAA4DC8-9B01-433A-9A1A-7EF925C8EEAE}" dt="2019-10-27T11:02:29.465" v="4626" actId="555"/>
          <ac:spMkLst>
            <pc:docMk/>
            <pc:sldMk cId="2478981609" sldId="323"/>
            <ac:spMk id="424" creationId="{3D813756-7310-4B8B-A5DF-AB7C2CFB54FE}"/>
          </ac:spMkLst>
        </pc:spChg>
        <pc:spChg chg="add mod">
          <ac:chgData name="James Rix" userId="cb545cd9-4117-4a28-ae57-51585a740fdd" providerId="ADAL" clId="{AAAA4DC8-9B01-433A-9A1A-7EF925C8EEAE}" dt="2019-10-27T11:02:29.465" v="4626" actId="555"/>
          <ac:spMkLst>
            <pc:docMk/>
            <pc:sldMk cId="2478981609" sldId="323"/>
            <ac:spMk id="425" creationId="{FBB79430-2A00-42B7-916E-BF21CC47CDCC}"/>
          </ac:spMkLst>
        </pc:spChg>
        <pc:spChg chg="add mod">
          <ac:chgData name="James Rix" userId="cb545cd9-4117-4a28-ae57-51585a740fdd" providerId="ADAL" clId="{AAAA4DC8-9B01-433A-9A1A-7EF925C8EEAE}" dt="2019-10-27T11:02:29.465" v="4626" actId="555"/>
          <ac:spMkLst>
            <pc:docMk/>
            <pc:sldMk cId="2478981609" sldId="323"/>
            <ac:spMk id="426" creationId="{1E0748DF-4873-411C-B946-764E7F1146E7}"/>
          </ac:spMkLst>
        </pc:spChg>
        <pc:spChg chg="add mod">
          <ac:chgData name="James Rix" userId="cb545cd9-4117-4a28-ae57-51585a740fdd" providerId="ADAL" clId="{AAAA4DC8-9B01-433A-9A1A-7EF925C8EEAE}" dt="2019-10-27T11:02:29.465" v="4626" actId="555"/>
          <ac:spMkLst>
            <pc:docMk/>
            <pc:sldMk cId="2478981609" sldId="323"/>
            <ac:spMk id="427" creationId="{D91B444B-9C9D-43BC-99FC-D2EF59DCF488}"/>
          </ac:spMkLst>
        </pc:spChg>
        <pc:spChg chg="add mod">
          <ac:chgData name="James Rix" userId="cb545cd9-4117-4a28-ae57-51585a740fdd" providerId="ADAL" clId="{AAAA4DC8-9B01-433A-9A1A-7EF925C8EEAE}" dt="2019-10-27T11:02:29.465" v="4626" actId="555"/>
          <ac:spMkLst>
            <pc:docMk/>
            <pc:sldMk cId="2478981609" sldId="323"/>
            <ac:spMk id="428" creationId="{3149BAEB-2FDF-4400-AA37-8E53588DF2D3}"/>
          </ac:spMkLst>
        </pc:spChg>
        <pc:spChg chg="add mod">
          <ac:chgData name="James Rix" userId="cb545cd9-4117-4a28-ae57-51585a740fdd" providerId="ADAL" clId="{AAAA4DC8-9B01-433A-9A1A-7EF925C8EEAE}" dt="2019-10-27T11:02:29.465" v="4626" actId="555"/>
          <ac:spMkLst>
            <pc:docMk/>
            <pc:sldMk cId="2478981609" sldId="323"/>
            <ac:spMk id="429" creationId="{DCA29D57-2F75-4288-B288-BEF48E8F5231}"/>
          </ac:spMkLst>
        </pc:spChg>
        <pc:spChg chg="add mod">
          <ac:chgData name="James Rix" userId="cb545cd9-4117-4a28-ae57-51585a740fdd" providerId="ADAL" clId="{AAAA4DC8-9B01-433A-9A1A-7EF925C8EEAE}" dt="2019-10-27T11:02:29.465" v="4626" actId="555"/>
          <ac:spMkLst>
            <pc:docMk/>
            <pc:sldMk cId="2478981609" sldId="323"/>
            <ac:spMk id="430" creationId="{E8226AAC-4CCC-4F86-8BD3-5D5C641D2C97}"/>
          </ac:spMkLst>
        </pc:spChg>
        <pc:spChg chg="add mod">
          <ac:chgData name="James Rix" userId="cb545cd9-4117-4a28-ae57-51585a740fdd" providerId="ADAL" clId="{AAAA4DC8-9B01-433A-9A1A-7EF925C8EEAE}" dt="2019-10-27T11:02:29.465" v="4626" actId="555"/>
          <ac:spMkLst>
            <pc:docMk/>
            <pc:sldMk cId="2478981609" sldId="323"/>
            <ac:spMk id="431" creationId="{25600332-720C-440C-B107-FEE20622BBE3}"/>
          </ac:spMkLst>
        </pc:spChg>
        <pc:spChg chg="add mod">
          <ac:chgData name="James Rix" userId="cb545cd9-4117-4a28-ae57-51585a740fdd" providerId="ADAL" clId="{AAAA4DC8-9B01-433A-9A1A-7EF925C8EEAE}" dt="2019-10-27T11:02:29.465" v="4626" actId="555"/>
          <ac:spMkLst>
            <pc:docMk/>
            <pc:sldMk cId="2478981609" sldId="323"/>
            <ac:spMk id="432" creationId="{39376EA0-5C05-403D-86B4-87227B29F302}"/>
          </ac:spMkLst>
        </pc:spChg>
        <pc:spChg chg="add mod">
          <ac:chgData name="James Rix" userId="cb545cd9-4117-4a28-ae57-51585a740fdd" providerId="ADAL" clId="{AAAA4DC8-9B01-433A-9A1A-7EF925C8EEAE}" dt="2019-10-27T11:02:29.465" v="4626" actId="555"/>
          <ac:spMkLst>
            <pc:docMk/>
            <pc:sldMk cId="2478981609" sldId="323"/>
            <ac:spMk id="433" creationId="{D5E9A5D2-D7BC-4CCC-8E25-F7BCDFC5C0E6}"/>
          </ac:spMkLst>
        </pc:spChg>
        <pc:spChg chg="add mod">
          <ac:chgData name="James Rix" userId="cb545cd9-4117-4a28-ae57-51585a740fdd" providerId="ADAL" clId="{AAAA4DC8-9B01-433A-9A1A-7EF925C8EEAE}" dt="2019-10-27T11:02:29.465" v="4626" actId="555"/>
          <ac:spMkLst>
            <pc:docMk/>
            <pc:sldMk cId="2478981609" sldId="323"/>
            <ac:spMk id="434" creationId="{BCD8CC3E-FD03-4620-B179-ED92F21ECE6A}"/>
          </ac:spMkLst>
        </pc:spChg>
        <pc:spChg chg="add mod">
          <ac:chgData name="James Rix" userId="cb545cd9-4117-4a28-ae57-51585a740fdd" providerId="ADAL" clId="{AAAA4DC8-9B01-433A-9A1A-7EF925C8EEAE}" dt="2019-10-27T11:02:29.465" v="4626" actId="555"/>
          <ac:spMkLst>
            <pc:docMk/>
            <pc:sldMk cId="2478981609" sldId="323"/>
            <ac:spMk id="435" creationId="{0DC08ACE-B626-4ABB-A7E0-12C59BE29121}"/>
          </ac:spMkLst>
        </pc:spChg>
        <pc:spChg chg="add mod">
          <ac:chgData name="James Rix" userId="cb545cd9-4117-4a28-ae57-51585a740fdd" providerId="ADAL" clId="{AAAA4DC8-9B01-433A-9A1A-7EF925C8EEAE}" dt="2019-10-27T11:02:29.465" v="4626" actId="555"/>
          <ac:spMkLst>
            <pc:docMk/>
            <pc:sldMk cId="2478981609" sldId="323"/>
            <ac:spMk id="436" creationId="{A3D01019-7748-4E4C-AF5D-44747B713460}"/>
          </ac:spMkLst>
        </pc:spChg>
        <pc:spChg chg="add mod">
          <ac:chgData name="James Rix" userId="cb545cd9-4117-4a28-ae57-51585a740fdd" providerId="ADAL" clId="{AAAA4DC8-9B01-433A-9A1A-7EF925C8EEAE}" dt="2019-10-27T11:02:29.465" v="4626" actId="555"/>
          <ac:spMkLst>
            <pc:docMk/>
            <pc:sldMk cId="2478981609" sldId="323"/>
            <ac:spMk id="437" creationId="{E2E26689-9039-44EC-9E3B-25B191221AB9}"/>
          </ac:spMkLst>
        </pc:spChg>
        <pc:spChg chg="add mod">
          <ac:chgData name="James Rix" userId="cb545cd9-4117-4a28-ae57-51585a740fdd" providerId="ADAL" clId="{AAAA4DC8-9B01-433A-9A1A-7EF925C8EEAE}" dt="2019-10-27T11:02:29.465" v="4626" actId="555"/>
          <ac:spMkLst>
            <pc:docMk/>
            <pc:sldMk cId="2478981609" sldId="323"/>
            <ac:spMk id="438" creationId="{34E571FF-E040-4F52-975D-AD55B63F9281}"/>
          </ac:spMkLst>
        </pc:spChg>
        <pc:spChg chg="add mod">
          <ac:chgData name="James Rix" userId="cb545cd9-4117-4a28-ae57-51585a740fdd" providerId="ADAL" clId="{AAAA4DC8-9B01-433A-9A1A-7EF925C8EEAE}" dt="2019-10-27T11:02:29.465" v="4626" actId="555"/>
          <ac:spMkLst>
            <pc:docMk/>
            <pc:sldMk cId="2478981609" sldId="323"/>
            <ac:spMk id="439" creationId="{FE726056-7316-4BC1-8949-3C8E2916E574}"/>
          </ac:spMkLst>
        </pc:spChg>
        <pc:spChg chg="add mod">
          <ac:chgData name="James Rix" userId="cb545cd9-4117-4a28-ae57-51585a740fdd" providerId="ADAL" clId="{AAAA4DC8-9B01-433A-9A1A-7EF925C8EEAE}" dt="2019-10-27T11:02:29.465" v="4626" actId="555"/>
          <ac:spMkLst>
            <pc:docMk/>
            <pc:sldMk cId="2478981609" sldId="323"/>
            <ac:spMk id="440" creationId="{427799C9-EDC8-4127-8E8A-8215EC93FDD8}"/>
          </ac:spMkLst>
        </pc:spChg>
        <pc:spChg chg="add mod">
          <ac:chgData name="James Rix" userId="cb545cd9-4117-4a28-ae57-51585a740fdd" providerId="ADAL" clId="{AAAA4DC8-9B01-433A-9A1A-7EF925C8EEAE}" dt="2019-10-27T11:02:29.465" v="4626" actId="555"/>
          <ac:spMkLst>
            <pc:docMk/>
            <pc:sldMk cId="2478981609" sldId="323"/>
            <ac:spMk id="441" creationId="{75E45471-8B09-4A03-95DE-86754C7E4422}"/>
          </ac:spMkLst>
        </pc:spChg>
        <pc:spChg chg="add mod">
          <ac:chgData name="James Rix" userId="cb545cd9-4117-4a28-ae57-51585a740fdd" providerId="ADAL" clId="{AAAA4DC8-9B01-433A-9A1A-7EF925C8EEAE}" dt="2019-10-27T11:02:29.465" v="4626" actId="555"/>
          <ac:spMkLst>
            <pc:docMk/>
            <pc:sldMk cId="2478981609" sldId="323"/>
            <ac:spMk id="442" creationId="{082A2247-4925-4603-B302-9F6C296C7941}"/>
          </ac:spMkLst>
        </pc:spChg>
        <pc:spChg chg="add mod">
          <ac:chgData name="James Rix" userId="cb545cd9-4117-4a28-ae57-51585a740fdd" providerId="ADAL" clId="{AAAA4DC8-9B01-433A-9A1A-7EF925C8EEAE}" dt="2019-10-27T11:02:29.465" v="4626" actId="555"/>
          <ac:spMkLst>
            <pc:docMk/>
            <pc:sldMk cId="2478981609" sldId="323"/>
            <ac:spMk id="443" creationId="{7AC96C2C-887A-4ECB-B6C3-25F0413EB7B3}"/>
          </ac:spMkLst>
        </pc:spChg>
        <pc:spChg chg="add mod">
          <ac:chgData name="James Rix" userId="cb545cd9-4117-4a28-ae57-51585a740fdd" providerId="ADAL" clId="{AAAA4DC8-9B01-433A-9A1A-7EF925C8EEAE}" dt="2019-10-27T11:02:29.465" v="4626" actId="555"/>
          <ac:spMkLst>
            <pc:docMk/>
            <pc:sldMk cId="2478981609" sldId="323"/>
            <ac:spMk id="444" creationId="{D8A5BCE2-0E92-42FF-B832-6CE1F2EEB9BB}"/>
          </ac:spMkLst>
        </pc:spChg>
        <pc:grpChg chg="add del mod">
          <ac:chgData name="James Rix" userId="cb545cd9-4117-4a28-ae57-51585a740fdd" providerId="ADAL" clId="{AAAA4DC8-9B01-433A-9A1A-7EF925C8EEAE}" dt="2019-10-27T09:07:15.489" v="3991"/>
          <ac:grpSpMkLst>
            <pc:docMk/>
            <pc:sldMk cId="2478981609" sldId="323"/>
            <ac:grpSpMk id="30" creationId="{DA94AE58-0689-4470-A810-730C0CC745CF}"/>
          </ac:grpSpMkLst>
        </pc:grpChg>
        <pc:grpChg chg="add del mod">
          <ac:chgData name="James Rix" userId="cb545cd9-4117-4a28-ae57-51585a740fdd" providerId="ADAL" clId="{AAAA4DC8-9B01-433A-9A1A-7EF925C8EEAE}" dt="2019-10-27T09:31:13.264" v="4271" actId="478"/>
          <ac:grpSpMkLst>
            <pc:docMk/>
            <pc:sldMk cId="2478981609" sldId="323"/>
            <ac:grpSpMk id="31" creationId="{7C52D6DB-34CC-4F7D-BEC8-A393BAA8623F}"/>
          </ac:grpSpMkLst>
        </pc:grpChg>
        <pc:grpChg chg="add del mod">
          <ac:chgData name="James Rix" userId="cb545cd9-4117-4a28-ae57-51585a740fdd" providerId="ADAL" clId="{AAAA4DC8-9B01-433A-9A1A-7EF925C8EEAE}" dt="2019-10-27T09:31:14.066" v="4272" actId="478"/>
          <ac:grpSpMkLst>
            <pc:docMk/>
            <pc:sldMk cId="2478981609" sldId="323"/>
            <ac:grpSpMk id="36" creationId="{02EF0B14-1C9E-45D7-BBAA-341F7A2460F5}"/>
          </ac:grpSpMkLst>
        </pc:grpChg>
        <pc:grpChg chg="add del mod topLvl">
          <ac:chgData name="James Rix" userId="cb545cd9-4117-4a28-ae57-51585a740fdd" providerId="ADAL" clId="{AAAA4DC8-9B01-433A-9A1A-7EF925C8EEAE}" dt="2019-10-27T10:40:08.499" v="4502" actId="165"/>
          <ac:grpSpMkLst>
            <pc:docMk/>
            <pc:sldMk cId="2478981609" sldId="323"/>
            <ac:grpSpMk id="49" creationId="{FC6A29A7-4D0C-464F-8C3B-EBA52EC36934}"/>
          </ac:grpSpMkLst>
        </pc:grpChg>
        <pc:grpChg chg="add del mod">
          <ac:chgData name="James Rix" userId="cb545cd9-4117-4a28-ae57-51585a740fdd" providerId="ADAL" clId="{AAAA4DC8-9B01-433A-9A1A-7EF925C8EEAE}" dt="2019-10-27T10:38:24.919" v="4480" actId="165"/>
          <ac:grpSpMkLst>
            <pc:docMk/>
            <pc:sldMk cId="2478981609" sldId="323"/>
            <ac:grpSpMk id="50" creationId="{F503CFD1-CC06-4071-8DE2-784C2FCF4736}"/>
          </ac:grpSpMkLst>
        </pc:grpChg>
        <pc:grpChg chg="add mod topLvl">
          <ac:chgData name="James Rix" userId="cb545cd9-4117-4a28-ae57-51585a740fdd" providerId="ADAL" clId="{AAAA4DC8-9B01-433A-9A1A-7EF925C8EEAE}" dt="2019-10-27T11:04:08.815" v="4629" actId="14100"/>
          <ac:grpSpMkLst>
            <pc:docMk/>
            <pc:sldMk cId="2478981609" sldId="323"/>
            <ac:grpSpMk id="61" creationId="{D3ADF935-662D-4CC0-AB57-7A938025C164}"/>
          </ac:grpSpMkLst>
        </pc:grpChg>
        <pc:grpChg chg="add del mod topLvl">
          <ac:chgData name="James Rix" userId="cb545cd9-4117-4a28-ae57-51585a740fdd" providerId="ADAL" clId="{AAAA4DC8-9B01-433A-9A1A-7EF925C8EEAE}" dt="2019-10-27T15:54:08.319" v="4688" actId="478"/>
          <ac:grpSpMkLst>
            <pc:docMk/>
            <pc:sldMk cId="2478981609" sldId="323"/>
            <ac:grpSpMk id="70" creationId="{2EEA57D1-A527-40C9-BE31-62B2B8796551}"/>
          </ac:grpSpMkLst>
        </pc:grpChg>
        <pc:grpChg chg="add mod topLvl">
          <ac:chgData name="James Rix" userId="cb545cd9-4117-4a28-ae57-51585a740fdd" providerId="ADAL" clId="{AAAA4DC8-9B01-433A-9A1A-7EF925C8EEAE}" dt="2019-10-27T10:42:04.494" v="4518" actId="555"/>
          <ac:grpSpMkLst>
            <pc:docMk/>
            <pc:sldMk cId="2478981609" sldId="323"/>
            <ac:grpSpMk id="79" creationId="{46747779-9C42-4913-87F9-C928E422B017}"/>
          </ac:grpSpMkLst>
        </pc:grpChg>
        <pc:grpChg chg="add mod topLvl">
          <ac:chgData name="James Rix" userId="cb545cd9-4117-4a28-ae57-51585a740fdd" providerId="ADAL" clId="{AAAA4DC8-9B01-433A-9A1A-7EF925C8EEAE}" dt="2019-10-27T10:42:04.494" v="4518" actId="555"/>
          <ac:grpSpMkLst>
            <pc:docMk/>
            <pc:sldMk cId="2478981609" sldId="323"/>
            <ac:grpSpMk id="89" creationId="{838F1F7C-C634-4B76-A67C-9FBC9B03FC7B}"/>
          </ac:grpSpMkLst>
        </pc:grpChg>
        <pc:grpChg chg="add mod topLvl">
          <ac:chgData name="James Rix" userId="cb545cd9-4117-4a28-ae57-51585a740fdd" providerId="ADAL" clId="{AAAA4DC8-9B01-433A-9A1A-7EF925C8EEAE}" dt="2019-10-27T10:42:04.494" v="4518" actId="555"/>
          <ac:grpSpMkLst>
            <pc:docMk/>
            <pc:sldMk cId="2478981609" sldId="323"/>
            <ac:grpSpMk id="99" creationId="{4208F411-E431-42AD-8A9D-67CA23AD38E3}"/>
          </ac:grpSpMkLst>
        </pc:grpChg>
        <pc:grpChg chg="add del mod">
          <ac:chgData name="James Rix" userId="cb545cd9-4117-4a28-ae57-51585a740fdd" providerId="ADAL" clId="{AAAA4DC8-9B01-433A-9A1A-7EF925C8EEAE}" dt="2019-10-27T10:28:52.264" v="4413" actId="478"/>
          <ac:grpSpMkLst>
            <pc:docMk/>
            <pc:sldMk cId="2478981609" sldId="323"/>
            <ac:grpSpMk id="109" creationId="{135E14AD-DAAA-46A2-9326-D1226384D7B0}"/>
          </ac:grpSpMkLst>
        </pc:grpChg>
        <pc:grpChg chg="add mod topLvl">
          <ac:chgData name="James Rix" userId="cb545cd9-4117-4a28-ae57-51585a740fdd" providerId="ADAL" clId="{AAAA4DC8-9B01-433A-9A1A-7EF925C8EEAE}" dt="2019-10-27T10:42:04.494" v="4518" actId="555"/>
          <ac:grpSpMkLst>
            <pc:docMk/>
            <pc:sldMk cId="2478981609" sldId="323"/>
            <ac:grpSpMk id="119" creationId="{17845054-99D7-4B38-A798-62F641D37D0C}"/>
          </ac:grpSpMkLst>
        </pc:grpChg>
        <pc:grpChg chg="add mod topLvl">
          <ac:chgData name="James Rix" userId="cb545cd9-4117-4a28-ae57-51585a740fdd" providerId="ADAL" clId="{AAAA4DC8-9B01-433A-9A1A-7EF925C8EEAE}" dt="2019-10-27T10:42:04.494" v="4518" actId="555"/>
          <ac:grpSpMkLst>
            <pc:docMk/>
            <pc:sldMk cId="2478981609" sldId="323"/>
            <ac:grpSpMk id="129" creationId="{1238A1E3-3EF8-4FC6-9C75-43D1B87417FE}"/>
          </ac:grpSpMkLst>
        </pc:grpChg>
        <pc:grpChg chg="add mod topLvl">
          <ac:chgData name="James Rix" userId="cb545cd9-4117-4a28-ae57-51585a740fdd" providerId="ADAL" clId="{AAAA4DC8-9B01-433A-9A1A-7EF925C8EEAE}" dt="2019-10-27T10:42:04.494" v="4518" actId="555"/>
          <ac:grpSpMkLst>
            <pc:docMk/>
            <pc:sldMk cId="2478981609" sldId="323"/>
            <ac:grpSpMk id="139" creationId="{7FCB9641-E0E0-4C3E-B913-5E7D7982DE3C}"/>
          </ac:grpSpMkLst>
        </pc:grpChg>
        <pc:grpChg chg="add mod topLvl">
          <ac:chgData name="James Rix" userId="cb545cd9-4117-4a28-ae57-51585a740fdd" providerId="ADAL" clId="{AAAA4DC8-9B01-433A-9A1A-7EF925C8EEAE}" dt="2019-10-27T10:42:04.494" v="4518" actId="555"/>
          <ac:grpSpMkLst>
            <pc:docMk/>
            <pc:sldMk cId="2478981609" sldId="323"/>
            <ac:grpSpMk id="149" creationId="{10F783D9-9728-46DA-AEDB-6D3DB2554B29}"/>
          </ac:grpSpMkLst>
        </pc:grpChg>
        <pc:grpChg chg="add mod topLvl">
          <ac:chgData name="James Rix" userId="cb545cd9-4117-4a28-ae57-51585a740fdd" providerId="ADAL" clId="{AAAA4DC8-9B01-433A-9A1A-7EF925C8EEAE}" dt="2019-10-27T10:42:04.494" v="4518" actId="555"/>
          <ac:grpSpMkLst>
            <pc:docMk/>
            <pc:sldMk cId="2478981609" sldId="323"/>
            <ac:grpSpMk id="159" creationId="{8DEF562A-4AA2-476B-8618-28AE5D7C9471}"/>
          </ac:grpSpMkLst>
        </pc:grpChg>
        <pc:grpChg chg="add mod topLvl">
          <ac:chgData name="James Rix" userId="cb545cd9-4117-4a28-ae57-51585a740fdd" providerId="ADAL" clId="{AAAA4DC8-9B01-433A-9A1A-7EF925C8EEAE}" dt="2019-10-27T10:42:04.494" v="4518" actId="555"/>
          <ac:grpSpMkLst>
            <pc:docMk/>
            <pc:sldMk cId="2478981609" sldId="323"/>
            <ac:grpSpMk id="169" creationId="{87CDB85F-F9FC-4599-BD44-EBD587D91E73}"/>
          </ac:grpSpMkLst>
        </pc:grpChg>
        <pc:grpChg chg="add del mod">
          <ac:chgData name="James Rix" userId="cb545cd9-4117-4a28-ae57-51585a740fdd" providerId="ADAL" clId="{AAAA4DC8-9B01-433A-9A1A-7EF925C8EEAE}" dt="2019-10-27T10:11:39.415" v="4354" actId="478"/>
          <ac:grpSpMkLst>
            <pc:docMk/>
            <pc:sldMk cId="2478981609" sldId="323"/>
            <ac:grpSpMk id="179" creationId="{A32FC2A4-4CDD-4EBC-9D84-E811E2550A6C}"/>
          </ac:grpSpMkLst>
        </pc:grpChg>
        <pc:grpChg chg="add mod topLvl">
          <ac:chgData name="James Rix" userId="cb545cd9-4117-4a28-ae57-51585a740fdd" providerId="ADAL" clId="{AAAA4DC8-9B01-433A-9A1A-7EF925C8EEAE}" dt="2019-10-27T10:42:04.494" v="4518" actId="555"/>
          <ac:grpSpMkLst>
            <pc:docMk/>
            <pc:sldMk cId="2478981609" sldId="323"/>
            <ac:grpSpMk id="189" creationId="{86311F2B-1909-4975-8DA8-FB79C593D67E}"/>
          </ac:grpSpMkLst>
        </pc:grpChg>
        <pc:grpChg chg="add mod topLvl">
          <ac:chgData name="James Rix" userId="cb545cd9-4117-4a28-ae57-51585a740fdd" providerId="ADAL" clId="{AAAA4DC8-9B01-433A-9A1A-7EF925C8EEAE}" dt="2019-10-27T10:42:04.494" v="4518" actId="555"/>
          <ac:grpSpMkLst>
            <pc:docMk/>
            <pc:sldMk cId="2478981609" sldId="323"/>
            <ac:grpSpMk id="199" creationId="{FA4EB9C9-F226-4A8D-A0D4-BD36D6765DC9}"/>
          </ac:grpSpMkLst>
        </pc:grpChg>
        <pc:grpChg chg="add mod topLvl">
          <ac:chgData name="James Rix" userId="cb545cd9-4117-4a28-ae57-51585a740fdd" providerId="ADAL" clId="{AAAA4DC8-9B01-433A-9A1A-7EF925C8EEAE}" dt="2019-10-27T10:42:04.494" v="4518" actId="555"/>
          <ac:grpSpMkLst>
            <pc:docMk/>
            <pc:sldMk cId="2478981609" sldId="323"/>
            <ac:grpSpMk id="209" creationId="{16A3370D-8482-47F7-BD0A-08FAE0787C71}"/>
          </ac:grpSpMkLst>
        </pc:grpChg>
        <pc:grpChg chg="add del mod">
          <ac:chgData name="James Rix" userId="cb545cd9-4117-4a28-ae57-51585a740fdd" providerId="ADAL" clId="{AAAA4DC8-9B01-433A-9A1A-7EF925C8EEAE}" dt="2019-10-27T10:11:50.275" v="4360" actId="478"/>
          <ac:grpSpMkLst>
            <pc:docMk/>
            <pc:sldMk cId="2478981609" sldId="323"/>
            <ac:grpSpMk id="219" creationId="{C901E2E4-C99F-4601-869E-6191901C68ED}"/>
          </ac:grpSpMkLst>
        </pc:grpChg>
        <pc:grpChg chg="add del mod">
          <ac:chgData name="James Rix" userId="cb545cd9-4117-4a28-ae57-51585a740fdd" providerId="ADAL" clId="{AAAA4DC8-9B01-433A-9A1A-7EF925C8EEAE}" dt="2019-10-27T10:11:49.078" v="4359" actId="478"/>
          <ac:grpSpMkLst>
            <pc:docMk/>
            <pc:sldMk cId="2478981609" sldId="323"/>
            <ac:grpSpMk id="229" creationId="{237DFD2F-F8C3-45E8-9E94-8A3154D19538}"/>
          </ac:grpSpMkLst>
        </pc:grpChg>
        <pc:grpChg chg="add del mod">
          <ac:chgData name="James Rix" userId="cb545cd9-4117-4a28-ae57-51585a740fdd" providerId="ADAL" clId="{AAAA4DC8-9B01-433A-9A1A-7EF925C8EEAE}" dt="2019-10-27T10:11:51.516" v="4361" actId="478"/>
          <ac:grpSpMkLst>
            <pc:docMk/>
            <pc:sldMk cId="2478981609" sldId="323"/>
            <ac:grpSpMk id="239" creationId="{286B9BF0-0049-4C09-B288-B5CAC4A81697}"/>
          </ac:grpSpMkLst>
        </pc:grpChg>
        <pc:grpChg chg="add del mod">
          <ac:chgData name="James Rix" userId="cb545cd9-4117-4a28-ae57-51585a740fdd" providerId="ADAL" clId="{AAAA4DC8-9B01-433A-9A1A-7EF925C8EEAE}" dt="2019-10-27T10:11:44.807" v="4358" actId="478"/>
          <ac:grpSpMkLst>
            <pc:docMk/>
            <pc:sldMk cId="2478981609" sldId="323"/>
            <ac:grpSpMk id="249" creationId="{DEEB7A61-8F3B-4A96-A514-3C05F3C83914}"/>
          </ac:grpSpMkLst>
        </pc:grpChg>
        <pc:grpChg chg="add del mod topLvl">
          <ac:chgData name="James Rix" userId="cb545cd9-4117-4a28-ae57-51585a740fdd" providerId="ADAL" clId="{AAAA4DC8-9B01-433A-9A1A-7EF925C8EEAE}" dt="2019-10-27T10:42:04.494" v="4518" actId="555"/>
          <ac:grpSpMkLst>
            <pc:docMk/>
            <pc:sldMk cId="2478981609" sldId="323"/>
            <ac:grpSpMk id="259" creationId="{796D7D6C-92F2-4903-BC7F-5250E29D2360}"/>
          </ac:grpSpMkLst>
        </pc:grpChg>
        <pc:grpChg chg="add del mod">
          <ac:chgData name="James Rix" userId="cb545cd9-4117-4a28-ae57-51585a740fdd" providerId="ADAL" clId="{AAAA4DC8-9B01-433A-9A1A-7EF925C8EEAE}" dt="2019-10-27T10:11:41.047" v="4355" actId="478"/>
          <ac:grpSpMkLst>
            <pc:docMk/>
            <pc:sldMk cId="2478981609" sldId="323"/>
            <ac:grpSpMk id="269" creationId="{A4E12330-09DA-4FB0-95AA-5924D7B286AA}"/>
          </ac:grpSpMkLst>
        </pc:grpChg>
        <pc:grpChg chg="add del mod">
          <ac:chgData name="James Rix" userId="cb545cd9-4117-4a28-ae57-51585a740fdd" providerId="ADAL" clId="{AAAA4DC8-9B01-433A-9A1A-7EF925C8EEAE}" dt="2019-10-27T10:11:42.070" v="4356" actId="478"/>
          <ac:grpSpMkLst>
            <pc:docMk/>
            <pc:sldMk cId="2478981609" sldId="323"/>
            <ac:grpSpMk id="279" creationId="{F3E6FF2F-1BB0-4D43-9811-3A744032D2C0}"/>
          </ac:grpSpMkLst>
        </pc:grpChg>
        <pc:grpChg chg="add del mod">
          <ac:chgData name="James Rix" userId="cb545cd9-4117-4a28-ae57-51585a740fdd" providerId="ADAL" clId="{AAAA4DC8-9B01-433A-9A1A-7EF925C8EEAE}" dt="2019-10-27T10:11:43.422" v="4357" actId="478"/>
          <ac:grpSpMkLst>
            <pc:docMk/>
            <pc:sldMk cId="2478981609" sldId="323"/>
            <ac:grpSpMk id="289" creationId="{8A6B15AC-2677-45FA-8DD1-A9A3DD621BB8}"/>
          </ac:grpSpMkLst>
        </pc:grpChg>
        <pc:grpChg chg="add del mod">
          <ac:chgData name="James Rix" userId="cb545cd9-4117-4a28-ae57-51585a740fdd" providerId="ADAL" clId="{AAAA4DC8-9B01-433A-9A1A-7EF925C8EEAE}" dt="2019-10-27T10:12:14.023" v="4365" actId="478"/>
          <ac:grpSpMkLst>
            <pc:docMk/>
            <pc:sldMk cId="2478981609" sldId="323"/>
            <ac:grpSpMk id="299" creationId="{0A7615AA-F86A-4ED8-94E4-322A0CAD0030}"/>
          </ac:grpSpMkLst>
        </pc:grpChg>
        <pc:grpChg chg="add del mod">
          <ac:chgData name="James Rix" userId="cb545cd9-4117-4a28-ae57-51585a740fdd" providerId="ADAL" clId="{AAAA4DC8-9B01-433A-9A1A-7EF925C8EEAE}" dt="2019-10-27T10:28:16.152" v="4406" actId="478"/>
          <ac:grpSpMkLst>
            <pc:docMk/>
            <pc:sldMk cId="2478981609" sldId="323"/>
            <ac:grpSpMk id="309" creationId="{757AE76C-4CBF-4EAE-8099-BEF8074E2F86}"/>
          </ac:grpSpMkLst>
        </pc:grpChg>
        <pc:grpChg chg="add mod topLvl">
          <ac:chgData name="James Rix" userId="cb545cd9-4117-4a28-ae57-51585a740fdd" providerId="ADAL" clId="{AAAA4DC8-9B01-433A-9A1A-7EF925C8EEAE}" dt="2019-10-27T10:42:04.494" v="4518" actId="555"/>
          <ac:grpSpMkLst>
            <pc:docMk/>
            <pc:sldMk cId="2478981609" sldId="323"/>
            <ac:grpSpMk id="319" creationId="{13B9FFED-D1F6-4E0A-8CCC-D3E4F1B68693}"/>
          </ac:grpSpMkLst>
        </pc:grpChg>
        <pc:grpChg chg="add mod topLvl">
          <ac:chgData name="James Rix" userId="cb545cd9-4117-4a28-ae57-51585a740fdd" providerId="ADAL" clId="{AAAA4DC8-9B01-433A-9A1A-7EF925C8EEAE}" dt="2019-10-27T10:42:04.494" v="4518" actId="555"/>
          <ac:grpSpMkLst>
            <pc:docMk/>
            <pc:sldMk cId="2478981609" sldId="323"/>
            <ac:grpSpMk id="329" creationId="{5944FF7D-23B8-4EFE-8355-8258A2384FBC}"/>
          </ac:grpSpMkLst>
        </pc:grpChg>
        <pc:grpChg chg="add mod topLvl">
          <ac:chgData name="James Rix" userId="cb545cd9-4117-4a28-ae57-51585a740fdd" providerId="ADAL" clId="{AAAA4DC8-9B01-433A-9A1A-7EF925C8EEAE}" dt="2019-10-27T10:42:04.494" v="4518" actId="555"/>
          <ac:grpSpMkLst>
            <pc:docMk/>
            <pc:sldMk cId="2478981609" sldId="323"/>
            <ac:grpSpMk id="339" creationId="{C2EDDE1D-F17A-4B54-A6EC-23A3FBF00E28}"/>
          </ac:grpSpMkLst>
        </pc:grpChg>
        <pc:grpChg chg="add mod topLvl">
          <ac:chgData name="James Rix" userId="cb545cd9-4117-4a28-ae57-51585a740fdd" providerId="ADAL" clId="{AAAA4DC8-9B01-433A-9A1A-7EF925C8EEAE}" dt="2019-10-27T10:42:04.494" v="4518" actId="555"/>
          <ac:grpSpMkLst>
            <pc:docMk/>
            <pc:sldMk cId="2478981609" sldId="323"/>
            <ac:grpSpMk id="349" creationId="{A5E4B3DD-9363-4767-9F99-CFBDB9B58AE0}"/>
          </ac:grpSpMkLst>
        </pc:grpChg>
        <pc:grpChg chg="add mod topLvl">
          <ac:chgData name="James Rix" userId="cb545cd9-4117-4a28-ae57-51585a740fdd" providerId="ADAL" clId="{AAAA4DC8-9B01-433A-9A1A-7EF925C8EEAE}" dt="2019-10-27T10:42:04.494" v="4518" actId="555"/>
          <ac:grpSpMkLst>
            <pc:docMk/>
            <pc:sldMk cId="2478981609" sldId="323"/>
            <ac:grpSpMk id="359" creationId="{B5769F67-A6E7-400A-9A17-C929DB0CFE35}"/>
          </ac:grpSpMkLst>
        </pc:grpChg>
        <pc:grpChg chg="add mod topLvl">
          <ac:chgData name="James Rix" userId="cb545cd9-4117-4a28-ae57-51585a740fdd" providerId="ADAL" clId="{AAAA4DC8-9B01-433A-9A1A-7EF925C8EEAE}" dt="2019-10-27T10:42:04.494" v="4518" actId="555"/>
          <ac:grpSpMkLst>
            <pc:docMk/>
            <pc:sldMk cId="2478981609" sldId="323"/>
            <ac:grpSpMk id="369" creationId="{3D853F97-AF55-47DC-9DC0-D72D9D2EA60D}"/>
          </ac:grpSpMkLst>
        </pc:grpChg>
        <pc:grpChg chg="add mod">
          <ac:chgData name="James Rix" userId="cb545cd9-4117-4a28-ae57-51585a740fdd" providerId="ADAL" clId="{AAAA4DC8-9B01-433A-9A1A-7EF925C8EEAE}" dt="2019-10-27T10:42:04.494" v="4518" actId="555"/>
          <ac:grpSpMkLst>
            <pc:docMk/>
            <pc:sldMk cId="2478981609" sldId="323"/>
            <ac:grpSpMk id="384" creationId="{A4AD68B0-73A7-43CF-8693-4923116C1C3C}"/>
          </ac:grpSpMkLst>
        </pc:grpChg>
        <pc:grpChg chg="add mod">
          <ac:chgData name="James Rix" userId="cb545cd9-4117-4a28-ae57-51585a740fdd" providerId="ADAL" clId="{AAAA4DC8-9B01-433A-9A1A-7EF925C8EEAE}" dt="2019-10-27T10:42:04.494" v="4518" actId="555"/>
          <ac:grpSpMkLst>
            <pc:docMk/>
            <pc:sldMk cId="2478981609" sldId="323"/>
            <ac:grpSpMk id="394" creationId="{8F76E327-6F68-4788-AF9B-3CC67EE896C6}"/>
          </ac:grpSpMkLst>
        </pc:grpChg>
        <pc:picChg chg="add del mod">
          <ac:chgData name="James Rix" userId="cb545cd9-4117-4a28-ae57-51585a740fdd" providerId="ADAL" clId="{AAAA4DC8-9B01-433A-9A1A-7EF925C8EEAE}" dt="2019-10-27T09:05:55.805" v="3981" actId="478"/>
          <ac:picMkLst>
            <pc:docMk/>
            <pc:sldMk cId="2478981609" sldId="323"/>
            <ac:picMk id="7" creationId="{08BFC746-9605-4410-964D-DD3C5CB0DE54}"/>
          </ac:picMkLst>
        </pc:picChg>
        <pc:picChg chg="add mod">
          <ac:chgData name="James Rix" userId="cb545cd9-4117-4a28-ae57-51585a740fdd" providerId="ADAL" clId="{AAAA4DC8-9B01-433A-9A1A-7EF925C8EEAE}" dt="2019-10-27T09:10:19.691" v="4010" actId="164"/>
          <ac:picMkLst>
            <pc:docMk/>
            <pc:sldMk cId="2478981609" sldId="323"/>
            <ac:picMk id="34" creationId="{9DDD12EF-3A8F-428E-9D01-CBBBEACF2862}"/>
          </ac:picMkLst>
        </pc:picChg>
        <pc:picChg chg="add mod topLvl">
          <ac:chgData name="James Rix" userId="cb545cd9-4117-4a28-ae57-51585a740fdd" providerId="ADAL" clId="{AAAA4DC8-9B01-433A-9A1A-7EF925C8EEAE}" dt="2019-10-27T10:38:24.919" v="4480" actId="165"/>
          <ac:picMkLst>
            <pc:docMk/>
            <pc:sldMk cId="2478981609" sldId="323"/>
            <ac:picMk id="379" creationId="{E79CBECB-63A3-4D5A-A7D3-EA9F27BE56FB}"/>
          </ac:picMkLst>
        </pc:picChg>
        <pc:picChg chg="add mod topLvl">
          <ac:chgData name="James Rix" userId="cb545cd9-4117-4a28-ae57-51585a740fdd" providerId="ADAL" clId="{AAAA4DC8-9B01-433A-9A1A-7EF925C8EEAE}" dt="2019-10-27T10:38:24.919" v="4480" actId="165"/>
          <ac:picMkLst>
            <pc:docMk/>
            <pc:sldMk cId="2478981609" sldId="323"/>
            <ac:picMk id="13314" creationId="{1701975F-FAA5-4635-836B-BD9A9470C081}"/>
          </ac:picMkLst>
        </pc:picChg>
        <pc:picChg chg="add mod">
          <ac:chgData name="James Rix" userId="cb545cd9-4117-4a28-ae57-51585a740fdd" providerId="ADAL" clId="{AAAA4DC8-9B01-433A-9A1A-7EF925C8EEAE}" dt="2019-10-27T09:10:19.691" v="4010" actId="164"/>
          <ac:picMkLst>
            <pc:docMk/>
            <pc:sldMk cId="2478981609" sldId="323"/>
            <ac:picMk id="13316" creationId="{04637C8C-81B5-403C-B450-F291A904EF4D}"/>
          </ac:picMkLst>
        </pc:picChg>
        <pc:cxnChg chg="add mod">
          <ac:chgData name="James Rix" userId="cb545cd9-4117-4a28-ae57-51585a740fdd" providerId="ADAL" clId="{AAAA4DC8-9B01-433A-9A1A-7EF925C8EEAE}" dt="2019-10-27T09:05:14.020" v="3978" actId="164"/>
          <ac:cxnSpMkLst>
            <pc:docMk/>
            <pc:sldMk cId="2478981609" sldId="323"/>
            <ac:cxnSpMk id="8" creationId="{58525638-0ADE-4ADF-87D8-D39CC0FA2256}"/>
          </ac:cxnSpMkLst>
        </pc:cxnChg>
        <pc:cxnChg chg="add mod">
          <ac:chgData name="James Rix" userId="cb545cd9-4117-4a28-ae57-51585a740fdd" providerId="ADAL" clId="{AAAA4DC8-9B01-433A-9A1A-7EF925C8EEAE}" dt="2019-10-27T09:05:14.020" v="3978" actId="164"/>
          <ac:cxnSpMkLst>
            <pc:docMk/>
            <pc:sldMk cId="2478981609" sldId="323"/>
            <ac:cxnSpMk id="10" creationId="{9FF935BC-5724-41B1-AA0F-2C89F4D54FAE}"/>
          </ac:cxnSpMkLst>
        </pc:cxnChg>
        <pc:cxnChg chg="add mod">
          <ac:chgData name="James Rix" userId="cb545cd9-4117-4a28-ae57-51585a740fdd" providerId="ADAL" clId="{AAAA4DC8-9B01-433A-9A1A-7EF925C8EEAE}" dt="2019-10-27T09:05:14.020" v="3978" actId="164"/>
          <ac:cxnSpMkLst>
            <pc:docMk/>
            <pc:sldMk cId="2478981609" sldId="323"/>
            <ac:cxnSpMk id="11" creationId="{9475268F-E312-4852-996C-87FE4140364A}"/>
          </ac:cxnSpMkLst>
        </pc:cxnChg>
        <pc:cxnChg chg="add mod">
          <ac:chgData name="James Rix" userId="cb545cd9-4117-4a28-ae57-51585a740fdd" providerId="ADAL" clId="{AAAA4DC8-9B01-433A-9A1A-7EF925C8EEAE}" dt="2019-10-27T09:05:14.020" v="3978" actId="164"/>
          <ac:cxnSpMkLst>
            <pc:docMk/>
            <pc:sldMk cId="2478981609" sldId="323"/>
            <ac:cxnSpMk id="12" creationId="{E4582D1E-1203-4F67-8756-B66EC82A04EF}"/>
          </ac:cxnSpMkLst>
        </pc:cxnChg>
        <pc:cxnChg chg="add mod">
          <ac:chgData name="James Rix" userId="cb545cd9-4117-4a28-ae57-51585a740fdd" providerId="ADAL" clId="{AAAA4DC8-9B01-433A-9A1A-7EF925C8EEAE}" dt="2019-10-27T09:05:14.020" v="3978" actId="164"/>
          <ac:cxnSpMkLst>
            <pc:docMk/>
            <pc:sldMk cId="2478981609" sldId="323"/>
            <ac:cxnSpMk id="17" creationId="{5201CBDB-E41E-4C73-B4E5-59F4B8F0397F}"/>
          </ac:cxnSpMkLst>
        </pc:cxnChg>
        <pc:cxnChg chg="add mod">
          <ac:chgData name="James Rix" userId="cb545cd9-4117-4a28-ae57-51585a740fdd" providerId="ADAL" clId="{AAAA4DC8-9B01-433A-9A1A-7EF925C8EEAE}" dt="2019-10-27T09:05:14.020" v="3978" actId="164"/>
          <ac:cxnSpMkLst>
            <pc:docMk/>
            <pc:sldMk cId="2478981609" sldId="323"/>
            <ac:cxnSpMk id="19" creationId="{D84DCCDD-BF20-463D-A27B-226F65D40CB4}"/>
          </ac:cxnSpMkLst>
        </pc:cxnChg>
        <pc:cxnChg chg="add del mod">
          <ac:chgData name="James Rix" userId="cb545cd9-4117-4a28-ae57-51585a740fdd" providerId="ADAL" clId="{AAAA4DC8-9B01-433A-9A1A-7EF925C8EEAE}" dt="2019-10-27T09:02:16.024" v="3954" actId="478"/>
          <ac:cxnSpMkLst>
            <pc:docMk/>
            <pc:sldMk cId="2478981609" sldId="323"/>
            <ac:cxnSpMk id="22" creationId="{955376F1-9704-4E35-8AA2-70F84C6C2DCC}"/>
          </ac:cxnSpMkLst>
        </pc:cxnChg>
        <pc:cxnChg chg="add mod">
          <ac:chgData name="James Rix" userId="cb545cd9-4117-4a28-ae57-51585a740fdd" providerId="ADAL" clId="{AAAA4DC8-9B01-433A-9A1A-7EF925C8EEAE}" dt="2019-10-27T09:05:14.020" v="3978" actId="164"/>
          <ac:cxnSpMkLst>
            <pc:docMk/>
            <pc:sldMk cId="2478981609" sldId="323"/>
            <ac:cxnSpMk id="26" creationId="{54A6A032-F4FD-430E-AC85-259BA39D614C}"/>
          </ac:cxnSpMkLst>
        </pc:cxnChg>
        <pc:cxnChg chg="add del mod">
          <ac:chgData name="James Rix" userId="cb545cd9-4117-4a28-ae57-51585a740fdd" providerId="ADAL" clId="{AAAA4DC8-9B01-433A-9A1A-7EF925C8EEAE}" dt="2019-10-27T09:03:53.021" v="3967" actId="478"/>
          <ac:cxnSpMkLst>
            <pc:docMk/>
            <pc:sldMk cId="2478981609" sldId="323"/>
            <ac:cxnSpMk id="27" creationId="{4277ED69-29C5-4D8C-B538-2080F4B83574}"/>
          </ac:cxnSpMkLst>
        </pc:cxnChg>
        <pc:cxnChg chg="add del mod">
          <ac:chgData name="James Rix" userId="cb545cd9-4117-4a28-ae57-51585a740fdd" providerId="ADAL" clId="{AAAA4DC8-9B01-433A-9A1A-7EF925C8EEAE}" dt="2019-10-27T09:31:14.848" v="4273" actId="478"/>
          <ac:cxnSpMkLst>
            <pc:docMk/>
            <pc:sldMk cId="2478981609" sldId="323"/>
            <ac:cxnSpMk id="33" creationId="{E57BD337-A130-495F-813A-C056664F96D6}"/>
          </ac:cxnSpMkLst>
        </pc:cxnChg>
        <pc:cxnChg chg="mod">
          <ac:chgData name="James Rix" userId="cb545cd9-4117-4a28-ae57-51585a740fdd" providerId="ADAL" clId="{AAAA4DC8-9B01-433A-9A1A-7EF925C8EEAE}" dt="2019-10-27T09:31:14.066" v="4272" actId="478"/>
          <ac:cxnSpMkLst>
            <pc:docMk/>
            <pc:sldMk cId="2478981609" sldId="323"/>
            <ac:cxnSpMk id="42" creationId="{768708DB-0DC6-4492-80A5-B8952F15AD40}"/>
          </ac:cxnSpMkLst>
        </pc:cxnChg>
        <pc:cxnChg chg="mod">
          <ac:chgData name="James Rix" userId="cb545cd9-4117-4a28-ae57-51585a740fdd" providerId="ADAL" clId="{AAAA4DC8-9B01-433A-9A1A-7EF925C8EEAE}" dt="2019-10-27T09:31:14.066" v="4272" actId="478"/>
          <ac:cxnSpMkLst>
            <pc:docMk/>
            <pc:sldMk cId="2478981609" sldId="323"/>
            <ac:cxnSpMk id="43" creationId="{CFDE9102-7EEB-44D9-8A22-B41C301258DD}"/>
          </ac:cxnSpMkLst>
        </pc:cxnChg>
        <pc:cxnChg chg="add mod topLvl">
          <ac:chgData name="James Rix" userId="cb545cd9-4117-4a28-ae57-51585a740fdd" providerId="ADAL" clId="{AAAA4DC8-9B01-433A-9A1A-7EF925C8EEAE}" dt="2019-10-27T11:04:08.815" v="4629" actId="14100"/>
          <ac:cxnSpMkLst>
            <pc:docMk/>
            <pc:sldMk cId="2478981609" sldId="323"/>
            <ac:cxnSpMk id="47" creationId="{375E316A-9001-458F-9073-489923DC173A}"/>
          </ac:cxnSpMkLst>
        </pc:cxnChg>
        <pc:cxnChg chg="add del mod">
          <ac:chgData name="James Rix" userId="cb545cd9-4117-4a28-ae57-51585a740fdd" providerId="ADAL" clId="{AAAA4DC8-9B01-433A-9A1A-7EF925C8EEAE}" dt="2019-10-27T09:31:15.776" v="4274" actId="478"/>
          <ac:cxnSpMkLst>
            <pc:docMk/>
            <pc:sldMk cId="2478981609" sldId="323"/>
            <ac:cxnSpMk id="48" creationId="{5A5B516F-06C6-4046-A0A5-120FD2F7D4D3}"/>
          </ac:cxnSpMkLst>
        </pc:cxnChg>
        <pc:cxnChg chg="add mod topLvl">
          <ac:chgData name="James Rix" userId="cb545cd9-4117-4a28-ae57-51585a740fdd" providerId="ADAL" clId="{AAAA4DC8-9B01-433A-9A1A-7EF925C8EEAE}" dt="2019-10-27T10:38:24.919" v="4480" actId="165"/>
          <ac:cxnSpMkLst>
            <pc:docMk/>
            <pc:sldMk cId="2478981609" sldId="323"/>
            <ac:cxnSpMk id="51" creationId="{70DF6EEC-3E25-44B3-B149-CEF69F266058}"/>
          </ac:cxnSpMkLst>
        </pc:cxnChg>
        <pc:cxnChg chg="add mod topLvl">
          <ac:chgData name="James Rix" userId="cb545cd9-4117-4a28-ae57-51585a740fdd" providerId="ADAL" clId="{AAAA4DC8-9B01-433A-9A1A-7EF925C8EEAE}" dt="2019-10-27T11:04:08.815" v="4629" actId="14100"/>
          <ac:cxnSpMkLst>
            <pc:docMk/>
            <pc:sldMk cId="2478981609" sldId="323"/>
            <ac:cxnSpMk id="52" creationId="{4FD7A567-F56E-41C6-B5A3-DD5255BC7B74}"/>
          </ac:cxnSpMkLst>
        </pc:cxnChg>
        <pc:cxnChg chg="add mod topLvl">
          <ac:chgData name="James Rix" userId="cb545cd9-4117-4a28-ae57-51585a740fdd" providerId="ADAL" clId="{AAAA4DC8-9B01-433A-9A1A-7EF925C8EEAE}" dt="2019-10-27T11:04:08.815" v="4629" actId="14100"/>
          <ac:cxnSpMkLst>
            <pc:docMk/>
            <pc:sldMk cId="2478981609" sldId="323"/>
            <ac:cxnSpMk id="53" creationId="{6501A7AF-5BCD-478A-BAFE-B3F4993B6EAE}"/>
          </ac:cxnSpMkLst>
        </pc:cxnChg>
        <pc:cxnChg chg="add mod topLvl">
          <ac:chgData name="James Rix" userId="cb545cd9-4117-4a28-ae57-51585a740fdd" providerId="ADAL" clId="{AAAA4DC8-9B01-433A-9A1A-7EF925C8EEAE}" dt="2019-10-27T11:04:08.815" v="4629" actId="14100"/>
          <ac:cxnSpMkLst>
            <pc:docMk/>
            <pc:sldMk cId="2478981609" sldId="323"/>
            <ac:cxnSpMk id="54" creationId="{5420207C-59BD-44FD-8043-2302DACC67AA}"/>
          </ac:cxnSpMkLst>
        </pc:cxnChg>
        <pc:cxnChg chg="add mod topLvl">
          <ac:chgData name="James Rix" userId="cb545cd9-4117-4a28-ae57-51585a740fdd" providerId="ADAL" clId="{AAAA4DC8-9B01-433A-9A1A-7EF925C8EEAE}" dt="2019-10-27T11:04:08.815" v="4629" actId="14100"/>
          <ac:cxnSpMkLst>
            <pc:docMk/>
            <pc:sldMk cId="2478981609" sldId="323"/>
            <ac:cxnSpMk id="55" creationId="{315751C1-0700-43A7-846A-A824473DDA77}"/>
          </ac:cxnSpMkLst>
        </pc:cxnChg>
        <pc:cxnChg chg="add mod topLvl">
          <ac:chgData name="James Rix" userId="cb545cd9-4117-4a28-ae57-51585a740fdd" providerId="ADAL" clId="{AAAA4DC8-9B01-433A-9A1A-7EF925C8EEAE}" dt="2019-10-27T11:04:08.815" v="4629" actId="14100"/>
          <ac:cxnSpMkLst>
            <pc:docMk/>
            <pc:sldMk cId="2478981609" sldId="323"/>
            <ac:cxnSpMk id="56" creationId="{E83FD8AF-B31B-4EEE-90FD-D689D1CFFC76}"/>
          </ac:cxnSpMkLst>
        </pc:cxnChg>
        <pc:cxnChg chg="add mod topLvl">
          <ac:chgData name="James Rix" userId="cb545cd9-4117-4a28-ae57-51585a740fdd" providerId="ADAL" clId="{AAAA4DC8-9B01-433A-9A1A-7EF925C8EEAE}" dt="2019-10-27T10:38:24.919" v="4480" actId="165"/>
          <ac:cxnSpMkLst>
            <pc:docMk/>
            <pc:sldMk cId="2478981609" sldId="323"/>
            <ac:cxnSpMk id="57" creationId="{259019D7-FDEE-4D3D-893F-02620EF315D3}"/>
          </ac:cxnSpMkLst>
        </pc:cxnChg>
        <pc:cxnChg chg="add mod topLvl">
          <ac:chgData name="James Rix" userId="cb545cd9-4117-4a28-ae57-51585a740fdd" providerId="ADAL" clId="{AAAA4DC8-9B01-433A-9A1A-7EF925C8EEAE}" dt="2019-10-27T11:04:08.815" v="4629" actId="14100"/>
          <ac:cxnSpMkLst>
            <pc:docMk/>
            <pc:sldMk cId="2478981609" sldId="323"/>
            <ac:cxnSpMk id="58" creationId="{7C5E4CBA-3ECF-4A3E-AB14-2E0593A0D439}"/>
          </ac:cxnSpMkLst>
        </pc:cxnChg>
        <pc:cxnChg chg="add del mod topLvl">
          <ac:chgData name="James Rix" userId="cb545cd9-4117-4a28-ae57-51585a740fdd" providerId="ADAL" clId="{AAAA4DC8-9B01-433A-9A1A-7EF925C8EEAE}" dt="2019-10-27T15:54:03.982" v="4686" actId="478"/>
          <ac:cxnSpMkLst>
            <pc:docMk/>
            <pc:sldMk cId="2478981609" sldId="323"/>
            <ac:cxnSpMk id="59" creationId="{9F0424D4-3AE2-42F2-BCEB-2457202ABE09}"/>
          </ac:cxnSpMkLst>
        </pc:cxnChg>
        <pc:cxnChg chg="del">
          <ac:chgData name="James Rix" userId="cb545cd9-4117-4a28-ae57-51585a740fdd" providerId="ADAL" clId="{AAAA4DC8-9B01-433A-9A1A-7EF925C8EEAE}" dt="2019-10-27T10:07:08.709" v="4315" actId="478"/>
          <ac:cxnSpMkLst>
            <pc:docMk/>
            <pc:sldMk cId="2478981609" sldId="323"/>
            <ac:cxnSpMk id="71" creationId="{95B8FEC8-EB88-4202-8AE4-211A6F13B20A}"/>
          </ac:cxnSpMkLst>
        </pc:cxnChg>
        <pc:cxnChg chg="del">
          <ac:chgData name="James Rix" userId="cb545cd9-4117-4a28-ae57-51585a740fdd" providerId="ADAL" clId="{AAAA4DC8-9B01-433A-9A1A-7EF925C8EEAE}" dt="2019-10-27T10:07:18.405" v="4316" actId="478"/>
          <ac:cxnSpMkLst>
            <pc:docMk/>
            <pc:sldMk cId="2478981609" sldId="323"/>
            <ac:cxnSpMk id="72" creationId="{24B76BA0-48F1-47EF-BC6D-DFE0B856B3A0}"/>
          </ac:cxnSpMkLst>
        </pc:cxnChg>
        <pc:cxnChg chg="del">
          <ac:chgData name="James Rix" userId="cb545cd9-4117-4a28-ae57-51585a740fdd" providerId="ADAL" clId="{AAAA4DC8-9B01-433A-9A1A-7EF925C8EEAE}" dt="2019-10-27T10:07:32.133" v="4318" actId="478"/>
          <ac:cxnSpMkLst>
            <pc:docMk/>
            <pc:sldMk cId="2478981609" sldId="323"/>
            <ac:cxnSpMk id="74" creationId="{B81C0A84-41AC-450A-A4D3-70C84211D34F}"/>
          </ac:cxnSpMkLst>
        </pc:cxnChg>
        <pc:cxnChg chg="del">
          <ac:chgData name="James Rix" userId="cb545cd9-4117-4a28-ae57-51585a740fdd" providerId="ADAL" clId="{AAAA4DC8-9B01-433A-9A1A-7EF925C8EEAE}" dt="2019-10-27T10:07:28.709" v="4317" actId="478"/>
          <ac:cxnSpMkLst>
            <pc:docMk/>
            <pc:sldMk cId="2478981609" sldId="323"/>
            <ac:cxnSpMk id="75" creationId="{E25494F0-BF24-4505-AE18-3F187D308915}"/>
          </ac:cxnSpMkLst>
        </pc:cxnChg>
        <pc:cxnChg chg="mod">
          <ac:chgData name="James Rix" userId="cb545cd9-4117-4a28-ae57-51585a740fdd" providerId="ADAL" clId="{AAAA4DC8-9B01-433A-9A1A-7EF925C8EEAE}" dt="2019-10-27T10:28:52.264" v="4413" actId="478"/>
          <ac:cxnSpMkLst>
            <pc:docMk/>
            <pc:sldMk cId="2478981609" sldId="323"/>
            <ac:cxnSpMk id="115" creationId="{016FB8AA-3F2B-45EF-A9B0-13E8BA083231}"/>
          </ac:cxnSpMkLst>
        </pc:cxnChg>
        <pc:cxnChg chg="mod">
          <ac:chgData name="James Rix" userId="cb545cd9-4117-4a28-ae57-51585a740fdd" providerId="ADAL" clId="{AAAA4DC8-9B01-433A-9A1A-7EF925C8EEAE}" dt="2019-10-27T10:28:52.264" v="4413" actId="478"/>
          <ac:cxnSpMkLst>
            <pc:docMk/>
            <pc:sldMk cId="2478981609" sldId="323"/>
            <ac:cxnSpMk id="116" creationId="{14842539-FF1A-4E7B-BD7A-1677CFC6316B}"/>
          </ac:cxnSpMkLst>
        </pc:cxnChg>
        <pc:cxnChg chg="mod">
          <ac:chgData name="James Rix" userId="cb545cd9-4117-4a28-ae57-51585a740fdd" providerId="ADAL" clId="{AAAA4DC8-9B01-433A-9A1A-7EF925C8EEAE}" dt="2019-10-27T10:11:39.415" v="4354" actId="478"/>
          <ac:cxnSpMkLst>
            <pc:docMk/>
            <pc:sldMk cId="2478981609" sldId="323"/>
            <ac:cxnSpMk id="185" creationId="{A49192D0-D367-4D6F-8B1E-1231884DEA54}"/>
          </ac:cxnSpMkLst>
        </pc:cxnChg>
        <pc:cxnChg chg="mod">
          <ac:chgData name="James Rix" userId="cb545cd9-4117-4a28-ae57-51585a740fdd" providerId="ADAL" clId="{AAAA4DC8-9B01-433A-9A1A-7EF925C8EEAE}" dt="2019-10-27T10:11:39.415" v="4354" actId="478"/>
          <ac:cxnSpMkLst>
            <pc:docMk/>
            <pc:sldMk cId="2478981609" sldId="323"/>
            <ac:cxnSpMk id="186" creationId="{81C4F691-C07E-4617-BE19-10F204D37849}"/>
          </ac:cxnSpMkLst>
        </pc:cxnChg>
        <pc:cxnChg chg="mod">
          <ac:chgData name="James Rix" userId="cb545cd9-4117-4a28-ae57-51585a740fdd" providerId="ADAL" clId="{AAAA4DC8-9B01-433A-9A1A-7EF925C8EEAE}" dt="2019-10-27T10:11:50.275" v="4360" actId="478"/>
          <ac:cxnSpMkLst>
            <pc:docMk/>
            <pc:sldMk cId="2478981609" sldId="323"/>
            <ac:cxnSpMk id="225" creationId="{057BF37B-E855-4A02-90EF-D6AD20D2F22C}"/>
          </ac:cxnSpMkLst>
        </pc:cxnChg>
        <pc:cxnChg chg="mod">
          <ac:chgData name="James Rix" userId="cb545cd9-4117-4a28-ae57-51585a740fdd" providerId="ADAL" clId="{AAAA4DC8-9B01-433A-9A1A-7EF925C8EEAE}" dt="2019-10-27T10:11:50.275" v="4360" actId="478"/>
          <ac:cxnSpMkLst>
            <pc:docMk/>
            <pc:sldMk cId="2478981609" sldId="323"/>
            <ac:cxnSpMk id="226" creationId="{F2218ADB-5951-442B-A233-08B055FD404E}"/>
          </ac:cxnSpMkLst>
        </pc:cxnChg>
        <pc:cxnChg chg="mod">
          <ac:chgData name="James Rix" userId="cb545cd9-4117-4a28-ae57-51585a740fdd" providerId="ADAL" clId="{AAAA4DC8-9B01-433A-9A1A-7EF925C8EEAE}" dt="2019-10-27T10:11:49.078" v="4359" actId="478"/>
          <ac:cxnSpMkLst>
            <pc:docMk/>
            <pc:sldMk cId="2478981609" sldId="323"/>
            <ac:cxnSpMk id="235" creationId="{9A356816-2FF2-4FFC-9779-77C1851C3BE6}"/>
          </ac:cxnSpMkLst>
        </pc:cxnChg>
        <pc:cxnChg chg="mod">
          <ac:chgData name="James Rix" userId="cb545cd9-4117-4a28-ae57-51585a740fdd" providerId="ADAL" clId="{AAAA4DC8-9B01-433A-9A1A-7EF925C8EEAE}" dt="2019-10-27T10:11:49.078" v="4359" actId="478"/>
          <ac:cxnSpMkLst>
            <pc:docMk/>
            <pc:sldMk cId="2478981609" sldId="323"/>
            <ac:cxnSpMk id="236" creationId="{1E8A6A52-0498-4667-BD90-5E43D308A5AD}"/>
          </ac:cxnSpMkLst>
        </pc:cxnChg>
        <pc:cxnChg chg="mod">
          <ac:chgData name="James Rix" userId="cb545cd9-4117-4a28-ae57-51585a740fdd" providerId="ADAL" clId="{AAAA4DC8-9B01-433A-9A1A-7EF925C8EEAE}" dt="2019-10-27T10:11:51.516" v="4361" actId="478"/>
          <ac:cxnSpMkLst>
            <pc:docMk/>
            <pc:sldMk cId="2478981609" sldId="323"/>
            <ac:cxnSpMk id="245" creationId="{C0A83EB0-B3DC-414B-ACF3-056011AEBC44}"/>
          </ac:cxnSpMkLst>
        </pc:cxnChg>
        <pc:cxnChg chg="mod">
          <ac:chgData name="James Rix" userId="cb545cd9-4117-4a28-ae57-51585a740fdd" providerId="ADAL" clId="{AAAA4DC8-9B01-433A-9A1A-7EF925C8EEAE}" dt="2019-10-27T10:11:51.516" v="4361" actId="478"/>
          <ac:cxnSpMkLst>
            <pc:docMk/>
            <pc:sldMk cId="2478981609" sldId="323"/>
            <ac:cxnSpMk id="246" creationId="{CACB21D4-BA5B-4092-8319-BF976E7591EA}"/>
          </ac:cxnSpMkLst>
        </pc:cxnChg>
        <pc:cxnChg chg="mod">
          <ac:chgData name="James Rix" userId="cb545cd9-4117-4a28-ae57-51585a740fdd" providerId="ADAL" clId="{AAAA4DC8-9B01-433A-9A1A-7EF925C8EEAE}" dt="2019-10-27T10:11:44.807" v="4358" actId="478"/>
          <ac:cxnSpMkLst>
            <pc:docMk/>
            <pc:sldMk cId="2478981609" sldId="323"/>
            <ac:cxnSpMk id="255" creationId="{86C80306-9F43-4EFA-8CFB-5CE9FEE0325F}"/>
          </ac:cxnSpMkLst>
        </pc:cxnChg>
        <pc:cxnChg chg="mod">
          <ac:chgData name="James Rix" userId="cb545cd9-4117-4a28-ae57-51585a740fdd" providerId="ADAL" clId="{AAAA4DC8-9B01-433A-9A1A-7EF925C8EEAE}" dt="2019-10-27T10:11:44.807" v="4358" actId="478"/>
          <ac:cxnSpMkLst>
            <pc:docMk/>
            <pc:sldMk cId="2478981609" sldId="323"/>
            <ac:cxnSpMk id="256" creationId="{A0B11BF8-B71F-4400-9844-3AC1B9D40FE3}"/>
          </ac:cxnSpMkLst>
        </pc:cxnChg>
        <pc:cxnChg chg="mod">
          <ac:chgData name="James Rix" userId="cb545cd9-4117-4a28-ae57-51585a740fdd" providerId="ADAL" clId="{AAAA4DC8-9B01-433A-9A1A-7EF925C8EEAE}" dt="2019-10-27T10:11:41.047" v="4355" actId="478"/>
          <ac:cxnSpMkLst>
            <pc:docMk/>
            <pc:sldMk cId="2478981609" sldId="323"/>
            <ac:cxnSpMk id="275" creationId="{2CE471D9-AAA6-43A0-91AD-8C5F473E1942}"/>
          </ac:cxnSpMkLst>
        </pc:cxnChg>
        <pc:cxnChg chg="mod">
          <ac:chgData name="James Rix" userId="cb545cd9-4117-4a28-ae57-51585a740fdd" providerId="ADAL" clId="{AAAA4DC8-9B01-433A-9A1A-7EF925C8EEAE}" dt="2019-10-27T10:11:41.047" v="4355" actId="478"/>
          <ac:cxnSpMkLst>
            <pc:docMk/>
            <pc:sldMk cId="2478981609" sldId="323"/>
            <ac:cxnSpMk id="276" creationId="{F2EEF66C-106A-4191-9D61-10515EE07C37}"/>
          </ac:cxnSpMkLst>
        </pc:cxnChg>
        <pc:cxnChg chg="mod">
          <ac:chgData name="James Rix" userId="cb545cd9-4117-4a28-ae57-51585a740fdd" providerId="ADAL" clId="{AAAA4DC8-9B01-433A-9A1A-7EF925C8EEAE}" dt="2019-10-27T10:11:42.070" v="4356" actId="478"/>
          <ac:cxnSpMkLst>
            <pc:docMk/>
            <pc:sldMk cId="2478981609" sldId="323"/>
            <ac:cxnSpMk id="285" creationId="{7EE11777-216E-4879-87C8-B1B5400AE8E4}"/>
          </ac:cxnSpMkLst>
        </pc:cxnChg>
        <pc:cxnChg chg="mod">
          <ac:chgData name="James Rix" userId="cb545cd9-4117-4a28-ae57-51585a740fdd" providerId="ADAL" clId="{AAAA4DC8-9B01-433A-9A1A-7EF925C8EEAE}" dt="2019-10-27T10:11:42.070" v="4356" actId="478"/>
          <ac:cxnSpMkLst>
            <pc:docMk/>
            <pc:sldMk cId="2478981609" sldId="323"/>
            <ac:cxnSpMk id="286" creationId="{09701828-80CC-42CB-8A1B-6942B8FDDDBC}"/>
          </ac:cxnSpMkLst>
        </pc:cxnChg>
        <pc:cxnChg chg="mod">
          <ac:chgData name="James Rix" userId="cb545cd9-4117-4a28-ae57-51585a740fdd" providerId="ADAL" clId="{AAAA4DC8-9B01-433A-9A1A-7EF925C8EEAE}" dt="2019-10-27T10:11:43.422" v="4357" actId="478"/>
          <ac:cxnSpMkLst>
            <pc:docMk/>
            <pc:sldMk cId="2478981609" sldId="323"/>
            <ac:cxnSpMk id="295" creationId="{EFB99805-D4EE-4F7E-BAA0-B4B5E9FAEFC9}"/>
          </ac:cxnSpMkLst>
        </pc:cxnChg>
        <pc:cxnChg chg="mod">
          <ac:chgData name="James Rix" userId="cb545cd9-4117-4a28-ae57-51585a740fdd" providerId="ADAL" clId="{AAAA4DC8-9B01-433A-9A1A-7EF925C8EEAE}" dt="2019-10-27T10:11:43.422" v="4357" actId="478"/>
          <ac:cxnSpMkLst>
            <pc:docMk/>
            <pc:sldMk cId="2478981609" sldId="323"/>
            <ac:cxnSpMk id="296" creationId="{7BBAF564-A727-4B61-B861-C0877154B367}"/>
          </ac:cxnSpMkLst>
        </pc:cxnChg>
        <pc:cxnChg chg="del">
          <ac:chgData name="James Rix" userId="cb545cd9-4117-4a28-ae57-51585a740fdd" providerId="ADAL" clId="{AAAA4DC8-9B01-433A-9A1A-7EF925C8EEAE}" dt="2019-10-27T10:12:11.782" v="4364" actId="478"/>
          <ac:cxnSpMkLst>
            <pc:docMk/>
            <pc:sldMk cId="2478981609" sldId="323"/>
            <ac:cxnSpMk id="301" creationId="{E9AF06AD-9418-4962-9E81-3F24B88EA13A}"/>
          </ac:cxnSpMkLst>
        </pc:cxnChg>
        <pc:cxnChg chg="mod">
          <ac:chgData name="James Rix" userId="cb545cd9-4117-4a28-ae57-51585a740fdd" providerId="ADAL" clId="{AAAA4DC8-9B01-433A-9A1A-7EF925C8EEAE}" dt="2019-10-27T10:12:14.023" v="4365" actId="478"/>
          <ac:cxnSpMkLst>
            <pc:docMk/>
            <pc:sldMk cId="2478981609" sldId="323"/>
            <ac:cxnSpMk id="305" creationId="{7EB3E6CD-DF0D-481F-8A87-16A5E880CA1F}"/>
          </ac:cxnSpMkLst>
        </pc:cxnChg>
        <pc:cxnChg chg="mod">
          <ac:chgData name="James Rix" userId="cb545cd9-4117-4a28-ae57-51585a740fdd" providerId="ADAL" clId="{AAAA4DC8-9B01-433A-9A1A-7EF925C8EEAE}" dt="2019-10-27T10:12:14.023" v="4365" actId="478"/>
          <ac:cxnSpMkLst>
            <pc:docMk/>
            <pc:sldMk cId="2478981609" sldId="323"/>
            <ac:cxnSpMk id="306" creationId="{7218AB4E-5110-4B27-B804-48CFF8AA36F2}"/>
          </ac:cxnSpMkLst>
        </pc:cxnChg>
        <pc:cxnChg chg="mod">
          <ac:chgData name="James Rix" userId="cb545cd9-4117-4a28-ae57-51585a740fdd" providerId="ADAL" clId="{AAAA4DC8-9B01-433A-9A1A-7EF925C8EEAE}" dt="2019-10-27T10:28:16.152" v="4406" actId="478"/>
          <ac:cxnSpMkLst>
            <pc:docMk/>
            <pc:sldMk cId="2478981609" sldId="323"/>
            <ac:cxnSpMk id="315" creationId="{6C188046-DB0B-4616-9C60-1275B1EC6487}"/>
          </ac:cxnSpMkLst>
        </pc:cxnChg>
        <pc:cxnChg chg="mod">
          <ac:chgData name="James Rix" userId="cb545cd9-4117-4a28-ae57-51585a740fdd" providerId="ADAL" clId="{AAAA4DC8-9B01-433A-9A1A-7EF925C8EEAE}" dt="2019-10-27T10:28:16.152" v="4406" actId="478"/>
          <ac:cxnSpMkLst>
            <pc:docMk/>
            <pc:sldMk cId="2478981609" sldId="323"/>
            <ac:cxnSpMk id="316" creationId="{BC334644-8DDA-4E0E-8B1F-0014FF78FC15}"/>
          </ac:cxnSpMkLst>
        </pc:cxnChg>
        <pc:cxnChg chg="add mod">
          <ac:chgData name="James Rix" userId="cb545cd9-4117-4a28-ae57-51585a740fdd" providerId="ADAL" clId="{AAAA4DC8-9B01-433A-9A1A-7EF925C8EEAE}" dt="2019-10-27T11:04:08.815" v="4629" actId="14100"/>
          <ac:cxnSpMkLst>
            <pc:docMk/>
            <pc:sldMk cId="2478981609" sldId="323"/>
            <ac:cxnSpMk id="382" creationId="{E82CD429-D8C8-4012-8269-6A851B1E85D5}"/>
          </ac:cxnSpMkLst>
        </pc:cxnChg>
        <pc:cxnChg chg="add mod">
          <ac:chgData name="James Rix" userId="cb545cd9-4117-4a28-ae57-51585a740fdd" providerId="ADAL" clId="{AAAA4DC8-9B01-433A-9A1A-7EF925C8EEAE}" dt="2019-10-27T11:04:08.815" v="4629" actId="14100"/>
          <ac:cxnSpMkLst>
            <pc:docMk/>
            <pc:sldMk cId="2478981609" sldId="323"/>
            <ac:cxnSpMk id="383" creationId="{F0A48DE7-1C05-4342-8569-0BD7A7A310DA}"/>
          </ac:cxnSpMkLst>
        </pc:cxnChg>
      </pc:sldChg>
      <pc:sldChg chg="addSp modSp add ord">
        <pc:chgData name="James Rix" userId="cb545cd9-4117-4a28-ae57-51585a740fdd" providerId="ADAL" clId="{AAAA4DC8-9B01-433A-9A1A-7EF925C8EEAE}" dt="2019-10-27T15:58:22.964" v="4695" actId="1076"/>
        <pc:sldMkLst>
          <pc:docMk/>
          <pc:sldMk cId="1178829064" sldId="324"/>
        </pc:sldMkLst>
        <pc:spChg chg="add mod">
          <ac:chgData name="James Rix" userId="cb545cd9-4117-4a28-ae57-51585a740fdd" providerId="ADAL" clId="{AAAA4DC8-9B01-433A-9A1A-7EF925C8EEAE}" dt="2019-10-27T09:15:32.877" v="4063" actId="164"/>
          <ac:spMkLst>
            <pc:docMk/>
            <pc:sldMk cId="1178829064" sldId="324"/>
            <ac:spMk id="2" creationId="{CED5AE9B-83E3-4D2E-B4A9-B3B4367C721B}"/>
          </ac:spMkLst>
        </pc:spChg>
        <pc:spChg chg="mod">
          <ac:chgData name="James Rix" userId="cb545cd9-4117-4a28-ae57-51585a740fdd" providerId="ADAL" clId="{AAAA4DC8-9B01-433A-9A1A-7EF925C8EEAE}" dt="2019-10-27T09:13:17.951" v="4036" actId="20577"/>
          <ac:spMkLst>
            <pc:docMk/>
            <pc:sldMk cId="1178829064" sldId="324"/>
            <ac:spMk id="6" creationId="{A92D2099-27FC-4CA6-9556-BD4B9434114C}"/>
          </ac:spMkLst>
        </pc:spChg>
        <pc:spChg chg="add mod">
          <ac:chgData name="James Rix" userId="cb545cd9-4117-4a28-ae57-51585a740fdd" providerId="ADAL" clId="{AAAA4DC8-9B01-433A-9A1A-7EF925C8EEAE}" dt="2019-10-27T09:15:32.877" v="4063" actId="164"/>
          <ac:spMkLst>
            <pc:docMk/>
            <pc:sldMk cId="1178829064" sldId="324"/>
            <ac:spMk id="17" creationId="{2A12B9E5-F223-4426-AFD9-A4DC06982426}"/>
          </ac:spMkLst>
        </pc:spChg>
        <pc:spChg chg="add mod">
          <ac:chgData name="James Rix" userId="cb545cd9-4117-4a28-ae57-51585a740fdd" providerId="ADAL" clId="{AAAA4DC8-9B01-433A-9A1A-7EF925C8EEAE}" dt="2019-10-27T09:15:32.877" v="4063" actId="164"/>
          <ac:spMkLst>
            <pc:docMk/>
            <pc:sldMk cId="1178829064" sldId="324"/>
            <ac:spMk id="18" creationId="{5113B60C-EF0C-4949-93C6-F0EBD6394828}"/>
          </ac:spMkLst>
        </pc:spChg>
        <pc:spChg chg="add mod">
          <ac:chgData name="James Rix" userId="cb545cd9-4117-4a28-ae57-51585a740fdd" providerId="ADAL" clId="{AAAA4DC8-9B01-433A-9A1A-7EF925C8EEAE}" dt="2019-10-27T09:15:32.877" v="4063" actId="164"/>
          <ac:spMkLst>
            <pc:docMk/>
            <pc:sldMk cId="1178829064" sldId="324"/>
            <ac:spMk id="19" creationId="{B553EB8A-2A90-4409-AC14-4E36A90B51A3}"/>
          </ac:spMkLst>
        </pc:spChg>
        <pc:spChg chg="add mod">
          <ac:chgData name="James Rix" userId="cb545cd9-4117-4a28-ae57-51585a740fdd" providerId="ADAL" clId="{AAAA4DC8-9B01-433A-9A1A-7EF925C8EEAE}" dt="2019-10-27T09:15:32.877" v="4063" actId="164"/>
          <ac:spMkLst>
            <pc:docMk/>
            <pc:sldMk cId="1178829064" sldId="324"/>
            <ac:spMk id="20" creationId="{3CB8B65F-1255-4475-B0C6-B53D65B644B9}"/>
          </ac:spMkLst>
        </pc:spChg>
        <pc:spChg chg="add mod">
          <ac:chgData name="James Rix" userId="cb545cd9-4117-4a28-ae57-51585a740fdd" providerId="ADAL" clId="{AAAA4DC8-9B01-433A-9A1A-7EF925C8EEAE}" dt="2019-10-27T09:15:32.877" v="4063" actId="164"/>
          <ac:spMkLst>
            <pc:docMk/>
            <pc:sldMk cId="1178829064" sldId="324"/>
            <ac:spMk id="21" creationId="{A4CD9806-8AFF-47C0-8CF6-D189662763DB}"/>
          </ac:spMkLst>
        </pc:spChg>
        <pc:spChg chg="add mod">
          <ac:chgData name="James Rix" userId="cb545cd9-4117-4a28-ae57-51585a740fdd" providerId="ADAL" clId="{AAAA4DC8-9B01-433A-9A1A-7EF925C8EEAE}" dt="2019-10-27T09:15:32.877" v="4063" actId="164"/>
          <ac:spMkLst>
            <pc:docMk/>
            <pc:sldMk cId="1178829064" sldId="324"/>
            <ac:spMk id="22" creationId="{14C26A93-5D9F-4D89-8A41-350F15B19992}"/>
          </ac:spMkLst>
        </pc:spChg>
        <pc:spChg chg="add mod">
          <ac:chgData name="James Rix" userId="cb545cd9-4117-4a28-ae57-51585a740fdd" providerId="ADAL" clId="{AAAA4DC8-9B01-433A-9A1A-7EF925C8EEAE}" dt="2019-10-27T09:15:32.877" v="4063" actId="164"/>
          <ac:spMkLst>
            <pc:docMk/>
            <pc:sldMk cId="1178829064" sldId="324"/>
            <ac:spMk id="23" creationId="{714AB944-5518-426F-8C3F-39A70CFC9A6D}"/>
          </ac:spMkLst>
        </pc:spChg>
        <pc:spChg chg="add mod">
          <ac:chgData name="James Rix" userId="cb545cd9-4117-4a28-ae57-51585a740fdd" providerId="ADAL" clId="{AAAA4DC8-9B01-433A-9A1A-7EF925C8EEAE}" dt="2019-10-27T09:15:32.877" v="4063" actId="164"/>
          <ac:spMkLst>
            <pc:docMk/>
            <pc:sldMk cId="1178829064" sldId="324"/>
            <ac:spMk id="24" creationId="{6639F8CE-CCAF-4A3C-8751-973718785245}"/>
          </ac:spMkLst>
        </pc:spChg>
        <pc:spChg chg="add mod">
          <ac:chgData name="James Rix" userId="cb545cd9-4117-4a28-ae57-51585a740fdd" providerId="ADAL" clId="{AAAA4DC8-9B01-433A-9A1A-7EF925C8EEAE}" dt="2019-10-27T09:15:32.877" v="4063" actId="164"/>
          <ac:spMkLst>
            <pc:docMk/>
            <pc:sldMk cId="1178829064" sldId="324"/>
            <ac:spMk id="25" creationId="{61C74EA5-4476-4436-BE46-46B28CF77DD0}"/>
          </ac:spMkLst>
        </pc:spChg>
        <pc:spChg chg="add mod">
          <ac:chgData name="James Rix" userId="cb545cd9-4117-4a28-ae57-51585a740fdd" providerId="ADAL" clId="{AAAA4DC8-9B01-433A-9A1A-7EF925C8EEAE}" dt="2019-10-27T09:15:32.877" v="4063" actId="164"/>
          <ac:spMkLst>
            <pc:docMk/>
            <pc:sldMk cId="1178829064" sldId="324"/>
            <ac:spMk id="26" creationId="{2A1375C0-E292-49D8-9004-DD8409B7C306}"/>
          </ac:spMkLst>
        </pc:spChg>
        <pc:spChg chg="add mod">
          <ac:chgData name="James Rix" userId="cb545cd9-4117-4a28-ae57-51585a740fdd" providerId="ADAL" clId="{AAAA4DC8-9B01-433A-9A1A-7EF925C8EEAE}" dt="2019-10-27T09:15:32.877" v="4063" actId="164"/>
          <ac:spMkLst>
            <pc:docMk/>
            <pc:sldMk cId="1178829064" sldId="324"/>
            <ac:spMk id="27" creationId="{4715CD8D-C38D-46AD-9F48-27020595021D}"/>
          </ac:spMkLst>
        </pc:spChg>
        <pc:spChg chg="add mod">
          <ac:chgData name="James Rix" userId="cb545cd9-4117-4a28-ae57-51585a740fdd" providerId="ADAL" clId="{AAAA4DC8-9B01-433A-9A1A-7EF925C8EEAE}" dt="2019-10-27T09:15:32.877" v="4063" actId="164"/>
          <ac:spMkLst>
            <pc:docMk/>
            <pc:sldMk cId="1178829064" sldId="324"/>
            <ac:spMk id="28" creationId="{52441D2D-82F9-4E7F-8D1C-FA616EFEB357}"/>
          </ac:spMkLst>
        </pc:spChg>
        <pc:spChg chg="add mod">
          <ac:chgData name="James Rix" userId="cb545cd9-4117-4a28-ae57-51585a740fdd" providerId="ADAL" clId="{AAAA4DC8-9B01-433A-9A1A-7EF925C8EEAE}" dt="2019-10-27T09:15:32.877" v="4063" actId="164"/>
          <ac:spMkLst>
            <pc:docMk/>
            <pc:sldMk cId="1178829064" sldId="324"/>
            <ac:spMk id="29" creationId="{86AABEF2-EF94-4385-8433-1E4BEE917F9F}"/>
          </ac:spMkLst>
        </pc:spChg>
        <pc:spChg chg="add mod">
          <ac:chgData name="James Rix" userId="cb545cd9-4117-4a28-ae57-51585a740fdd" providerId="ADAL" clId="{AAAA4DC8-9B01-433A-9A1A-7EF925C8EEAE}" dt="2019-10-27T09:15:32.877" v="4063" actId="164"/>
          <ac:spMkLst>
            <pc:docMk/>
            <pc:sldMk cId="1178829064" sldId="324"/>
            <ac:spMk id="30" creationId="{30207859-2CB8-4959-93BC-4EFAD720EB3B}"/>
          </ac:spMkLst>
        </pc:spChg>
        <pc:spChg chg="add mod">
          <ac:chgData name="James Rix" userId="cb545cd9-4117-4a28-ae57-51585a740fdd" providerId="ADAL" clId="{AAAA4DC8-9B01-433A-9A1A-7EF925C8EEAE}" dt="2019-10-27T09:15:32.877" v="4063" actId="164"/>
          <ac:spMkLst>
            <pc:docMk/>
            <pc:sldMk cId="1178829064" sldId="324"/>
            <ac:spMk id="31" creationId="{5B9C73ED-3249-4AD0-B038-EFEF226E80A1}"/>
          </ac:spMkLst>
        </pc:spChg>
        <pc:spChg chg="add mod">
          <ac:chgData name="James Rix" userId="cb545cd9-4117-4a28-ae57-51585a740fdd" providerId="ADAL" clId="{AAAA4DC8-9B01-433A-9A1A-7EF925C8EEAE}" dt="2019-10-27T09:15:32.877" v="4063" actId="164"/>
          <ac:spMkLst>
            <pc:docMk/>
            <pc:sldMk cId="1178829064" sldId="324"/>
            <ac:spMk id="32" creationId="{3096FF5D-61EA-4193-A55A-F51F32F8EAD7}"/>
          </ac:spMkLst>
        </pc:spChg>
        <pc:spChg chg="add mod">
          <ac:chgData name="James Rix" userId="cb545cd9-4117-4a28-ae57-51585a740fdd" providerId="ADAL" clId="{AAAA4DC8-9B01-433A-9A1A-7EF925C8EEAE}" dt="2019-10-27T09:15:32.877" v="4063" actId="164"/>
          <ac:spMkLst>
            <pc:docMk/>
            <pc:sldMk cId="1178829064" sldId="324"/>
            <ac:spMk id="33" creationId="{EC89AE29-B7A2-44C0-AAA8-F2585A2F2F6A}"/>
          </ac:spMkLst>
        </pc:spChg>
        <pc:spChg chg="add mod">
          <ac:chgData name="James Rix" userId="cb545cd9-4117-4a28-ae57-51585a740fdd" providerId="ADAL" clId="{AAAA4DC8-9B01-433A-9A1A-7EF925C8EEAE}" dt="2019-10-27T09:15:32.877" v="4063" actId="164"/>
          <ac:spMkLst>
            <pc:docMk/>
            <pc:sldMk cId="1178829064" sldId="324"/>
            <ac:spMk id="34" creationId="{49ACE64F-FD3E-4685-9E72-189F48BCA041}"/>
          </ac:spMkLst>
        </pc:spChg>
        <pc:spChg chg="add mod">
          <ac:chgData name="James Rix" userId="cb545cd9-4117-4a28-ae57-51585a740fdd" providerId="ADAL" clId="{AAAA4DC8-9B01-433A-9A1A-7EF925C8EEAE}" dt="2019-10-27T09:15:32.877" v="4063" actId="164"/>
          <ac:spMkLst>
            <pc:docMk/>
            <pc:sldMk cId="1178829064" sldId="324"/>
            <ac:spMk id="35" creationId="{03358AF1-9137-4A08-A8CA-C719B1C4B632}"/>
          </ac:spMkLst>
        </pc:spChg>
        <pc:spChg chg="add mod">
          <ac:chgData name="James Rix" userId="cb545cd9-4117-4a28-ae57-51585a740fdd" providerId="ADAL" clId="{AAAA4DC8-9B01-433A-9A1A-7EF925C8EEAE}" dt="2019-10-27T09:15:32.877" v="4063" actId="164"/>
          <ac:spMkLst>
            <pc:docMk/>
            <pc:sldMk cId="1178829064" sldId="324"/>
            <ac:spMk id="36" creationId="{A614E18C-6737-4B12-8F39-78032A279F8A}"/>
          </ac:spMkLst>
        </pc:spChg>
        <pc:spChg chg="add mod">
          <ac:chgData name="James Rix" userId="cb545cd9-4117-4a28-ae57-51585a740fdd" providerId="ADAL" clId="{AAAA4DC8-9B01-433A-9A1A-7EF925C8EEAE}" dt="2019-10-27T09:15:32.877" v="4063" actId="164"/>
          <ac:spMkLst>
            <pc:docMk/>
            <pc:sldMk cId="1178829064" sldId="324"/>
            <ac:spMk id="37" creationId="{5CFCA75C-16AB-4E5F-A5F2-111ECCF9477C}"/>
          </ac:spMkLst>
        </pc:spChg>
        <pc:spChg chg="add mod">
          <ac:chgData name="James Rix" userId="cb545cd9-4117-4a28-ae57-51585a740fdd" providerId="ADAL" clId="{AAAA4DC8-9B01-433A-9A1A-7EF925C8EEAE}" dt="2019-10-27T09:15:32.877" v="4063" actId="164"/>
          <ac:spMkLst>
            <pc:docMk/>
            <pc:sldMk cId="1178829064" sldId="324"/>
            <ac:spMk id="38" creationId="{B82D3C2C-E464-43BD-B942-AED2F3EF55A5}"/>
          </ac:spMkLst>
        </pc:spChg>
        <pc:spChg chg="add mod">
          <ac:chgData name="James Rix" userId="cb545cd9-4117-4a28-ae57-51585a740fdd" providerId="ADAL" clId="{AAAA4DC8-9B01-433A-9A1A-7EF925C8EEAE}" dt="2019-10-27T09:15:32.877" v="4063" actId="164"/>
          <ac:spMkLst>
            <pc:docMk/>
            <pc:sldMk cId="1178829064" sldId="324"/>
            <ac:spMk id="39" creationId="{B2C7466B-1A1C-40D9-9ABA-42197416F5AF}"/>
          </ac:spMkLst>
        </pc:spChg>
        <pc:spChg chg="add mod">
          <ac:chgData name="James Rix" userId="cb545cd9-4117-4a28-ae57-51585a740fdd" providerId="ADAL" clId="{AAAA4DC8-9B01-433A-9A1A-7EF925C8EEAE}" dt="2019-10-27T09:15:32.877" v="4063" actId="164"/>
          <ac:spMkLst>
            <pc:docMk/>
            <pc:sldMk cId="1178829064" sldId="324"/>
            <ac:spMk id="40" creationId="{2B2979AA-F9D7-467F-B9D9-01E536E89821}"/>
          </ac:spMkLst>
        </pc:spChg>
        <pc:spChg chg="add mod">
          <ac:chgData name="James Rix" userId="cb545cd9-4117-4a28-ae57-51585a740fdd" providerId="ADAL" clId="{AAAA4DC8-9B01-433A-9A1A-7EF925C8EEAE}" dt="2019-10-27T09:15:32.877" v="4063" actId="164"/>
          <ac:spMkLst>
            <pc:docMk/>
            <pc:sldMk cId="1178829064" sldId="324"/>
            <ac:spMk id="41" creationId="{E6411E46-9ADE-4ECC-A020-1C9CC5064DDA}"/>
          </ac:spMkLst>
        </pc:spChg>
        <pc:spChg chg="add mod">
          <ac:chgData name="James Rix" userId="cb545cd9-4117-4a28-ae57-51585a740fdd" providerId="ADAL" clId="{AAAA4DC8-9B01-433A-9A1A-7EF925C8EEAE}" dt="2019-10-27T09:15:32.877" v="4063" actId="164"/>
          <ac:spMkLst>
            <pc:docMk/>
            <pc:sldMk cId="1178829064" sldId="324"/>
            <ac:spMk id="42" creationId="{59AEA3EC-D7D6-452A-B817-B9B9142B3816}"/>
          </ac:spMkLst>
        </pc:spChg>
        <pc:spChg chg="add mod">
          <ac:chgData name="James Rix" userId="cb545cd9-4117-4a28-ae57-51585a740fdd" providerId="ADAL" clId="{AAAA4DC8-9B01-433A-9A1A-7EF925C8EEAE}" dt="2019-10-27T09:15:32.877" v="4063" actId="164"/>
          <ac:spMkLst>
            <pc:docMk/>
            <pc:sldMk cId="1178829064" sldId="324"/>
            <ac:spMk id="43" creationId="{68E72322-34A2-4691-A132-186B4A7214D1}"/>
          </ac:spMkLst>
        </pc:spChg>
        <pc:spChg chg="add mod">
          <ac:chgData name="James Rix" userId="cb545cd9-4117-4a28-ae57-51585a740fdd" providerId="ADAL" clId="{AAAA4DC8-9B01-433A-9A1A-7EF925C8EEAE}" dt="2019-10-27T09:15:32.877" v="4063" actId="164"/>
          <ac:spMkLst>
            <pc:docMk/>
            <pc:sldMk cId="1178829064" sldId="324"/>
            <ac:spMk id="44" creationId="{FDA5C903-ED66-4E36-AF68-C96B94468EDB}"/>
          </ac:spMkLst>
        </pc:spChg>
        <pc:spChg chg="add mod">
          <ac:chgData name="James Rix" userId="cb545cd9-4117-4a28-ae57-51585a740fdd" providerId="ADAL" clId="{AAAA4DC8-9B01-433A-9A1A-7EF925C8EEAE}" dt="2019-10-27T09:15:32.877" v="4063" actId="164"/>
          <ac:spMkLst>
            <pc:docMk/>
            <pc:sldMk cId="1178829064" sldId="324"/>
            <ac:spMk id="46" creationId="{1CFF05E0-A7A4-408F-84F7-1644950B3126}"/>
          </ac:spMkLst>
        </pc:spChg>
        <pc:spChg chg="add mod">
          <ac:chgData name="James Rix" userId="cb545cd9-4117-4a28-ae57-51585a740fdd" providerId="ADAL" clId="{AAAA4DC8-9B01-433A-9A1A-7EF925C8EEAE}" dt="2019-10-27T09:15:32.877" v="4063" actId="164"/>
          <ac:spMkLst>
            <pc:docMk/>
            <pc:sldMk cId="1178829064" sldId="324"/>
            <ac:spMk id="47" creationId="{AAF3203E-815B-43E9-A08E-145352B28D12}"/>
          </ac:spMkLst>
        </pc:spChg>
        <pc:spChg chg="add mod">
          <ac:chgData name="James Rix" userId="cb545cd9-4117-4a28-ae57-51585a740fdd" providerId="ADAL" clId="{AAAA4DC8-9B01-433A-9A1A-7EF925C8EEAE}" dt="2019-10-27T09:15:32.877" v="4063" actId="164"/>
          <ac:spMkLst>
            <pc:docMk/>
            <pc:sldMk cId="1178829064" sldId="324"/>
            <ac:spMk id="48" creationId="{AE2011D4-A340-4F63-A674-1DC9F74B7D93}"/>
          </ac:spMkLst>
        </pc:spChg>
        <pc:spChg chg="add mod">
          <ac:chgData name="James Rix" userId="cb545cd9-4117-4a28-ae57-51585a740fdd" providerId="ADAL" clId="{AAAA4DC8-9B01-433A-9A1A-7EF925C8EEAE}" dt="2019-10-27T09:15:32.877" v="4063" actId="164"/>
          <ac:spMkLst>
            <pc:docMk/>
            <pc:sldMk cId="1178829064" sldId="324"/>
            <ac:spMk id="49" creationId="{326166A9-58FC-44DB-9ED6-038C0F9799DE}"/>
          </ac:spMkLst>
        </pc:spChg>
        <pc:spChg chg="add mod">
          <ac:chgData name="James Rix" userId="cb545cd9-4117-4a28-ae57-51585a740fdd" providerId="ADAL" clId="{AAAA4DC8-9B01-433A-9A1A-7EF925C8EEAE}" dt="2019-10-27T09:15:32.877" v="4063" actId="164"/>
          <ac:spMkLst>
            <pc:docMk/>
            <pc:sldMk cId="1178829064" sldId="324"/>
            <ac:spMk id="50" creationId="{033B6138-16DB-4B5A-8E9E-49250E130773}"/>
          </ac:spMkLst>
        </pc:spChg>
        <pc:spChg chg="add mod">
          <ac:chgData name="James Rix" userId="cb545cd9-4117-4a28-ae57-51585a740fdd" providerId="ADAL" clId="{AAAA4DC8-9B01-433A-9A1A-7EF925C8EEAE}" dt="2019-10-27T09:15:32.877" v="4063" actId="164"/>
          <ac:spMkLst>
            <pc:docMk/>
            <pc:sldMk cId="1178829064" sldId="324"/>
            <ac:spMk id="51" creationId="{977D4CF1-EA7F-4B87-93A2-D50A3362BFFE}"/>
          </ac:spMkLst>
        </pc:spChg>
        <pc:spChg chg="add mod">
          <ac:chgData name="James Rix" userId="cb545cd9-4117-4a28-ae57-51585a740fdd" providerId="ADAL" clId="{AAAA4DC8-9B01-433A-9A1A-7EF925C8EEAE}" dt="2019-10-27T09:15:32.877" v="4063" actId="164"/>
          <ac:spMkLst>
            <pc:docMk/>
            <pc:sldMk cId="1178829064" sldId="324"/>
            <ac:spMk id="52" creationId="{9BD70055-4C2C-4551-9721-F4BEB94BEBF5}"/>
          </ac:spMkLst>
        </pc:spChg>
        <pc:spChg chg="add mod">
          <ac:chgData name="James Rix" userId="cb545cd9-4117-4a28-ae57-51585a740fdd" providerId="ADAL" clId="{AAAA4DC8-9B01-433A-9A1A-7EF925C8EEAE}" dt="2019-10-27T09:15:32.877" v="4063" actId="164"/>
          <ac:spMkLst>
            <pc:docMk/>
            <pc:sldMk cId="1178829064" sldId="324"/>
            <ac:spMk id="53" creationId="{1A70F45C-0E74-431D-A13D-CC649EF91325}"/>
          </ac:spMkLst>
        </pc:spChg>
        <pc:spChg chg="add mod">
          <ac:chgData name="James Rix" userId="cb545cd9-4117-4a28-ae57-51585a740fdd" providerId="ADAL" clId="{AAAA4DC8-9B01-433A-9A1A-7EF925C8EEAE}" dt="2019-10-27T09:15:32.877" v="4063" actId="164"/>
          <ac:spMkLst>
            <pc:docMk/>
            <pc:sldMk cId="1178829064" sldId="324"/>
            <ac:spMk id="54" creationId="{8C950B56-FCDA-470F-A66E-B052C088A94F}"/>
          </ac:spMkLst>
        </pc:spChg>
        <pc:spChg chg="add mod">
          <ac:chgData name="James Rix" userId="cb545cd9-4117-4a28-ae57-51585a740fdd" providerId="ADAL" clId="{AAAA4DC8-9B01-433A-9A1A-7EF925C8EEAE}" dt="2019-10-27T09:15:32.877" v="4063" actId="164"/>
          <ac:spMkLst>
            <pc:docMk/>
            <pc:sldMk cId="1178829064" sldId="324"/>
            <ac:spMk id="55" creationId="{C3210C2E-9D03-451E-AD63-ADEC61865933}"/>
          </ac:spMkLst>
        </pc:spChg>
        <pc:spChg chg="add mod">
          <ac:chgData name="James Rix" userId="cb545cd9-4117-4a28-ae57-51585a740fdd" providerId="ADAL" clId="{AAAA4DC8-9B01-433A-9A1A-7EF925C8EEAE}" dt="2019-10-27T09:15:32.877" v="4063" actId="164"/>
          <ac:spMkLst>
            <pc:docMk/>
            <pc:sldMk cId="1178829064" sldId="324"/>
            <ac:spMk id="56" creationId="{5EC95946-3968-45AF-AC63-355E573C6456}"/>
          </ac:spMkLst>
        </pc:spChg>
        <pc:spChg chg="add mod">
          <ac:chgData name="James Rix" userId="cb545cd9-4117-4a28-ae57-51585a740fdd" providerId="ADAL" clId="{AAAA4DC8-9B01-433A-9A1A-7EF925C8EEAE}" dt="2019-10-27T09:15:32.877" v="4063" actId="164"/>
          <ac:spMkLst>
            <pc:docMk/>
            <pc:sldMk cId="1178829064" sldId="324"/>
            <ac:spMk id="57" creationId="{C82F04A5-F3B5-4352-A6F9-C7EE66972231}"/>
          </ac:spMkLst>
        </pc:spChg>
        <pc:spChg chg="add mod">
          <ac:chgData name="James Rix" userId="cb545cd9-4117-4a28-ae57-51585a740fdd" providerId="ADAL" clId="{AAAA4DC8-9B01-433A-9A1A-7EF925C8EEAE}" dt="2019-10-27T09:15:32.877" v="4063" actId="164"/>
          <ac:spMkLst>
            <pc:docMk/>
            <pc:sldMk cId="1178829064" sldId="324"/>
            <ac:spMk id="58" creationId="{DBE8C30D-86F4-4A25-8461-DB0D2177DD05}"/>
          </ac:spMkLst>
        </pc:spChg>
        <pc:spChg chg="add mod">
          <ac:chgData name="James Rix" userId="cb545cd9-4117-4a28-ae57-51585a740fdd" providerId="ADAL" clId="{AAAA4DC8-9B01-433A-9A1A-7EF925C8EEAE}" dt="2019-10-27T09:30:30.913" v="4255" actId="20577"/>
          <ac:spMkLst>
            <pc:docMk/>
            <pc:sldMk cId="1178829064" sldId="324"/>
            <ac:spMk id="59" creationId="{1EB435F4-5B2C-4081-8547-23CCCEC1A9A7}"/>
          </ac:spMkLst>
        </pc:spChg>
        <pc:spChg chg="add mod">
          <ac:chgData name="James Rix" userId="cb545cd9-4117-4a28-ae57-51585a740fdd" providerId="ADAL" clId="{AAAA4DC8-9B01-433A-9A1A-7EF925C8EEAE}" dt="2019-10-27T09:30:53.029" v="4264" actId="1076"/>
          <ac:spMkLst>
            <pc:docMk/>
            <pc:sldMk cId="1178829064" sldId="324"/>
            <ac:spMk id="75" creationId="{5DAB8EE9-7F3F-46A9-9900-D3C7FC12A3F7}"/>
          </ac:spMkLst>
        </pc:spChg>
        <pc:spChg chg="add mod">
          <ac:chgData name="James Rix" userId="cb545cd9-4117-4a28-ae57-51585a740fdd" providerId="ADAL" clId="{AAAA4DC8-9B01-433A-9A1A-7EF925C8EEAE}" dt="2019-10-27T09:30:58.419" v="4270" actId="20577"/>
          <ac:spMkLst>
            <pc:docMk/>
            <pc:sldMk cId="1178829064" sldId="324"/>
            <ac:spMk id="76" creationId="{D921B73A-D51C-41E6-B43D-B34DF6FF97E8}"/>
          </ac:spMkLst>
        </pc:spChg>
        <pc:grpChg chg="add mod">
          <ac:chgData name="James Rix" userId="cb545cd9-4117-4a28-ae57-51585a740fdd" providerId="ADAL" clId="{AAAA4DC8-9B01-433A-9A1A-7EF925C8EEAE}" dt="2019-10-27T09:15:49.424" v="4067" actId="1076"/>
          <ac:grpSpMkLst>
            <pc:docMk/>
            <pc:sldMk cId="1178829064" sldId="324"/>
            <ac:grpSpMk id="3" creationId="{3C5C7234-5BBF-4417-B1C4-DBF3C2964A0A}"/>
          </ac:grpSpMkLst>
        </pc:grpChg>
        <pc:grpChg chg="add mod">
          <ac:chgData name="James Rix" userId="cb545cd9-4117-4a28-ae57-51585a740fdd" providerId="ADAL" clId="{AAAA4DC8-9B01-433A-9A1A-7EF925C8EEAE}" dt="2019-10-27T09:18:45.861" v="4189" actId="1076"/>
          <ac:grpSpMkLst>
            <pc:docMk/>
            <pc:sldMk cId="1178829064" sldId="324"/>
            <ac:grpSpMk id="7" creationId="{C392DF3D-2FBC-4407-916E-D954883CEB7B}"/>
          </ac:grpSpMkLst>
        </pc:grpChg>
        <pc:grpChg chg="add mod">
          <ac:chgData name="James Rix" userId="cb545cd9-4117-4a28-ae57-51585a740fdd" providerId="ADAL" clId="{AAAA4DC8-9B01-433A-9A1A-7EF925C8EEAE}" dt="2019-10-27T09:29:54.895" v="4216" actId="14100"/>
          <ac:grpSpMkLst>
            <pc:docMk/>
            <pc:sldMk cId="1178829064" sldId="324"/>
            <ac:grpSpMk id="65" creationId="{5EF3195D-9EB1-45ED-ACF9-28880BFBDB1C}"/>
          </ac:grpSpMkLst>
        </pc:grpChg>
        <pc:picChg chg="add mod">
          <ac:chgData name="James Rix" userId="cb545cd9-4117-4a28-ae57-51585a740fdd" providerId="ADAL" clId="{AAAA4DC8-9B01-433A-9A1A-7EF925C8EEAE}" dt="2019-10-27T15:58:22.964" v="4695" actId="1076"/>
          <ac:picMkLst>
            <pc:docMk/>
            <pc:sldMk cId="1178829064" sldId="324"/>
            <ac:picMk id="78" creationId="{4BC9AE0B-0012-4B41-BFC1-7384E6B2A31A}"/>
          </ac:picMkLst>
        </pc:picChg>
        <pc:cxnChg chg="add mod">
          <ac:chgData name="James Rix" userId="cb545cd9-4117-4a28-ae57-51585a740fdd" providerId="ADAL" clId="{AAAA4DC8-9B01-433A-9A1A-7EF925C8EEAE}" dt="2019-10-27T09:18:01.589" v="4182" actId="1076"/>
          <ac:cxnSpMkLst>
            <pc:docMk/>
            <pc:sldMk cId="1178829064" sldId="324"/>
            <ac:cxnSpMk id="61" creationId="{470B80CA-3089-4DB1-B278-0E0655E02BF7}"/>
          </ac:cxnSpMkLst>
        </pc:cxnChg>
        <pc:cxnChg chg="add mod">
          <ac:chgData name="James Rix" userId="cb545cd9-4117-4a28-ae57-51585a740fdd" providerId="ADAL" clId="{AAAA4DC8-9B01-433A-9A1A-7EF925C8EEAE}" dt="2019-10-27T09:18:49.174" v="4190" actId="14100"/>
          <ac:cxnSpMkLst>
            <pc:docMk/>
            <pc:sldMk cId="1178829064" sldId="324"/>
            <ac:cxnSpMk id="62" creationId="{42C1F286-F1CA-41CF-9A16-4A9408172581}"/>
          </ac:cxnSpMkLst>
        </pc:cxnChg>
        <pc:cxnChg chg="add mod">
          <ac:chgData name="James Rix" userId="cb545cd9-4117-4a28-ae57-51585a740fdd" providerId="ADAL" clId="{AAAA4DC8-9B01-433A-9A1A-7EF925C8EEAE}" dt="2019-10-27T09:29:38.846" v="4214" actId="1076"/>
          <ac:cxnSpMkLst>
            <pc:docMk/>
            <pc:sldMk cId="1178829064" sldId="324"/>
            <ac:cxnSpMk id="64" creationId="{CFB87E9F-7F18-4721-92F5-BB1A5DF5D1FB}"/>
          </ac:cxnSpMkLst>
        </pc:cxnChg>
      </pc:sldChg>
      <pc:sldChg chg="addSp delSp modSp add ord">
        <pc:chgData name="James Rix" userId="cb545cd9-4117-4a28-ae57-51585a740fdd" providerId="ADAL" clId="{AAAA4DC8-9B01-433A-9A1A-7EF925C8EEAE}" dt="2019-10-27T08:15:01.446" v="3848" actId="1440"/>
        <pc:sldMkLst>
          <pc:docMk/>
          <pc:sldMk cId="3446936346" sldId="325"/>
        </pc:sldMkLst>
        <pc:spChg chg="mod">
          <ac:chgData name="James Rix" userId="cb545cd9-4117-4a28-ae57-51585a740fdd" providerId="ADAL" clId="{AAAA4DC8-9B01-433A-9A1A-7EF925C8EEAE}" dt="2019-10-27T08:03:40.983" v="2947" actId="20577"/>
          <ac:spMkLst>
            <pc:docMk/>
            <pc:sldMk cId="3446936346" sldId="325"/>
            <ac:spMk id="6" creationId="{A92D2099-27FC-4CA6-9556-BD4B9434114C}"/>
          </ac:spMkLst>
        </pc:spChg>
        <pc:spChg chg="add mod">
          <ac:chgData name="James Rix" userId="cb545cd9-4117-4a28-ae57-51585a740fdd" providerId="ADAL" clId="{AAAA4DC8-9B01-433A-9A1A-7EF925C8EEAE}" dt="2019-10-27T08:05:35.752" v="2998" actId="20577"/>
          <ac:spMkLst>
            <pc:docMk/>
            <pc:sldMk cId="3446936346" sldId="325"/>
            <ac:spMk id="12" creationId="{7097D892-D21B-41F6-8447-699E4E112EBC}"/>
          </ac:spMkLst>
        </pc:spChg>
        <pc:spChg chg="add mod">
          <ac:chgData name="James Rix" userId="cb545cd9-4117-4a28-ae57-51585a740fdd" providerId="ADAL" clId="{AAAA4DC8-9B01-433A-9A1A-7EF925C8EEAE}" dt="2019-10-27T08:07:22.561" v="3234" actId="14100"/>
          <ac:spMkLst>
            <pc:docMk/>
            <pc:sldMk cId="3446936346" sldId="325"/>
            <ac:spMk id="13" creationId="{CCEE2BAD-BE4D-4081-9310-22A4EF23118C}"/>
          </ac:spMkLst>
        </pc:spChg>
        <pc:spChg chg="add mod">
          <ac:chgData name="James Rix" userId="cb545cd9-4117-4a28-ae57-51585a740fdd" providerId="ADAL" clId="{AAAA4DC8-9B01-433A-9A1A-7EF925C8EEAE}" dt="2019-10-27T08:05:43.400" v="3012" actId="20577"/>
          <ac:spMkLst>
            <pc:docMk/>
            <pc:sldMk cId="3446936346" sldId="325"/>
            <ac:spMk id="14" creationId="{19F7C539-F5E9-42DE-A425-3EDD7FC7CB31}"/>
          </ac:spMkLst>
        </pc:spChg>
        <pc:spChg chg="add mod">
          <ac:chgData name="James Rix" userId="cb545cd9-4117-4a28-ae57-51585a740fdd" providerId="ADAL" clId="{AAAA4DC8-9B01-433A-9A1A-7EF925C8EEAE}" dt="2019-10-27T08:08:16.503" v="3361" actId="20577"/>
          <ac:spMkLst>
            <pc:docMk/>
            <pc:sldMk cId="3446936346" sldId="325"/>
            <ac:spMk id="15" creationId="{8A5D1177-3858-4333-9B74-099A878964EC}"/>
          </ac:spMkLst>
        </pc:spChg>
        <pc:spChg chg="add mod">
          <ac:chgData name="James Rix" userId="cb545cd9-4117-4a28-ae57-51585a740fdd" providerId="ADAL" clId="{AAAA4DC8-9B01-433A-9A1A-7EF925C8EEAE}" dt="2019-10-27T08:05:28.488" v="2982" actId="20577"/>
          <ac:spMkLst>
            <pc:docMk/>
            <pc:sldMk cId="3446936346" sldId="325"/>
            <ac:spMk id="16" creationId="{F13E470D-859A-4C53-876F-91237A014E69}"/>
          </ac:spMkLst>
        </pc:spChg>
        <pc:spChg chg="add mod">
          <ac:chgData name="James Rix" userId="cb545cd9-4117-4a28-ae57-51585a740fdd" providerId="ADAL" clId="{AAAA4DC8-9B01-433A-9A1A-7EF925C8EEAE}" dt="2019-10-27T08:06:22.694" v="3084" actId="33524"/>
          <ac:spMkLst>
            <pc:docMk/>
            <pc:sldMk cId="3446936346" sldId="325"/>
            <ac:spMk id="17" creationId="{50B66458-AC48-4D14-B6B2-94E469A0231E}"/>
          </ac:spMkLst>
        </pc:spChg>
        <pc:picChg chg="add mod">
          <ac:chgData name="James Rix" userId="cb545cd9-4117-4a28-ae57-51585a740fdd" providerId="ADAL" clId="{AAAA4DC8-9B01-433A-9A1A-7EF925C8EEAE}" dt="2019-10-27T08:14:58.026" v="3846" actId="1440"/>
          <ac:picMkLst>
            <pc:docMk/>
            <pc:sldMk cId="3446936346" sldId="325"/>
            <ac:picMk id="3" creationId="{65B3EB71-FFC1-449F-823F-4C232E87A6A1}"/>
          </ac:picMkLst>
        </pc:picChg>
        <pc:picChg chg="add mod">
          <ac:chgData name="James Rix" userId="cb545cd9-4117-4a28-ae57-51585a740fdd" providerId="ADAL" clId="{AAAA4DC8-9B01-433A-9A1A-7EF925C8EEAE}" dt="2019-10-27T08:14:59.775" v="3847" actId="1440"/>
          <ac:picMkLst>
            <pc:docMk/>
            <pc:sldMk cId="3446936346" sldId="325"/>
            <ac:picMk id="8" creationId="{6AD8E0C4-4A42-438B-BA41-20E0B4C71BA0}"/>
          </ac:picMkLst>
        </pc:picChg>
        <pc:picChg chg="add del mod">
          <ac:chgData name="James Rix" userId="cb545cd9-4117-4a28-ae57-51585a740fdd" providerId="ADAL" clId="{AAAA4DC8-9B01-433A-9A1A-7EF925C8EEAE}" dt="2019-10-27T08:11:08.690" v="3399"/>
          <ac:picMkLst>
            <pc:docMk/>
            <pc:sldMk cId="3446936346" sldId="325"/>
            <ac:picMk id="10" creationId="{2F358262-B45B-4625-8771-61AE71D2360B}"/>
          </ac:picMkLst>
        </pc:picChg>
        <pc:picChg chg="add mod">
          <ac:chgData name="James Rix" userId="cb545cd9-4117-4a28-ae57-51585a740fdd" providerId="ADAL" clId="{AAAA4DC8-9B01-433A-9A1A-7EF925C8EEAE}" dt="2019-10-27T08:15:01.446" v="3848" actId="1440"/>
          <ac:picMkLst>
            <pc:docMk/>
            <pc:sldMk cId="3446936346" sldId="325"/>
            <ac:picMk id="18" creationId="{4AD02B4C-6657-4FBA-96A4-216ACDBB7E22}"/>
          </ac:picMkLst>
        </pc:picChg>
      </pc:sldChg>
      <pc:sldChg chg="addSp delSp modSp add">
        <pc:chgData name="James Rix" userId="cb545cd9-4117-4a28-ae57-51585a740fdd" providerId="ADAL" clId="{AAAA4DC8-9B01-433A-9A1A-7EF925C8EEAE}" dt="2019-10-27T08:14:54.438" v="3845" actId="1440"/>
        <pc:sldMkLst>
          <pc:docMk/>
          <pc:sldMk cId="1588464042" sldId="326"/>
        </pc:sldMkLst>
        <pc:spChg chg="mod">
          <ac:chgData name="James Rix" userId="cb545cd9-4117-4a28-ae57-51585a740fdd" providerId="ADAL" clId="{AAAA4DC8-9B01-433A-9A1A-7EF925C8EEAE}" dt="2019-10-27T08:12:30.166" v="3513" actId="14100"/>
          <ac:spMkLst>
            <pc:docMk/>
            <pc:sldMk cId="1588464042" sldId="326"/>
            <ac:spMk id="12" creationId="{7097D892-D21B-41F6-8447-699E4E112EBC}"/>
          </ac:spMkLst>
        </pc:spChg>
        <pc:spChg chg="mod">
          <ac:chgData name="James Rix" userId="cb545cd9-4117-4a28-ae57-51585a740fdd" providerId="ADAL" clId="{AAAA4DC8-9B01-433A-9A1A-7EF925C8EEAE}" dt="2019-10-27T08:13:30.054" v="3675" actId="20577"/>
          <ac:spMkLst>
            <pc:docMk/>
            <pc:sldMk cId="1588464042" sldId="326"/>
            <ac:spMk id="13" creationId="{CCEE2BAD-BE4D-4081-9310-22A4EF23118C}"/>
          </ac:spMkLst>
        </pc:spChg>
        <pc:spChg chg="mod">
          <ac:chgData name="James Rix" userId="cb545cd9-4117-4a28-ae57-51585a740fdd" providerId="ADAL" clId="{AAAA4DC8-9B01-433A-9A1A-7EF925C8EEAE}" dt="2019-10-27T08:13:53.751" v="3693" actId="1076"/>
          <ac:spMkLst>
            <pc:docMk/>
            <pc:sldMk cId="1588464042" sldId="326"/>
            <ac:spMk id="14" creationId="{19F7C539-F5E9-42DE-A425-3EDD7FC7CB31}"/>
          </ac:spMkLst>
        </pc:spChg>
        <pc:spChg chg="mod">
          <ac:chgData name="James Rix" userId="cb545cd9-4117-4a28-ae57-51585a740fdd" providerId="ADAL" clId="{AAAA4DC8-9B01-433A-9A1A-7EF925C8EEAE}" dt="2019-10-27T08:14:43.960" v="3841" actId="20577"/>
          <ac:spMkLst>
            <pc:docMk/>
            <pc:sldMk cId="1588464042" sldId="326"/>
            <ac:spMk id="15" creationId="{8A5D1177-3858-4333-9B74-099A878964EC}"/>
          </ac:spMkLst>
        </pc:spChg>
        <pc:spChg chg="mod">
          <ac:chgData name="James Rix" userId="cb545cd9-4117-4a28-ae57-51585a740fdd" providerId="ADAL" clId="{AAAA4DC8-9B01-433A-9A1A-7EF925C8EEAE}" dt="2019-10-27T08:11:48.037" v="3420" actId="1076"/>
          <ac:spMkLst>
            <pc:docMk/>
            <pc:sldMk cId="1588464042" sldId="326"/>
            <ac:spMk id="16" creationId="{F13E470D-859A-4C53-876F-91237A014E69}"/>
          </ac:spMkLst>
        </pc:spChg>
        <pc:spChg chg="mod">
          <ac:chgData name="James Rix" userId="cb545cd9-4117-4a28-ae57-51585a740fdd" providerId="ADAL" clId="{AAAA4DC8-9B01-433A-9A1A-7EF925C8EEAE}" dt="2019-10-27T08:12:13.176" v="3492" actId="20577"/>
          <ac:spMkLst>
            <pc:docMk/>
            <pc:sldMk cId="1588464042" sldId="326"/>
            <ac:spMk id="17" creationId="{50B66458-AC48-4D14-B6B2-94E469A0231E}"/>
          </ac:spMkLst>
        </pc:spChg>
        <pc:picChg chg="del">
          <ac:chgData name="James Rix" userId="cb545cd9-4117-4a28-ae57-51585a740fdd" providerId="ADAL" clId="{AAAA4DC8-9B01-433A-9A1A-7EF925C8EEAE}" dt="2019-10-27T08:08:35.591" v="3365" actId="478"/>
          <ac:picMkLst>
            <pc:docMk/>
            <pc:sldMk cId="1588464042" sldId="326"/>
            <ac:picMk id="3" creationId="{65B3EB71-FFC1-449F-823F-4C232E87A6A1}"/>
          </ac:picMkLst>
        </pc:picChg>
        <pc:picChg chg="add mod">
          <ac:chgData name="James Rix" userId="cb545cd9-4117-4a28-ae57-51585a740fdd" providerId="ADAL" clId="{AAAA4DC8-9B01-433A-9A1A-7EF925C8EEAE}" dt="2019-10-27T08:14:52.486" v="3844" actId="1440"/>
          <ac:picMkLst>
            <pc:docMk/>
            <pc:sldMk cId="1588464042" sldId="326"/>
            <ac:picMk id="7" creationId="{63346C78-118E-4E6B-A719-BCA24EF923EC}"/>
          </ac:picMkLst>
        </pc:picChg>
        <pc:picChg chg="del">
          <ac:chgData name="James Rix" userId="cb545cd9-4117-4a28-ae57-51585a740fdd" providerId="ADAL" clId="{AAAA4DC8-9B01-433A-9A1A-7EF925C8EEAE}" dt="2019-10-27T08:08:36.247" v="3366" actId="478"/>
          <ac:picMkLst>
            <pc:docMk/>
            <pc:sldMk cId="1588464042" sldId="326"/>
            <ac:picMk id="8" creationId="{6AD8E0C4-4A42-438B-BA41-20E0B4C71BA0}"/>
          </ac:picMkLst>
        </pc:picChg>
        <pc:picChg chg="del">
          <ac:chgData name="James Rix" userId="cb545cd9-4117-4a28-ae57-51585a740fdd" providerId="ADAL" clId="{AAAA4DC8-9B01-433A-9A1A-7EF925C8EEAE}" dt="2019-10-27T08:08:34.471" v="3364" actId="478"/>
          <ac:picMkLst>
            <pc:docMk/>
            <pc:sldMk cId="1588464042" sldId="326"/>
            <ac:picMk id="10" creationId="{2F358262-B45B-4625-8771-61AE71D2360B}"/>
          </ac:picMkLst>
        </pc:picChg>
        <pc:picChg chg="add del mod">
          <ac:chgData name="James Rix" userId="cb545cd9-4117-4a28-ae57-51585a740fdd" providerId="ADAL" clId="{AAAA4DC8-9B01-433A-9A1A-7EF925C8EEAE}" dt="2019-10-27T08:11:12.551" v="3401"/>
          <ac:picMkLst>
            <pc:docMk/>
            <pc:sldMk cId="1588464042" sldId="326"/>
            <ac:picMk id="11" creationId="{79E62E54-BA16-4FE8-94F4-431288AFBF58}"/>
          </ac:picMkLst>
        </pc:picChg>
        <pc:picChg chg="add mod">
          <ac:chgData name="James Rix" userId="cb545cd9-4117-4a28-ae57-51585a740fdd" providerId="ADAL" clId="{AAAA4DC8-9B01-433A-9A1A-7EF925C8EEAE}" dt="2019-10-27T08:14:50.054" v="3843" actId="1440"/>
          <ac:picMkLst>
            <pc:docMk/>
            <pc:sldMk cId="1588464042" sldId="326"/>
            <ac:picMk id="19" creationId="{E43827E8-A829-4EF2-85E5-17A49529A18B}"/>
          </ac:picMkLst>
        </pc:picChg>
        <pc:picChg chg="add mod">
          <ac:chgData name="James Rix" userId="cb545cd9-4117-4a28-ae57-51585a740fdd" providerId="ADAL" clId="{AAAA4DC8-9B01-433A-9A1A-7EF925C8EEAE}" dt="2019-10-27T08:14:54.438" v="3845" actId="1440"/>
          <ac:picMkLst>
            <pc:docMk/>
            <pc:sldMk cId="1588464042" sldId="326"/>
            <ac:picMk id="21" creationId="{82739FFB-98C2-4790-8656-BAA6E7B31164}"/>
          </ac:picMkLst>
        </pc:picChg>
      </pc:sldChg>
      <pc:sldChg chg="add del">
        <pc:chgData name="James Rix" userId="cb545cd9-4117-4a28-ae57-51585a740fdd" providerId="ADAL" clId="{AAAA4DC8-9B01-433A-9A1A-7EF925C8EEAE}" dt="2019-10-28T03:23:39.195" v="6513" actId="2696"/>
        <pc:sldMkLst>
          <pc:docMk/>
          <pc:sldMk cId="301162409" sldId="327"/>
        </pc:sldMkLst>
      </pc:sldChg>
      <pc:sldChg chg="addSp modSp add">
        <pc:chgData name="James Rix" userId="cb545cd9-4117-4a28-ae57-51585a740fdd" providerId="ADAL" clId="{AAAA4DC8-9B01-433A-9A1A-7EF925C8EEAE}" dt="2019-10-28T03:15:06.506" v="5595" actId="20577"/>
        <pc:sldMkLst>
          <pc:docMk/>
          <pc:sldMk cId="2204747985" sldId="328"/>
        </pc:sldMkLst>
        <pc:spChg chg="add mod">
          <ac:chgData name="James Rix" userId="cb545cd9-4117-4a28-ae57-51585a740fdd" providerId="ADAL" clId="{AAAA4DC8-9B01-433A-9A1A-7EF925C8EEAE}" dt="2019-10-27T16:09:50.717" v="4864" actId="1076"/>
          <ac:spMkLst>
            <pc:docMk/>
            <pc:sldMk cId="2204747985" sldId="328"/>
            <ac:spMk id="2" creationId="{719E24D4-7222-401C-A0A2-77682C2CB01F}"/>
          </ac:spMkLst>
        </pc:spChg>
        <pc:spChg chg="mod">
          <ac:chgData name="James Rix" userId="cb545cd9-4117-4a28-ae57-51585a740fdd" providerId="ADAL" clId="{AAAA4DC8-9B01-433A-9A1A-7EF925C8EEAE}" dt="2019-10-27T15:59:06.401" v="4716" actId="20577"/>
          <ac:spMkLst>
            <pc:docMk/>
            <pc:sldMk cId="2204747985" sldId="328"/>
            <ac:spMk id="6" creationId="{DB05E60C-B73A-4093-AF62-64CAEB680C7C}"/>
          </ac:spMkLst>
        </pc:spChg>
        <pc:spChg chg="add mod">
          <ac:chgData name="James Rix" userId="cb545cd9-4117-4a28-ae57-51585a740fdd" providerId="ADAL" clId="{AAAA4DC8-9B01-433A-9A1A-7EF925C8EEAE}" dt="2019-10-28T03:15:06.506" v="5595" actId="20577"/>
          <ac:spMkLst>
            <pc:docMk/>
            <pc:sldMk cId="2204747985" sldId="328"/>
            <ac:spMk id="11" creationId="{16D928E9-7DD4-41B5-82C0-6E8F99583373}"/>
          </ac:spMkLst>
        </pc:spChg>
        <pc:picChg chg="add mod">
          <ac:chgData name="James Rix" userId="cb545cd9-4117-4a28-ae57-51585a740fdd" providerId="ADAL" clId="{AAAA4DC8-9B01-433A-9A1A-7EF925C8EEAE}" dt="2019-10-27T18:22:26.789" v="4915" actId="1440"/>
          <ac:picMkLst>
            <pc:docMk/>
            <pc:sldMk cId="2204747985" sldId="328"/>
            <ac:picMk id="7" creationId="{36C5AD0D-4C09-4450-B46F-90844521B7C2}"/>
          </ac:picMkLst>
        </pc:picChg>
        <pc:picChg chg="add mod">
          <ac:chgData name="James Rix" userId="cb545cd9-4117-4a28-ae57-51585a740fdd" providerId="ADAL" clId="{AAAA4DC8-9B01-433A-9A1A-7EF925C8EEAE}" dt="2019-10-27T18:22:28.521" v="4916" actId="1440"/>
          <ac:picMkLst>
            <pc:docMk/>
            <pc:sldMk cId="2204747985" sldId="328"/>
            <ac:picMk id="9" creationId="{1CEAAB0B-A6DE-405E-A615-6B0B2A0C611B}"/>
          </ac:picMkLst>
        </pc:picChg>
      </pc:sldChg>
      <pc:sldChg chg="addSp modSp add">
        <pc:chgData name="James Rix" userId="cb545cd9-4117-4a28-ae57-51585a740fdd" providerId="ADAL" clId="{AAAA4DC8-9B01-433A-9A1A-7EF925C8EEAE}" dt="2019-10-28T03:17:09.567" v="5863" actId="33524"/>
        <pc:sldMkLst>
          <pc:docMk/>
          <pc:sldMk cId="3544445062" sldId="329"/>
        </pc:sldMkLst>
        <pc:spChg chg="mod">
          <ac:chgData name="James Rix" userId="cb545cd9-4117-4a28-ae57-51585a740fdd" providerId="ADAL" clId="{AAAA4DC8-9B01-433A-9A1A-7EF925C8EEAE}" dt="2019-10-27T16:09:57.846" v="4868" actId="403"/>
          <ac:spMkLst>
            <pc:docMk/>
            <pc:sldMk cId="3544445062" sldId="329"/>
            <ac:spMk id="6" creationId="{DB05E60C-B73A-4093-AF62-64CAEB680C7C}"/>
          </ac:spMkLst>
        </pc:spChg>
        <pc:spChg chg="add mod">
          <ac:chgData name="James Rix" userId="cb545cd9-4117-4a28-ae57-51585a740fdd" providerId="ADAL" clId="{AAAA4DC8-9B01-433A-9A1A-7EF925C8EEAE}" dt="2019-10-27T16:09:54.117" v="4865" actId="1076"/>
          <ac:spMkLst>
            <pc:docMk/>
            <pc:sldMk cId="3544445062" sldId="329"/>
            <ac:spMk id="7" creationId="{C7498F2B-1359-4338-8BD4-DFFA257A0A71}"/>
          </ac:spMkLst>
        </pc:spChg>
        <pc:spChg chg="add mod">
          <ac:chgData name="James Rix" userId="cb545cd9-4117-4a28-ae57-51585a740fdd" providerId="ADAL" clId="{AAAA4DC8-9B01-433A-9A1A-7EF925C8EEAE}" dt="2019-10-28T03:17:09.567" v="5863" actId="33524"/>
          <ac:spMkLst>
            <pc:docMk/>
            <pc:sldMk cId="3544445062" sldId="329"/>
            <ac:spMk id="11" creationId="{6D858CAF-4EE5-430D-9F48-1E27F0326630}"/>
          </ac:spMkLst>
        </pc:spChg>
        <pc:picChg chg="add mod">
          <ac:chgData name="James Rix" userId="cb545cd9-4117-4a28-ae57-51585a740fdd" providerId="ADAL" clId="{AAAA4DC8-9B01-433A-9A1A-7EF925C8EEAE}" dt="2019-10-27T18:23:17.209" v="4928" actId="1440"/>
          <ac:picMkLst>
            <pc:docMk/>
            <pc:sldMk cId="3544445062" sldId="329"/>
            <ac:picMk id="3" creationId="{7B9DE6F3-933F-476F-949D-2A0C878BEA45}"/>
          </ac:picMkLst>
        </pc:picChg>
        <pc:picChg chg="add mod">
          <ac:chgData name="James Rix" userId="cb545cd9-4117-4a28-ae57-51585a740fdd" providerId="ADAL" clId="{AAAA4DC8-9B01-433A-9A1A-7EF925C8EEAE}" dt="2019-10-27T18:23:18.897" v="4929" actId="1440"/>
          <ac:picMkLst>
            <pc:docMk/>
            <pc:sldMk cId="3544445062" sldId="329"/>
            <ac:picMk id="9" creationId="{329B107E-B383-4252-8BC8-67501ABA8EEC}"/>
          </ac:picMkLst>
        </pc:picChg>
      </pc:sldChg>
      <pc:sldChg chg="addSp modSp add">
        <pc:chgData name="James Rix" userId="cb545cd9-4117-4a28-ae57-51585a740fdd" providerId="ADAL" clId="{AAAA4DC8-9B01-433A-9A1A-7EF925C8EEAE}" dt="2019-10-28T03:18:22.330" v="6028" actId="20577"/>
        <pc:sldMkLst>
          <pc:docMk/>
          <pc:sldMk cId="830541937" sldId="330"/>
        </pc:sldMkLst>
        <pc:spChg chg="mod">
          <ac:chgData name="James Rix" userId="cb545cd9-4117-4a28-ae57-51585a740fdd" providerId="ADAL" clId="{AAAA4DC8-9B01-433A-9A1A-7EF925C8EEAE}" dt="2019-10-27T16:10:18.480" v="4874" actId="404"/>
          <ac:spMkLst>
            <pc:docMk/>
            <pc:sldMk cId="830541937" sldId="330"/>
            <ac:spMk id="6" creationId="{DB05E60C-B73A-4093-AF62-64CAEB680C7C}"/>
          </ac:spMkLst>
        </pc:spChg>
        <pc:spChg chg="add mod">
          <ac:chgData name="James Rix" userId="cb545cd9-4117-4a28-ae57-51585a740fdd" providerId="ADAL" clId="{AAAA4DC8-9B01-433A-9A1A-7EF925C8EEAE}" dt="2019-10-27T16:10:12.597" v="4872" actId="1076"/>
          <ac:spMkLst>
            <pc:docMk/>
            <pc:sldMk cId="830541937" sldId="330"/>
            <ac:spMk id="7" creationId="{A9A3E75E-9A76-4508-B383-94ABB42921EA}"/>
          </ac:spMkLst>
        </pc:spChg>
        <pc:spChg chg="add mod">
          <ac:chgData name="James Rix" userId="cb545cd9-4117-4a28-ae57-51585a740fdd" providerId="ADAL" clId="{AAAA4DC8-9B01-433A-9A1A-7EF925C8EEAE}" dt="2019-10-28T03:18:22.330" v="6028" actId="20577"/>
          <ac:spMkLst>
            <pc:docMk/>
            <pc:sldMk cId="830541937" sldId="330"/>
            <ac:spMk id="11" creationId="{934E0CBE-B593-42FB-A8A0-16B53B32A2EB}"/>
          </ac:spMkLst>
        </pc:spChg>
        <pc:picChg chg="add mod">
          <ac:chgData name="James Rix" userId="cb545cd9-4117-4a28-ae57-51585a740fdd" providerId="ADAL" clId="{AAAA4DC8-9B01-433A-9A1A-7EF925C8EEAE}" dt="2019-10-27T18:23:56.585" v="4942" actId="1440"/>
          <ac:picMkLst>
            <pc:docMk/>
            <pc:sldMk cId="830541937" sldId="330"/>
            <ac:picMk id="3" creationId="{39E64E15-0161-47C6-9426-7A13A2485547}"/>
          </ac:picMkLst>
        </pc:picChg>
        <pc:picChg chg="add mod">
          <ac:chgData name="James Rix" userId="cb545cd9-4117-4a28-ae57-51585a740fdd" providerId="ADAL" clId="{AAAA4DC8-9B01-433A-9A1A-7EF925C8EEAE}" dt="2019-10-27T18:23:54.761" v="4941" actId="1440"/>
          <ac:picMkLst>
            <pc:docMk/>
            <pc:sldMk cId="830541937" sldId="330"/>
            <ac:picMk id="9" creationId="{8F9BDFE3-D127-49E7-BE12-F75B1B354369}"/>
          </ac:picMkLst>
        </pc:picChg>
      </pc:sldChg>
      <pc:sldChg chg="addSp modSp add">
        <pc:chgData name="James Rix" userId="cb545cd9-4117-4a28-ae57-51585a740fdd" providerId="ADAL" clId="{AAAA4DC8-9B01-433A-9A1A-7EF925C8EEAE}" dt="2019-10-28T03:19:25.259" v="6178" actId="20577"/>
        <pc:sldMkLst>
          <pc:docMk/>
          <pc:sldMk cId="3539609971" sldId="331"/>
        </pc:sldMkLst>
        <pc:spChg chg="mod">
          <ac:chgData name="James Rix" userId="cb545cd9-4117-4a28-ae57-51585a740fdd" providerId="ADAL" clId="{AAAA4DC8-9B01-433A-9A1A-7EF925C8EEAE}" dt="2019-10-27T16:00:05.520" v="4786" actId="20577"/>
          <ac:spMkLst>
            <pc:docMk/>
            <pc:sldMk cId="3539609971" sldId="331"/>
            <ac:spMk id="6" creationId="{DB05E60C-B73A-4093-AF62-64CAEB680C7C}"/>
          </ac:spMkLst>
        </pc:spChg>
        <pc:spChg chg="add mod">
          <ac:chgData name="James Rix" userId="cb545cd9-4117-4a28-ae57-51585a740fdd" providerId="ADAL" clId="{AAAA4DC8-9B01-433A-9A1A-7EF925C8EEAE}" dt="2019-10-27T16:10:24.045" v="4875" actId="1076"/>
          <ac:spMkLst>
            <pc:docMk/>
            <pc:sldMk cId="3539609971" sldId="331"/>
            <ac:spMk id="7" creationId="{BCFFACBF-EFEE-49A5-A74B-5BB27734ED34}"/>
          </ac:spMkLst>
        </pc:spChg>
        <pc:spChg chg="add mod">
          <ac:chgData name="James Rix" userId="cb545cd9-4117-4a28-ae57-51585a740fdd" providerId="ADAL" clId="{AAAA4DC8-9B01-433A-9A1A-7EF925C8EEAE}" dt="2019-10-28T03:19:25.259" v="6178" actId="20577"/>
          <ac:spMkLst>
            <pc:docMk/>
            <pc:sldMk cId="3539609971" sldId="331"/>
            <ac:spMk id="11" creationId="{4951BB0A-1738-4231-9746-519C30F83895}"/>
          </ac:spMkLst>
        </pc:spChg>
        <pc:picChg chg="add mod">
          <ac:chgData name="James Rix" userId="cb545cd9-4117-4a28-ae57-51585a740fdd" providerId="ADAL" clId="{AAAA4DC8-9B01-433A-9A1A-7EF925C8EEAE}" dt="2019-10-27T18:24:31.338" v="4955" actId="1440"/>
          <ac:picMkLst>
            <pc:docMk/>
            <pc:sldMk cId="3539609971" sldId="331"/>
            <ac:picMk id="3" creationId="{A2449990-8CA0-45BE-9E08-5DDA3305B095}"/>
          </ac:picMkLst>
        </pc:picChg>
        <pc:picChg chg="add mod">
          <ac:chgData name="James Rix" userId="cb545cd9-4117-4a28-ae57-51585a740fdd" providerId="ADAL" clId="{AAAA4DC8-9B01-433A-9A1A-7EF925C8EEAE}" dt="2019-10-27T18:24:29.610" v="4954" actId="1440"/>
          <ac:picMkLst>
            <pc:docMk/>
            <pc:sldMk cId="3539609971" sldId="331"/>
            <ac:picMk id="9" creationId="{4DB62D39-CFF9-4A81-9B9B-EB9545D751E4}"/>
          </ac:picMkLst>
        </pc:picChg>
      </pc:sldChg>
      <pc:sldChg chg="addSp modSp add">
        <pc:chgData name="James Rix" userId="cb545cd9-4117-4a28-ae57-51585a740fdd" providerId="ADAL" clId="{AAAA4DC8-9B01-433A-9A1A-7EF925C8EEAE}" dt="2019-10-28T03:22:25.947" v="6509" actId="20577"/>
        <pc:sldMkLst>
          <pc:docMk/>
          <pc:sldMk cId="1214345771" sldId="332"/>
        </pc:sldMkLst>
        <pc:spChg chg="mod">
          <ac:chgData name="James Rix" userId="cb545cd9-4117-4a28-ae57-51585a740fdd" providerId="ADAL" clId="{AAAA4DC8-9B01-433A-9A1A-7EF925C8EEAE}" dt="2019-10-27T16:09:02.976" v="4837" actId="20577"/>
          <ac:spMkLst>
            <pc:docMk/>
            <pc:sldMk cId="1214345771" sldId="332"/>
            <ac:spMk id="6" creationId="{DB05E60C-B73A-4093-AF62-64CAEB680C7C}"/>
          </ac:spMkLst>
        </pc:spChg>
        <pc:spChg chg="mod">
          <ac:chgData name="James Rix" userId="cb545cd9-4117-4a28-ae57-51585a740fdd" providerId="ADAL" clId="{AAAA4DC8-9B01-433A-9A1A-7EF925C8EEAE}" dt="2019-10-27T16:10:28.701" v="4876" actId="1076"/>
          <ac:spMkLst>
            <pc:docMk/>
            <pc:sldMk cId="1214345771" sldId="332"/>
            <ac:spMk id="7" creationId="{BCFFACBF-EFEE-49A5-A74B-5BB27734ED34}"/>
          </ac:spMkLst>
        </pc:spChg>
        <pc:spChg chg="add mod">
          <ac:chgData name="James Rix" userId="cb545cd9-4117-4a28-ae57-51585a740fdd" providerId="ADAL" clId="{AAAA4DC8-9B01-433A-9A1A-7EF925C8EEAE}" dt="2019-10-28T03:22:25.947" v="6509" actId="20577"/>
          <ac:spMkLst>
            <pc:docMk/>
            <pc:sldMk cId="1214345771" sldId="332"/>
            <ac:spMk id="11" creationId="{8BA6AFBE-704A-401D-96BD-1FAB54143EFC}"/>
          </ac:spMkLst>
        </pc:spChg>
        <pc:picChg chg="add mod">
          <ac:chgData name="James Rix" userId="cb545cd9-4117-4a28-ae57-51585a740fdd" providerId="ADAL" clId="{AAAA4DC8-9B01-433A-9A1A-7EF925C8EEAE}" dt="2019-10-27T18:25:01.097" v="4967" actId="1440"/>
          <ac:picMkLst>
            <pc:docMk/>
            <pc:sldMk cId="1214345771" sldId="332"/>
            <ac:picMk id="3" creationId="{A425C041-861F-4217-A990-222DB98E0065}"/>
          </ac:picMkLst>
        </pc:picChg>
        <pc:picChg chg="add mod">
          <ac:chgData name="James Rix" userId="cb545cd9-4117-4a28-ae57-51585a740fdd" providerId="ADAL" clId="{AAAA4DC8-9B01-433A-9A1A-7EF925C8EEAE}" dt="2019-10-27T18:24:58.361" v="4966" actId="1440"/>
          <ac:picMkLst>
            <pc:docMk/>
            <pc:sldMk cId="1214345771" sldId="332"/>
            <ac:picMk id="9" creationId="{D4B1BB4D-6143-4CC2-B267-BCA5ED3586A4}"/>
          </ac:picMkLst>
        </pc:picChg>
      </pc:sldChg>
      <pc:sldChg chg="addSp delSp modSp add">
        <pc:chgData name="James Rix" userId="cb545cd9-4117-4a28-ae57-51585a740fdd" providerId="ADAL" clId="{AAAA4DC8-9B01-433A-9A1A-7EF925C8EEAE}" dt="2019-10-28T03:23:30.941" v="6512" actId="33524"/>
        <pc:sldMkLst>
          <pc:docMk/>
          <pc:sldMk cId="1611691632" sldId="333"/>
        </pc:sldMkLst>
        <pc:spChg chg="mod">
          <ac:chgData name="James Rix" userId="cb545cd9-4117-4a28-ae57-51585a740fdd" providerId="ADAL" clId="{AAAA4DC8-9B01-433A-9A1A-7EF925C8EEAE}" dt="2019-10-27T16:09:31.873" v="4862" actId="20577"/>
          <ac:spMkLst>
            <pc:docMk/>
            <pc:sldMk cId="1611691632" sldId="333"/>
            <ac:spMk id="6" creationId="{DB05E60C-B73A-4093-AF62-64CAEB680C7C}"/>
          </ac:spMkLst>
        </pc:spChg>
        <pc:spChg chg="mod">
          <ac:chgData name="James Rix" userId="cb545cd9-4117-4a28-ae57-51585a740fdd" providerId="ADAL" clId="{AAAA4DC8-9B01-433A-9A1A-7EF925C8EEAE}" dt="2019-10-27T16:10:33.374" v="4877" actId="1076"/>
          <ac:spMkLst>
            <pc:docMk/>
            <pc:sldMk cId="1611691632" sldId="333"/>
            <ac:spMk id="7" creationId="{BCFFACBF-EFEE-49A5-A74B-5BB27734ED34}"/>
          </ac:spMkLst>
        </pc:spChg>
        <pc:spChg chg="add del mod">
          <ac:chgData name="James Rix" userId="cb545cd9-4117-4a28-ae57-51585a740fdd" providerId="ADAL" clId="{AAAA4DC8-9B01-433A-9A1A-7EF925C8EEAE}" dt="2019-10-28T03:13:07.574" v="5411"/>
          <ac:spMkLst>
            <pc:docMk/>
            <pc:sldMk cId="1611691632" sldId="333"/>
            <ac:spMk id="10" creationId="{092BA6EE-D219-4CA6-8AF6-645760AF2CB4}"/>
          </ac:spMkLst>
        </pc:spChg>
        <pc:spChg chg="add mod">
          <ac:chgData name="James Rix" userId="cb545cd9-4117-4a28-ae57-51585a740fdd" providerId="ADAL" clId="{AAAA4DC8-9B01-433A-9A1A-7EF925C8EEAE}" dt="2019-10-28T03:23:30.941" v="6512" actId="33524"/>
          <ac:spMkLst>
            <pc:docMk/>
            <pc:sldMk cId="1611691632" sldId="333"/>
            <ac:spMk id="12" creationId="{DDA829BF-396B-4F35-8987-45A6C2BEA7E9}"/>
          </ac:spMkLst>
        </pc:spChg>
        <pc:picChg chg="add mod ord">
          <ac:chgData name="James Rix" userId="cb545cd9-4117-4a28-ae57-51585a740fdd" providerId="ADAL" clId="{AAAA4DC8-9B01-433A-9A1A-7EF925C8EEAE}" dt="2019-10-27T18:25:37.058" v="4981" actId="1440"/>
          <ac:picMkLst>
            <pc:docMk/>
            <pc:sldMk cId="1611691632" sldId="333"/>
            <ac:picMk id="3" creationId="{DB401DEE-D8A8-4E7B-880C-394801838F00}"/>
          </ac:picMkLst>
        </pc:picChg>
        <pc:picChg chg="add mod">
          <ac:chgData name="James Rix" userId="cb545cd9-4117-4a28-ae57-51585a740fdd" providerId="ADAL" clId="{AAAA4DC8-9B01-433A-9A1A-7EF925C8EEAE}" dt="2019-10-27T18:25:38.714" v="4982" actId="1440"/>
          <ac:picMkLst>
            <pc:docMk/>
            <pc:sldMk cId="1611691632" sldId="333"/>
            <ac:picMk id="9" creationId="{2D526658-6A37-4E61-9368-15D66C3707E6}"/>
          </ac:picMkLst>
        </pc:picChg>
      </pc:sldChg>
    </pc:docChg>
  </pc:docChgLst>
  <pc:docChgLst>
    <pc:chgData name="James Rix" userId="cb545cd9-4117-4a28-ae57-51585a740fdd" providerId="ADAL" clId="{DD466257-12AD-4FD3-9F8F-8CC8FB8A444F}"/>
    <pc:docChg chg="undo custSel addSld delSld modSld">
      <pc:chgData name="James Rix" userId="cb545cd9-4117-4a28-ae57-51585a740fdd" providerId="ADAL" clId="{DD466257-12AD-4FD3-9F8F-8CC8FB8A444F}" dt="2019-08-23T16:11:46.235" v="92"/>
      <pc:docMkLst>
        <pc:docMk/>
      </pc:docMkLst>
      <pc:sldChg chg="addSp delSp modSp setBg">
        <pc:chgData name="James Rix" userId="cb545cd9-4117-4a28-ae57-51585a740fdd" providerId="ADAL" clId="{DD466257-12AD-4FD3-9F8F-8CC8FB8A444F}" dt="2019-08-23T16:07:54.783" v="34"/>
        <pc:sldMkLst>
          <pc:docMk/>
          <pc:sldMk cId="439974191" sldId="256"/>
        </pc:sldMkLst>
        <pc:spChg chg="mod">
          <ac:chgData name="James Rix" userId="cb545cd9-4117-4a28-ae57-51585a740fdd" providerId="ADAL" clId="{DD466257-12AD-4FD3-9F8F-8CC8FB8A444F}" dt="2019-08-23T16:05:13.598" v="6" actId="208"/>
          <ac:spMkLst>
            <pc:docMk/>
            <pc:sldMk cId="439974191" sldId="256"/>
            <ac:spMk id="4" creationId="{C89538B8-1B1D-4877-8E53-A364BED51804}"/>
          </ac:spMkLst>
        </pc:spChg>
        <pc:spChg chg="mod">
          <ac:chgData name="James Rix" userId="cb545cd9-4117-4a28-ae57-51585a740fdd" providerId="ADAL" clId="{DD466257-12AD-4FD3-9F8F-8CC8FB8A444F}" dt="2019-08-23T16:05:05.751" v="3" actId="207"/>
          <ac:spMkLst>
            <pc:docMk/>
            <pc:sldMk cId="439974191" sldId="256"/>
            <ac:spMk id="8" creationId="{559813AE-1ADC-4172-8DF3-AC89B6082393}"/>
          </ac:spMkLst>
        </pc:spChg>
        <pc:spChg chg="mod">
          <ac:chgData name="James Rix" userId="cb545cd9-4117-4a28-ae57-51585a740fdd" providerId="ADAL" clId="{DD466257-12AD-4FD3-9F8F-8CC8FB8A444F}" dt="2019-08-23T16:05:02.373" v="2" actId="207"/>
          <ac:spMkLst>
            <pc:docMk/>
            <pc:sldMk cId="439974191" sldId="256"/>
            <ac:spMk id="11" creationId="{3BD93FEA-F16C-4ECE-8122-227CAD76CBCD}"/>
          </ac:spMkLst>
        </pc:spChg>
        <pc:spChg chg="mod">
          <ac:chgData name="James Rix" userId="cb545cd9-4117-4a28-ae57-51585a740fdd" providerId="ADAL" clId="{DD466257-12AD-4FD3-9F8F-8CC8FB8A444F}" dt="2019-08-23T16:04:58.580" v="1" actId="207"/>
          <ac:spMkLst>
            <pc:docMk/>
            <pc:sldMk cId="439974191" sldId="256"/>
            <ac:spMk id="30" creationId="{6709F336-10E9-485A-9AC6-57771741615B}"/>
          </ac:spMkLst>
        </pc:spChg>
        <pc:picChg chg="add mod">
          <ac:chgData name="James Rix" userId="cb545cd9-4117-4a28-ae57-51585a740fdd" providerId="ADAL" clId="{DD466257-12AD-4FD3-9F8F-8CC8FB8A444F}" dt="2019-08-23T16:05:40.218" v="12" actId="1440"/>
          <ac:picMkLst>
            <pc:docMk/>
            <pc:sldMk cId="439974191" sldId="256"/>
            <ac:picMk id="3" creationId="{E5823241-9D85-4319-8F49-FD5A6C7277F6}"/>
          </ac:picMkLst>
        </pc:picChg>
        <pc:picChg chg="del">
          <ac:chgData name="James Rix" userId="cb545cd9-4117-4a28-ae57-51585a740fdd" providerId="ADAL" clId="{DD466257-12AD-4FD3-9F8F-8CC8FB8A444F}" dt="2019-08-23T16:05:16.523" v="7" actId="478"/>
          <ac:picMkLst>
            <pc:docMk/>
            <pc:sldMk cId="439974191" sldId="256"/>
            <ac:picMk id="5" creationId="{57148078-8AAD-4BE6-AA07-C280F0CA0A73}"/>
          </ac:picMkLst>
        </pc:picChg>
      </pc:sldChg>
      <pc:sldChg chg="addSp delSp modSp setBg">
        <pc:chgData name="James Rix" userId="cb545cd9-4117-4a28-ae57-51585a740fdd" providerId="ADAL" clId="{DD466257-12AD-4FD3-9F8F-8CC8FB8A444F}" dt="2019-08-23T16:08:07.533" v="36"/>
        <pc:sldMkLst>
          <pc:docMk/>
          <pc:sldMk cId="3739796611" sldId="257"/>
        </pc:sldMkLst>
        <pc:spChg chg="mod">
          <ac:chgData name="James Rix" userId="cb545cd9-4117-4a28-ae57-51585a740fdd" providerId="ADAL" clId="{DD466257-12AD-4FD3-9F8F-8CC8FB8A444F}" dt="2019-08-23T16:06:04.185" v="14" actId="208"/>
          <ac:spMkLst>
            <pc:docMk/>
            <pc:sldMk cId="3739796611" sldId="257"/>
            <ac:spMk id="2" creationId="{AC3AA610-AE4C-4430-86A7-CC6533FE8BAF}"/>
          </ac:spMkLst>
        </pc:spChg>
        <pc:spChg chg="mod">
          <ac:chgData name="James Rix" userId="cb545cd9-4117-4a28-ae57-51585a740fdd" providerId="ADAL" clId="{DD466257-12AD-4FD3-9F8F-8CC8FB8A444F}" dt="2019-08-23T16:06:08.575" v="15" actId="207"/>
          <ac:spMkLst>
            <pc:docMk/>
            <pc:sldMk cId="3739796611" sldId="257"/>
            <ac:spMk id="3" creationId="{F6B498D7-9700-4166-AF7F-85A1B453D13C}"/>
          </ac:spMkLst>
        </pc:spChg>
        <pc:spChg chg="mod">
          <ac:chgData name="James Rix" userId="cb545cd9-4117-4a28-ae57-51585a740fdd" providerId="ADAL" clId="{DD466257-12AD-4FD3-9F8F-8CC8FB8A444F}" dt="2019-08-23T16:06:19.095" v="16" actId="207"/>
          <ac:spMkLst>
            <pc:docMk/>
            <pc:sldMk cId="3739796611" sldId="257"/>
            <ac:spMk id="4" creationId="{D14C62B3-5A7B-4F8D-BA0C-E934FCB16899}"/>
          </ac:spMkLst>
        </pc:spChg>
        <pc:spChg chg="mod">
          <ac:chgData name="James Rix" userId="cb545cd9-4117-4a28-ae57-51585a740fdd" providerId="ADAL" clId="{DD466257-12AD-4FD3-9F8F-8CC8FB8A444F}" dt="2019-08-23T16:06:19.095" v="16" actId="207"/>
          <ac:spMkLst>
            <pc:docMk/>
            <pc:sldMk cId="3739796611" sldId="257"/>
            <ac:spMk id="5" creationId="{8AD263DF-1D40-48D2-8445-DC4648D8805C}"/>
          </ac:spMkLst>
        </pc:spChg>
        <pc:spChg chg="mod">
          <ac:chgData name="James Rix" userId="cb545cd9-4117-4a28-ae57-51585a740fdd" providerId="ADAL" clId="{DD466257-12AD-4FD3-9F8F-8CC8FB8A444F}" dt="2019-08-23T16:06:19.095" v="16" actId="207"/>
          <ac:spMkLst>
            <pc:docMk/>
            <pc:sldMk cId="3739796611" sldId="257"/>
            <ac:spMk id="6" creationId="{CE2D540A-3B24-4667-B785-57D2CEC083BD}"/>
          </ac:spMkLst>
        </pc:spChg>
        <pc:spChg chg="mod">
          <ac:chgData name="James Rix" userId="cb545cd9-4117-4a28-ae57-51585a740fdd" providerId="ADAL" clId="{DD466257-12AD-4FD3-9F8F-8CC8FB8A444F}" dt="2019-08-23T16:06:19.095" v="16" actId="207"/>
          <ac:spMkLst>
            <pc:docMk/>
            <pc:sldMk cId="3739796611" sldId="257"/>
            <ac:spMk id="7" creationId="{5641234D-9B7A-4F5C-9824-0D76FB5C9025}"/>
          </ac:spMkLst>
        </pc:spChg>
        <pc:picChg chg="del mod">
          <ac:chgData name="James Rix" userId="cb545cd9-4117-4a28-ae57-51585a740fdd" providerId="ADAL" clId="{DD466257-12AD-4FD3-9F8F-8CC8FB8A444F}" dt="2019-08-23T16:06:46.388" v="21" actId="478"/>
          <ac:picMkLst>
            <pc:docMk/>
            <pc:sldMk cId="3739796611" sldId="257"/>
            <ac:picMk id="13" creationId="{40E010D5-B565-49B1-A329-F6656677CC1D}"/>
          </ac:picMkLst>
        </pc:picChg>
        <pc:picChg chg="add mod">
          <ac:chgData name="James Rix" userId="cb545cd9-4117-4a28-ae57-51585a740fdd" providerId="ADAL" clId="{DD466257-12AD-4FD3-9F8F-8CC8FB8A444F}" dt="2019-08-23T16:06:52.563" v="23" actId="1440"/>
          <ac:picMkLst>
            <pc:docMk/>
            <pc:sldMk cId="3739796611" sldId="257"/>
            <ac:picMk id="14" creationId="{6EA8361B-32E4-478A-A268-2169FCFE6773}"/>
          </ac:picMkLst>
        </pc:picChg>
      </pc:sldChg>
      <pc:sldChg chg="addSp delSp modSp setBg">
        <pc:chgData name="James Rix" userId="cb545cd9-4117-4a28-ae57-51585a740fdd" providerId="ADAL" clId="{DD466257-12AD-4FD3-9F8F-8CC8FB8A444F}" dt="2019-08-23T16:08:17.056" v="38"/>
        <pc:sldMkLst>
          <pc:docMk/>
          <pc:sldMk cId="3826089465" sldId="258"/>
        </pc:sldMkLst>
        <pc:spChg chg="mod">
          <ac:chgData name="James Rix" userId="cb545cd9-4117-4a28-ae57-51585a740fdd" providerId="ADAL" clId="{DD466257-12AD-4FD3-9F8F-8CC8FB8A444F}" dt="2019-08-23T16:07:03.059" v="27" actId="207"/>
          <ac:spMkLst>
            <pc:docMk/>
            <pc:sldMk cId="3826089465" sldId="258"/>
            <ac:spMk id="4" creationId="{2E8922C6-9F9D-44BC-B083-B31729A7EDC2}"/>
          </ac:spMkLst>
        </pc:spChg>
        <pc:spChg chg="mod">
          <ac:chgData name="James Rix" userId="cb545cd9-4117-4a28-ae57-51585a740fdd" providerId="ADAL" clId="{DD466257-12AD-4FD3-9F8F-8CC8FB8A444F}" dt="2019-08-23T16:06:59.179" v="26" actId="208"/>
          <ac:spMkLst>
            <pc:docMk/>
            <pc:sldMk cId="3826089465" sldId="258"/>
            <ac:spMk id="45" creationId="{51C9B307-AEAA-4B7E-B1F7-014CA7860714}"/>
          </ac:spMkLst>
        </pc:spChg>
        <pc:picChg chg="add">
          <ac:chgData name="James Rix" userId="cb545cd9-4117-4a28-ae57-51585a740fdd" providerId="ADAL" clId="{DD466257-12AD-4FD3-9F8F-8CC8FB8A444F}" dt="2019-08-23T16:07:13.452" v="30"/>
          <ac:picMkLst>
            <pc:docMk/>
            <pc:sldMk cId="3826089465" sldId="258"/>
            <ac:picMk id="5" creationId="{DE83DF92-6EF1-4ECC-886C-24BD111584C9}"/>
          </ac:picMkLst>
        </pc:picChg>
        <pc:picChg chg="del">
          <ac:chgData name="James Rix" userId="cb545cd9-4117-4a28-ae57-51585a740fdd" providerId="ADAL" clId="{DD466257-12AD-4FD3-9F8F-8CC8FB8A444F}" dt="2019-08-23T16:06:56.565" v="24" actId="478"/>
          <ac:picMkLst>
            <pc:docMk/>
            <pc:sldMk cId="3826089465" sldId="258"/>
            <ac:picMk id="46" creationId="{C5BBE277-9C65-4F19-B25A-B6CDEA730609}"/>
          </ac:picMkLst>
        </pc:picChg>
      </pc:sldChg>
      <pc:sldChg chg="addSp delSp modSp setBg">
        <pc:chgData name="James Rix" userId="cb545cd9-4117-4a28-ae57-51585a740fdd" providerId="ADAL" clId="{DD466257-12AD-4FD3-9F8F-8CC8FB8A444F}" dt="2019-08-23T16:11:43.875" v="90"/>
        <pc:sldMkLst>
          <pc:docMk/>
          <pc:sldMk cId="832815923" sldId="260"/>
        </pc:sldMkLst>
        <pc:spChg chg="mod">
          <ac:chgData name="James Rix" userId="cb545cd9-4117-4a28-ae57-51585a740fdd" providerId="ADAL" clId="{DD466257-12AD-4FD3-9F8F-8CC8FB8A444F}" dt="2019-08-23T16:09:47.114" v="66" actId="207"/>
          <ac:spMkLst>
            <pc:docMk/>
            <pc:sldMk cId="832815923" sldId="260"/>
            <ac:spMk id="4" creationId="{2E8922C6-9F9D-44BC-B083-B31729A7EDC2}"/>
          </ac:spMkLst>
        </pc:spChg>
        <pc:spChg chg="mod">
          <ac:chgData name="James Rix" userId="cb545cd9-4117-4a28-ae57-51585a740fdd" providerId="ADAL" clId="{DD466257-12AD-4FD3-9F8F-8CC8FB8A444F}" dt="2019-08-23T16:09:41.035" v="64" actId="207"/>
          <ac:spMkLst>
            <pc:docMk/>
            <pc:sldMk cId="832815923" sldId="260"/>
            <ac:spMk id="9" creationId="{96D10F3D-E420-4437-9273-E5E3E7D422A9}"/>
          </ac:spMkLst>
        </pc:spChg>
        <pc:spChg chg="mod">
          <ac:chgData name="James Rix" userId="cb545cd9-4117-4a28-ae57-51585a740fdd" providerId="ADAL" clId="{DD466257-12AD-4FD3-9F8F-8CC8FB8A444F}" dt="2019-08-23T16:09:43.535" v="65" actId="207"/>
          <ac:spMkLst>
            <pc:docMk/>
            <pc:sldMk cId="832815923" sldId="260"/>
            <ac:spMk id="10" creationId="{FB18CF2E-59E0-4EBB-8B91-E8823E02A94E}"/>
          </ac:spMkLst>
        </pc:spChg>
        <pc:spChg chg="mod">
          <ac:chgData name="James Rix" userId="cb545cd9-4117-4a28-ae57-51585a740fdd" providerId="ADAL" clId="{DD466257-12AD-4FD3-9F8F-8CC8FB8A444F}" dt="2019-08-23T16:09:50.782" v="68" actId="208"/>
          <ac:spMkLst>
            <pc:docMk/>
            <pc:sldMk cId="832815923" sldId="260"/>
            <ac:spMk id="12" creationId="{691FD5AA-D7C1-422D-9605-AD6A2E3F19F6}"/>
          </ac:spMkLst>
        </pc:spChg>
        <pc:picChg chg="add mod">
          <ac:chgData name="James Rix" userId="cb545cd9-4117-4a28-ae57-51585a740fdd" providerId="ADAL" clId="{DD466257-12AD-4FD3-9F8F-8CC8FB8A444F}" dt="2019-08-23T16:09:35.247" v="63" actId="1440"/>
          <ac:picMkLst>
            <pc:docMk/>
            <pc:sldMk cId="832815923" sldId="260"/>
            <ac:picMk id="3" creationId="{D5ED1A10-34BB-4E6B-B72C-CBA54050854B}"/>
          </ac:picMkLst>
        </pc:picChg>
        <pc:picChg chg="del">
          <ac:chgData name="James Rix" userId="cb545cd9-4117-4a28-ae57-51585a740fdd" providerId="ADAL" clId="{DD466257-12AD-4FD3-9F8F-8CC8FB8A444F}" dt="2019-08-23T16:09:31.309" v="61" actId="478"/>
          <ac:picMkLst>
            <pc:docMk/>
            <pc:sldMk cId="832815923" sldId="260"/>
            <ac:picMk id="5" creationId="{609681B4-29E3-4420-B453-A6FE737163C7}"/>
          </ac:picMkLst>
        </pc:picChg>
        <pc:picChg chg="add">
          <ac:chgData name="James Rix" userId="cb545cd9-4117-4a28-ae57-51585a740fdd" providerId="ADAL" clId="{DD466257-12AD-4FD3-9F8F-8CC8FB8A444F}" dt="2019-08-23T16:11:43.875" v="90"/>
          <ac:picMkLst>
            <pc:docMk/>
            <pc:sldMk cId="832815923" sldId="260"/>
            <ac:picMk id="11" creationId="{E61D53E4-A22A-4AC6-AF79-284A191776D2}"/>
          </ac:picMkLst>
        </pc:picChg>
        <pc:picChg chg="del">
          <ac:chgData name="James Rix" userId="cb545cd9-4117-4a28-ae57-51585a740fdd" providerId="ADAL" clId="{DD466257-12AD-4FD3-9F8F-8CC8FB8A444F}" dt="2019-08-23T16:09:52.303" v="69" actId="478"/>
          <ac:picMkLst>
            <pc:docMk/>
            <pc:sldMk cId="832815923" sldId="260"/>
            <ac:picMk id="13" creationId="{2DF18F32-9354-4E1B-B8DD-802D92974856}"/>
          </ac:picMkLst>
        </pc:picChg>
      </pc:sldChg>
      <pc:sldChg chg="addSp delSp modSp setBg">
        <pc:chgData name="James Rix" userId="cb545cd9-4117-4a28-ae57-51585a740fdd" providerId="ADAL" clId="{DD466257-12AD-4FD3-9F8F-8CC8FB8A444F}" dt="2019-08-23T16:11:45.625" v="91"/>
        <pc:sldMkLst>
          <pc:docMk/>
          <pc:sldMk cId="954916814" sldId="261"/>
        </pc:sldMkLst>
        <pc:spChg chg="mod">
          <ac:chgData name="James Rix" userId="cb545cd9-4117-4a28-ae57-51585a740fdd" providerId="ADAL" clId="{DD466257-12AD-4FD3-9F8F-8CC8FB8A444F}" dt="2019-08-23T16:10:05.705" v="72" actId="207"/>
          <ac:spMkLst>
            <pc:docMk/>
            <pc:sldMk cId="954916814" sldId="261"/>
            <ac:spMk id="4" creationId="{2E8922C6-9F9D-44BC-B083-B31729A7EDC2}"/>
          </ac:spMkLst>
        </pc:spChg>
        <pc:spChg chg="mod">
          <ac:chgData name="James Rix" userId="cb545cd9-4117-4a28-ae57-51585a740fdd" providerId="ADAL" clId="{DD466257-12AD-4FD3-9F8F-8CC8FB8A444F}" dt="2019-08-23T16:10:24.308" v="78" actId="208"/>
          <ac:spMkLst>
            <pc:docMk/>
            <pc:sldMk cId="954916814" sldId="261"/>
            <ac:spMk id="13" creationId="{3AAB50BA-2613-4CAA-AAAE-E17C8BB10684}"/>
          </ac:spMkLst>
        </pc:spChg>
        <pc:spChg chg="mod">
          <ac:chgData name="James Rix" userId="cb545cd9-4117-4a28-ae57-51585a740fdd" providerId="ADAL" clId="{DD466257-12AD-4FD3-9F8F-8CC8FB8A444F}" dt="2019-08-23T16:10:24.308" v="78" actId="208"/>
          <ac:spMkLst>
            <pc:docMk/>
            <pc:sldMk cId="954916814" sldId="261"/>
            <ac:spMk id="14" creationId="{ADAAC70C-5208-4BF9-B283-9967D5E1453A}"/>
          </ac:spMkLst>
        </pc:spChg>
        <pc:spChg chg="mod">
          <ac:chgData name="James Rix" userId="cb545cd9-4117-4a28-ae57-51585a740fdd" providerId="ADAL" clId="{DD466257-12AD-4FD3-9F8F-8CC8FB8A444F}" dt="2019-08-23T16:10:24.308" v="78" actId="208"/>
          <ac:spMkLst>
            <pc:docMk/>
            <pc:sldMk cId="954916814" sldId="261"/>
            <ac:spMk id="15" creationId="{B6231DB5-56CC-4A61-B786-CD52843DCD74}"/>
          </ac:spMkLst>
        </pc:spChg>
        <pc:spChg chg="mod">
          <ac:chgData name="James Rix" userId="cb545cd9-4117-4a28-ae57-51585a740fdd" providerId="ADAL" clId="{DD466257-12AD-4FD3-9F8F-8CC8FB8A444F}" dt="2019-08-23T16:10:24.308" v="78" actId="208"/>
          <ac:spMkLst>
            <pc:docMk/>
            <pc:sldMk cId="954916814" sldId="261"/>
            <ac:spMk id="16" creationId="{BEB5E9D7-F8D5-4FA9-A033-69172ECF855E}"/>
          </ac:spMkLst>
        </pc:spChg>
        <pc:spChg chg="mod">
          <ac:chgData name="James Rix" userId="cb545cd9-4117-4a28-ae57-51585a740fdd" providerId="ADAL" clId="{DD466257-12AD-4FD3-9F8F-8CC8FB8A444F}" dt="2019-08-23T16:10:03.359" v="71" actId="208"/>
          <ac:spMkLst>
            <pc:docMk/>
            <pc:sldMk cId="954916814" sldId="261"/>
            <ac:spMk id="20" creationId="{10B19E75-2924-4979-887B-E547FEE6E48B}"/>
          </ac:spMkLst>
        </pc:spChg>
        <pc:picChg chg="add">
          <ac:chgData name="James Rix" userId="cb545cd9-4117-4a28-ae57-51585a740fdd" providerId="ADAL" clId="{DD466257-12AD-4FD3-9F8F-8CC8FB8A444F}" dt="2019-08-23T16:11:45.625" v="91"/>
          <ac:picMkLst>
            <pc:docMk/>
            <pc:sldMk cId="954916814" sldId="261"/>
            <ac:picMk id="17" creationId="{EF5E3B17-5018-4B88-87EF-6CDF02DDD68A}"/>
          </ac:picMkLst>
        </pc:picChg>
        <pc:picChg chg="del">
          <ac:chgData name="James Rix" userId="cb545cd9-4117-4a28-ae57-51585a740fdd" providerId="ADAL" clId="{DD466257-12AD-4FD3-9F8F-8CC8FB8A444F}" dt="2019-08-23T16:10:07.002" v="73" actId="478"/>
          <ac:picMkLst>
            <pc:docMk/>
            <pc:sldMk cId="954916814" sldId="261"/>
            <ac:picMk id="21" creationId="{592DD395-7D5C-49CF-A670-A03789249BD5}"/>
          </ac:picMkLst>
        </pc:picChg>
      </pc:sldChg>
      <pc:sldChg chg="addSp delSp modSp setBg">
        <pc:chgData name="James Rix" userId="cb545cd9-4117-4a28-ae57-51585a740fdd" providerId="ADAL" clId="{DD466257-12AD-4FD3-9F8F-8CC8FB8A444F}" dt="2019-08-23T16:11:46.235" v="92"/>
        <pc:sldMkLst>
          <pc:docMk/>
          <pc:sldMk cId="4014241831" sldId="262"/>
        </pc:sldMkLst>
        <pc:spChg chg="mod">
          <ac:chgData name="James Rix" userId="cb545cd9-4117-4a28-ae57-51585a740fdd" providerId="ADAL" clId="{DD466257-12AD-4FD3-9F8F-8CC8FB8A444F}" dt="2019-08-23T16:10:13.012" v="76" actId="207"/>
          <ac:spMkLst>
            <pc:docMk/>
            <pc:sldMk cId="4014241831" sldId="262"/>
            <ac:spMk id="4" creationId="{2E8922C6-9F9D-44BC-B083-B31729A7EDC2}"/>
          </ac:spMkLst>
        </pc:spChg>
        <pc:spChg chg="mod">
          <ac:chgData name="James Rix" userId="cb545cd9-4117-4a28-ae57-51585a740fdd" providerId="ADAL" clId="{DD466257-12AD-4FD3-9F8F-8CC8FB8A444F}" dt="2019-08-23T16:11:12.599" v="79" actId="207"/>
          <ac:spMkLst>
            <pc:docMk/>
            <pc:sldMk cId="4014241831" sldId="262"/>
            <ac:spMk id="9" creationId="{04D40EC1-1917-4325-BE40-9FA2DC502203}"/>
          </ac:spMkLst>
        </pc:spChg>
        <pc:spChg chg="mod">
          <ac:chgData name="James Rix" userId="cb545cd9-4117-4a28-ae57-51585a740fdd" providerId="ADAL" clId="{DD466257-12AD-4FD3-9F8F-8CC8FB8A444F}" dt="2019-08-23T16:11:14.756" v="80" actId="207"/>
          <ac:spMkLst>
            <pc:docMk/>
            <pc:sldMk cId="4014241831" sldId="262"/>
            <ac:spMk id="10" creationId="{F4E9812B-97D6-4048-A18A-831D14121B81}"/>
          </ac:spMkLst>
        </pc:spChg>
        <pc:spChg chg="mod">
          <ac:chgData name="James Rix" userId="cb545cd9-4117-4a28-ae57-51585a740fdd" providerId="ADAL" clId="{DD466257-12AD-4FD3-9F8F-8CC8FB8A444F}" dt="2019-08-23T16:10:10.324" v="75" actId="208"/>
          <ac:spMkLst>
            <pc:docMk/>
            <pc:sldMk cId="4014241831" sldId="262"/>
            <ac:spMk id="13" creationId="{7D1C282D-B15D-41B0-93A6-B2A887A701EB}"/>
          </ac:spMkLst>
        </pc:spChg>
        <pc:picChg chg="add mod">
          <ac:chgData name="James Rix" userId="cb545cd9-4117-4a28-ae57-51585a740fdd" providerId="ADAL" clId="{DD466257-12AD-4FD3-9F8F-8CC8FB8A444F}" dt="2019-08-23T16:11:33.249" v="88" actId="1440"/>
          <ac:picMkLst>
            <pc:docMk/>
            <pc:sldMk cId="4014241831" sldId="262"/>
            <ac:picMk id="3" creationId="{4C4DDDE9-C551-415D-A06E-D122B6FFB43D}"/>
          </ac:picMkLst>
        </pc:picChg>
        <pc:picChg chg="del">
          <ac:chgData name="James Rix" userId="cb545cd9-4117-4a28-ae57-51585a740fdd" providerId="ADAL" clId="{DD466257-12AD-4FD3-9F8F-8CC8FB8A444F}" dt="2019-08-23T16:11:29.183" v="85" actId="478"/>
          <ac:picMkLst>
            <pc:docMk/>
            <pc:sldMk cId="4014241831" sldId="262"/>
            <ac:picMk id="5" creationId="{EAB7C0FF-9189-4AE1-8F82-A601FF118027}"/>
          </ac:picMkLst>
        </pc:picChg>
        <pc:picChg chg="add">
          <ac:chgData name="James Rix" userId="cb545cd9-4117-4a28-ae57-51585a740fdd" providerId="ADAL" clId="{DD466257-12AD-4FD3-9F8F-8CC8FB8A444F}" dt="2019-08-23T16:11:46.235" v="92"/>
          <ac:picMkLst>
            <pc:docMk/>
            <pc:sldMk cId="4014241831" sldId="262"/>
            <ac:picMk id="12" creationId="{25880AED-1E6F-4325-919A-819DEF0E4DC6}"/>
          </ac:picMkLst>
        </pc:picChg>
        <pc:picChg chg="del">
          <ac:chgData name="James Rix" userId="cb545cd9-4117-4a28-ae57-51585a740fdd" providerId="ADAL" clId="{DD466257-12AD-4FD3-9F8F-8CC8FB8A444F}" dt="2019-08-23T16:10:14.565" v="77" actId="478"/>
          <ac:picMkLst>
            <pc:docMk/>
            <pc:sldMk cId="4014241831" sldId="262"/>
            <ac:picMk id="14" creationId="{C95DCF94-3F50-48D6-8701-4CB6A3EED051}"/>
          </ac:picMkLst>
        </pc:picChg>
      </pc:sldChg>
      <pc:sldChg chg="addSp delSp modSp setBg">
        <pc:chgData name="James Rix" userId="cb545cd9-4117-4a28-ae57-51585a740fdd" providerId="ADAL" clId="{DD466257-12AD-4FD3-9F8F-8CC8FB8A444F}" dt="2019-08-23T16:11:42.187" v="89"/>
        <pc:sldMkLst>
          <pc:docMk/>
          <pc:sldMk cId="1556525386" sldId="263"/>
        </pc:sldMkLst>
        <pc:spChg chg="mod">
          <ac:chgData name="James Rix" userId="cb545cd9-4117-4a28-ae57-51585a740fdd" providerId="ADAL" clId="{DD466257-12AD-4FD3-9F8F-8CC8FB8A444F}" dt="2019-08-23T16:08:27.503" v="42" actId="207"/>
          <ac:spMkLst>
            <pc:docMk/>
            <pc:sldMk cId="1556525386" sldId="263"/>
            <ac:spMk id="4" creationId="{2E8922C6-9F9D-44BC-B083-B31729A7EDC2}"/>
          </ac:spMkLst>
        </pc:spChg>
        <pc:spChg chg="mod">
          <ac:chgData name="James Rix" userId="cb545cd9-4117-4a28-ae57-51585a740fdd" providerId="ADAL" clId="{DD466257-12AD-4FD3-9F8F-8CC8FB8A444F}" dt="2019-08-23T16:08:25.137" v="41" actId="208"/>
          <ac:spMkLst>
            <pc:docMk/>
            <pc:sldMk cId="1556525386" sldId="263"/>
            <ac:spMk id="7" creationId="{D13E64DD-F64C-4A7E-9CDE-7565F9488B96}"/>
          </ac:spMkLst>
        </pc:spChg>
        <pc:picChg chg="add del mod">
          <ac:chgData name="James Rix" userId="cb545cd9-4117-4a28-ae57-51585a740fdd" providerId="ADAL" clId="{DD466257-12AD-4FD3-9F8F-8CC8FB8A444F}" dt="2019-08-23T16:08:48.458" v="48" actId="931"/>
          <ac:picMkLst>
            <pc:docMk/>
            <pc:sldMk cId="1556525386" sldId="263"/>
            <ac:picMk id="3" creationId="{0BACBF05-BBEE-4E52-8291-3248B96ADE75}"/>
          </ac:picMkLst>
        </pc:picChg>
        <pc:picChg chg="add mod">
          <ac:chgData name="James Rix" userId="cb545cd9-4117-4a28-ae57-51585a740fdd" providerId="ADAL" clId="{DD466257-12AD-4FD3-9F8F-8CC8FB8A444F}" dt="2019-08-23T16:09:12.253" v="56" actId="1440"/>
          <ac:picMkLst>
            <pc:docMk/>
            <pc:sldMk cId="1556525386" sldId="263"/>
            <ac:picMk id="6" creationId="{B805D266-D5C4-41D9-A876-7FD86DCE4674}"/>
          </ac:picMkLst>
        </pc:picChg>
        <pc:picChg chg="del">
          <ac:chgData name="James Rix" userId="cb545cd9-4117-4a28-ae57-51585a740fdd" providerId="ADAL" clId="{DD466257-12AD-4FD3-9F8F-8CC8FB8A444F}" dt="2019-08-23T16:08:22.519" v="39" actId="478"/>
          <ac:picMkLst>
            <pc:docMk/>
            <pc:sldMk cId="1556525386" sldId="263"/>
            <ac:picMk id="8" creationId="{6CD17C28-0814-4E6F-91A9-67788F4968CE}"/>
          </ac:picMkLst>
        </pc:picChg>
        <pc:picChg chg="add del">
          <ac:chgData name="James Rix" userId="cb545cd9-4117-4a28-ae57-51585a740fdd" providerId="ADAL" clId="{DD466257-12AD-4FD3-9F8F-8CC8FB8A444F}" dt="2019-08-23T16:09:02.454" v="54" actId="478"/>
          <ac:picMkLst>
            <pc:docMk/>
            <pc:sldMk cId="1556525386" sldId="263"/>
            <ac:picMk id="10" creationId="{C2B617D0-7A4F-47CA-8A00-E7EABBF0679E}"/>
          </ac:picMkLst>
        </pc:picChg>
        <pc:picChg chg="add">
          <ac:chgData name="James Rix" userId="cb545cd9-4117-4a28-ae57-51585a740fdd" providerId="ADAL" clId="{DD466257-12AD-4FD3-9F8F-8CC8FB8A444F}" dt="2019-08-23T16:11:42.187" v="89"/>
          <ac:picMkLst>
            <pc:docMk/>
            <pc:sldMk cId="1556525386" sldId="263"/>
            <ac:picMk id="11" creationId="{D07BDB49-3229-4D94-87BE-653BE4725556}"/>
          </ac:picMkLst>
        </pc:picChg>
      </pc:sldChg>
      <pc:sldChg chg="add setBg">
        <pc:chgData name="James Rix" userId="cb545cd9-4117-4a28-ae57-51585a740fdd" providerId="ADAL" clId="{DD466257-12AD-4FD3-9F8F-8CC8FB8A444F}" dt="2019-08-23T16:08:17.056" v="38"/>
        <pc:sldMkLst>
          <pc:docMk/>
          <pc:sldMk cId="669962062" sldId="264"/>
        </pc:sldMkLst>
      </pc:sldChg>
      <pc:sldChg chg="add setBg">
        <pc:chgData name="James Rix" userId="cb545cd9-4117-4a28-ae57-51585a740fdd" providerId="ADAL" clId="{DD466257-12AD-4FD3-9F8F-8CC8FB8A444F}" dt="2019-08-23T16:08:17.056" v="38"/>
        <pc:sldMkLst>
          <pc:docMk/>
          <pc:sldMk cId="463290805" sldId="265"/>
        </pc:sldMkLst>
      </pc:sldChg>
      <pc:sldChg chg="del">
        <pc:chgData name="James Rix" userId="cb545cd9-4117-4a28-ae57-51585a740fdd" providerId="ADAL" clId="{DD466257-12AD-4FD3-9F8F-8CC8FB8A444F}" dt="2019-08-23T16:07:06.159" v="28" actId="2696"/>
        <pc:sldMkLst>
          <pc:docMk/>
          <pc:sldMk cId="1175715428" sldId="266"/>
        </pc:sldMkLst>
      </pc:sldChg>
      <pc:sldChg chg="del">
        <pc:chgData name="James Rix" userId="cb545cd9-4117-4a28-ae57-51585a740fdd" providerId="ADAL" clId="{DD466257-12AD-4FD3-9F8F-8CC8FB8A444F}" dt="2019-08-23T16:07:06.784" v="29" actId="2696"/>
        <pc:sldMkLst>
          <pc:docMk/>
          <pc:sldMk cId="3844766233" sldId="267"/>
        </pc:sldMkLst>
      </pc:sldChg>
    </pc:docChg>
  </pc:docChgLst>
  <pc:docChgLst>
    <pc:chgData name="James Rix" userId="e3ea0141-7e86-440c-a9ce-053aa4f44105" providerId="ADAL" clId="{669A11CF-9E28-4C34-A28F-43559AEBAC6E}"/>
    <pc:docChg chg="custSel modSld">
      <pc:chgData name="James Rix" userId="e3ea0141-7e86-440c-a9ce-053aa4f44105" providerId="ADAL" clId="{669A11CF-9E28-4C34-A28F-43559AEBAC6E}" dt="2024-07-23T11:46:04.551" v="1" actId="21"/>
      <pc:docMkLst>
        <pc:docMk/>
      </pc:docMkLst>
      <pc:sldChg chg="addSp delSp modSp mod">
        <pc:chgData name="James Rix" userId="e3ea0141-7e86-440c-a9ce-053aa4f44105" providerId="ADAL" clId="{669A11CF-9E28-4C34-A28F-43559AEBAC6E}" dt="2024-07-23T11:46:04.551" v="1" actId="21"/>
        <pc:sldMkLst>
          <pc:docMk/>
          <pc:sldMk cId="1581898823" sldId="298"/>
        </pc:sldMkLst>
        <pc:cxnChg chg="add del mod">
          <ac:chgData name="James Rix" userId="e3ea0141-7e86-440c-a9ce-053aa4f44105" providerId="ADAL" clId="{669A11CF-9E28-4C34-A28F-43559AEBAC6E}" dt="2024-07-23T11:46:04.551" v="1" actId="21"/>
          <ac:cxnSpMkLst>
            <pc:docMk/>
            <pc:sldMk cId="1581898823" sldId="298"/>
            <ac:cxnSpMk id="2" creationId="{B83F2A34-AF2E-DEE8-C824-4DFE3469571B}"/>
          </ac:cxnSpMkLst>
        </pc:cxnChg>
      </pc:sldChg>
    </pc:docChg>
  </pc:docChgLst>
  <pc:docChgLst>
    <pc:chgData name="James Rix" userId="cb545cd9-4117-4a28-ae57-51585a740fdd" providerId="ADAL" clId="{CEF4BCD2-5763-4035-9E97-3CF00CB79E9C}"/>
    <pc:docChg chg="custSel modSld">
      <pc:chgData name="James Rix" userId="cb545cd9-4117-4a28-ae57-51585a740fdd" providerId="ADAL" clId="{CEF4BCD2-5763-4035-9E97-3CF00CB79E9C}" dt="2019-09-08T06:18:44.434" v="4" actId="1440"/>
      <pc:docMkLst>
        <pc:docMk/>
      </pc:docMkLst>
      <pc:sldChg chg="addSp delSp modSp">
        <pc:chgData name="James Rix" userId="cb545cd9-4117-4a28-ae57-51585a740fdd" providerId="ADAL" clId="{CEF4BCD2-5763-4035-9E97-3CF00CB79E9C}" dt="2019-09-08T06:18:44.434" v="4" actId="1440"/>
        <pc:sldMkLst>
          <pc:docMk/>
          <pc:sldMk cId="439974191" sldId="256"/>
        </pc:sldMkLst>
        <pc:picChg chg="del">
          <ac:chgData name="James Rix" userId="cb545cd9-4117-4a28-ae57-51585a740fdd" providerId="ADAL" clId="{CEF4BCD2-5763-4035-9E97-3CF00CB79E9C}" dt="2019-09-08T06:18:33.378" v="0" actId="478"/>
          <ac:picMkLst>
            <pc:docMk/>
            <pc:sldMk cId="439974191" sldId="256"/>
            <ac:picMk id="9" creationId="{45227F27-AB9A-4A18-A342-22DB6E24F050}"/>
          </ac:picMkLst>
        </pc:picChg>
        <pc:picChg chg="mod">
          <ac:chgData name="James Rix" userId="cb545cd9-4117-4a28-ae57-51585a740fdd" providerId="ADAL" clId="{CEF4BCD2-5763-4035-9E97-3CF00CB79E9C}" dt="2019-09-08T06:18:41.087" v="2" actId="1440"/>
          <ac:picMkLst>
            <pc:docMk/>
            <pc:sldMk cId="439974191" sldId="256"/>
            <ac:picMk id="10" creationId="{F757741C-9D52-4174-8A8F-C0D068089053}"/>
          </ac:picMkLst>
        </pc:picChg>
        <pc:picChg chg="mod">
          <ac:chgData name="James Rix" userId="cb545cd9-4117-4a28-ae57-51585a740fdd" providerId="ADAL" clId="{CEF4BCD2-5763-4035-9E97-3CF00CB79E9C}" dt="2019-09-08T06:18:42.762" v="3" actId="1440"/>
          <ac:picMkLst>
            <pc:docMk/>
            <pc:sldMk cId="439974191" sldId="256"/>
            <ac:picMk id="12" creationId="{5E2336A4-D846-42C3-8C9B-6B5B7E64F823}"/>
          </ac:picMkLst>
        </pc:picChg>
        <pc:picChg chg="mod">
          <ac:chgData name="James Rix" userId="cb545cd9-4117-4a28-ae57-51585a740fdd" providerId="ADAL" clId="{CEF4BCD2-5763-4035-9E97-3CF00CB79E9C}" dt="2019-09-08T06:18:44.434" v="4" actId="1440"/>
          <ac:picMkLst>
            <pc:docMk/>
            <pc:sldMk cId="439974191" sldId="256"/>
            <ac:picMk id="13" creationId="{B6D41F4E-F085-4E84-AD97-407A607B63F9}"/>
          </ac:picMkLst>
        </pc:picChg>
        <pc:picChg chg="add">
          <ac:chgData name="James Rix" userId="cb545cd9-4117-4a28-ae57-51585a740fdd" providerId="ADAL" clId="{CEF4BCD2-5763-4035-9E97-3CF00CB79E9C}" dt="2019-09-08T06:18:33.737" v="1"/>
          <ac:picMkLst>
            <pc:docMk/>
            <pc:sldMk cId="439974191" sldId="256"/>
            <ac:picMk id="14" creationId="{E4B227CE-CA7C-482B-9CA6-B8CF322B1B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2.jpe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6.pn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9.jpg"/><Relationship Id="rId5" Type="http://schemas.openxmlformats.org/officeDocument/2006/relationships/image" Target="../media/image38.png"/><Relationship Id="rId4" Type="http://schemas.openxmlformats.org/officeDocument/2006/relationships/image" Target="../media/image37.jpeg"/><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1.jpeg"/><Relationship Id="rId7"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0.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0.jpe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1.jpe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2.jpeg"/></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3.jpe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4.png"/></Relationships>
</file>

<file path=ppt/slides/_rels/slide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78.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5.png"/></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6.pn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7.png"/></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8.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79.png"/></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0.png"/></Relationships>
</file>

<file path=ppt/slides/_rels/slide5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559813AE-1ADC-4172-8DF3-AC89B6082393}"/>
              </a:ext>
            </a:extLst>
          </p:cNvPr>
          <p:cNvSpPr txBox="1"/>
          <p:nvPr/>
        </p:nvSpPr>
        <p:spPr>
          <a:xfrm>
            <a:off x="3018180" y="2884081"/>
            <a:ext cx="6612706"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Timber Defects</a:t>
            </a:r>
          </a:p>
        </p:txBody>
      </p:sp>
      <p:pic>
        <p:nvPicPr>
          <p:cNvPr id="2" name="Picture 1">
            <a:extLst>
              <a:ext uri="{FF2B5EF4-FFF2-40B4-BE49-F238E27FC236}">
                <a16:creationId xmlns:a16="http://schemas.microsoft.com/office/drawing/2014/main" id="{58B3B426-B93D-A37D-B300-C4B70A8EC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958" y="-61768"/>
            <a:ext cx="1800000" cy="1800000"/>
          </a:xfrm>
          <a:prstGeom prst="rect">
            <a:avLst/>
          </a:prstGeom>
        </p:spPr>
      </p:pic>
      <p:pic>
        <p:nvPicPr>
          <p:cNvPr id="5" name="Picture 4">
            <a:extLst>
              <a:ext uri="{FF2B5EF4-FFF2-40B4-BE49-F238E27FC236}">
                <a16:creationId xmlns:a16="http://schemas.microsoft.com/office/drawing/2014/main" id="{82F456B3-453C-F71E-A591-181E9AECA2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9" name="TextBox 8">
            <a:extLst>
              <a:ext uri="{FF2B5EF4-FFF2-40B4-BE49-F238E27FC236}">
                <a16:creationId xmlns:a16="http://schemas.microsoft.com/office/drawing/2014/main" id="{C13B6650-501D-1027-CC57-F570B95749F9}"/>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Deadwood.</a:t>
            </a:r>
          </a:p>
        </p:txBody>
      </p:sp>
      <p:pic>
        <p:nvPicPr>
          <p:cNvPr id="2050" name="Picture 2">
            <a:extLst>
              <a:ext uri="{FF2B5EF4-FFF2-40B4-BE49-F238E27FC236}">
                <a16:creationId xmlns:a16="http://schemas.microsoft.com/office/drawing/2014/main" id="{07E6FDC2-28B9-464F-8C24-FC038CCE68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148" b="7115"/>
          <a:stretch/>
        </p:blipFill>
        <p:spPr bwMode="auto">
          <a:xfrm>
            <a:off x="7235687" y="1919791"/>
            <a:ext cx="4956313" cy="49382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C81C0EC4-AA80-4B0C-BBCF-EA2AC81E83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8382" y="1524851"/>
            <a:ext cx="3127305" cy="31477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5E2A0CC8-6A24-40FD-93B4-C8D255847922}"/>
              </a:ext>
            </a:extLst>
          </p:cNvPr>
          <p:cNvSpPr/>
          <p:nvPr/>
        </p:nvSpPr>
        <p:spPr>
          <a:xfrm>
            <a:off x="180010" y="1524850"/>
            <a:ext cx="3769138" cy="5262979"/>
          </a:xfrm>
          <a:prstGeom prst="rect">
            <a:avLst/>
          </a:prstGeom>
        </p:spPr>
        <p:txBody>
          <a:bodyPr wrap="square">
            <a:spAutoFit/>
          </a:bodyPr>
          <a:lstStyle/>
          <a:p>
            <a:r>
              <a:rPr lang="en-US" sz="2400" dirty="0">
                <a:solidFill>
                  <a:srgbClr val="5A3A06"/>
                </a:solidFill>
              </a:rPr>
              <a:t>Dead wood is wood that is light red in colour and comes from a tree that though still standing, is dead or has dead parts. Dead wood can remain in living trees for many years and can be fatal to the tree. Dead branches should be removed from the tree to reduce the risk of injury from falling off the living tree and hitting someone who may be passing by.</a:t>
            </a:r>
            <a:endParaRPr lang="en-GB" sz="2400" dirty="0"/>
          </a:p>
        </p:txBody>
      </p:sp>
      <p:pic>
        <p:nvPicPr>
          <p:cNvPr id="2" name="Picture 1">
            <a:extLst>
              <a:ext uri="{FF2B5EF4-FFF2-40B4-BE49-F238E27FC236}">
                <a16:creationId xmlns:a16="http://schemas.microsoft.com/office/drawing/2014/main" id="{1CDEE197-E8B6-CD58-D8CA-1A130959B93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84641CC9-77C7-B1D0-2935-1A4B643AF3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904948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EBEB80DF-D1DC-4FC4-A542-8C9D8382C0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99" r="8010" b="4403"/>
          <a:stretch/>
        </p:blipFill>
        <p:spPr bwMode="auto">
          <a:xfrm>
            <a:off x="7626579" y="0"/>
            <a:ext cx="4565421" cy="6858000"/>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Druxiness.</a:t>
            </a:r>
          </a:p>
        </p:txBody>
      </p:sp>
      <p:pic>
        <p:nvPicPr>
          <p:cNvPr id="3076" name="Picture 4">
            <a:extLst>
              <a:ext uri="{FF2B5EF4-FFF2-40B4-BE49-F238E27FC236}">
                <a16:creationId xmlns:a16="http://schemas.microsoft.com/office/drawing/2014/main" id="{31A3EF22-6F3E-4FD3-84DC-E5F7052B58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8473" y="3588093"/>
            <a:ext cx="3189633" cy="32171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283B55D-31D5-4295-8FFD-DC287F00BA00}"/>
              </a:ext>
            </a:extLst>
          </p:cNvPr>
          <p:cNvSpPr/>
          <p:nvPr/>
        </p:nvSpPr>
        <p:spPr>
          <a:xfrm>
            <a:off x="173431" y="1571628"/>
            <a:ext cx="4941908" cy="1569660"/>
          </a:xfrm>
          <a:prstGeom prst="rect">
            <a:avLst/>
          </a:prstGeom>
        </p:spPr>
        <p:txBody>
          <a:bodyPr wrap="square">
            <a:spAutoFit/>
          </a:bodyPr>
          <a:lstStyle/>
          <a:p>
            <a:pPr fontAlgn="base"/>
            <a:r>
              <a:rPr lang="en-US" sz="2400" dirty="0">
                <a:solidFill>
                  <a:srgbClr val="5A3A06"/>
                </a:solidFill>
              </a:rPr>
              <a:t>Druxiness appears </a:t>
            </a:r>
            <a:r>
              <a:rPr lang="en-US" sz="2400" dirty="0">
                <a:solidFill>
                  <a:srgbClr val="000000"/>
                </a:solidFill>
              </a:rPr>
              <a:t>​</a:t>
            </a:r>
            <a:r>
              <a:rPr lang="en-US" sz="2400" dirty="0">
                <a:solidFill>
                  <a:srgbClr val="5A3A06"/>
                </a:solidFill>
              </a:rPr>
              <a:t>as  white spots on the </a:t>
            </a:r>
            <a:r>
              <a:rPr lang="en-US" sz="2400" dirty="0">
                <a:solidFill>
                  <a:srgbClr val="000000"/>
                </a:solidFill>
              </a:rPr>
              <a:t>​</a:t>
            </a:r>
            <a:r>
              <a:rPr lang="en-US" sz="2400" dirty="0">
                <a:solidFill>
                  <a:srgbClr val="5A3A06"/>
                </a:solidFill>
              </a:rPr>
              <a:t>tree which can be </a:t>
            </a:r>
            <a:r>
              <a:rPr lang="en-US" sz="2400" dirty="0">
                <a:solidFill>
                  <a:srgbClr val="000000"/>
                </a:solidFill>
              </a:rPr>
              <a:t>​</a:t>
            </a:r>
            <a:r>
              <a:rPr lang="en-US" sz="2400" dirty="0">
                <a:solidFill>
                  <a:srgbClr val="5A3A06"/>
                </a:solidFill>
              </a:rPr>
              <a:t>concealed by healthy </a:t>
            </a:r>
            <a:r>
              <a:rPr lang="en-US" sz="2400" dirty="0">
                <a:solidFill>
                  <a:srgbClr val="000000"/>
                </a:solidFill>
              </a:rPr>
              <a:t>​</a:t>
            </a:r>
            <a:r>
              <a:rPr lang="en-US" sz="2400" dirty="0">
                <a:solidFill>
                  <a:srgbClr val="5A3A06"/>
                </a:solidFill>
              </a:rPr>
              <a:t>wood. The white spots allow access for fungi to grow.</a:t>
            </a:r>
            <a:endParaRPr lang="en-US" sz="2400" b="0" i="0" dirty="0">
              <a:solidFill>
                <a:srgbClr val="000000"/>
              </a:solidFill>
              <a:effectLst/>
            </a:endParaRPr>
          </a:p>
        </p:txBody>
      </p:sp>
      <p:sp>
        <p:nvSpPr>
          <p:cNvPr id="3" name="Rectangle 2">
            <a:extLst>
              <a:ext uri="{FF2B5EF4-FFF2-40B4-BE49-F238E27FC236}">
                <a16:creationId xmlns:a16="http://schemas.microsoft.com/office/drawing/2014/main" id="{4F0ACE75-50B5-4668-B627-B8554208DD5B}"/>
              </a:ext>
            </a:extLst>
          </p:cNvPr>
          <p:cNvSpPr/>
          <p:nvPr/>
        </p:nvSpPr>
        <p:spPr>
          <a:xfrm>
            <a:off x="6519545" y="4067265"/>
            <a:ext cx="2214068"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Druxiness</a:t>
            </a:r>
            <a:endParaRPr lang="en-US" sz="5400" b="0" cap="none" spc="0" dirty="0">
              <a:ln w="0"/>
              <a:solidFill>
                <a:srgbClr val="5A3A06"/>
              </a:solidFill>
              <a:effectLst>
                <a:outerShdw blurRad="38100" dist="19050" dir="2700000" algn="tl" rotWithShape="0">
                  <a:schemeClr val="dk1">
                    <a:alpha val="40000"/>
                  </a:schemeClr>
                </a:outerShdw>
              </a:effectLst>
            </a:endParaRPr>
          </a:p>
        </p:txBody>
      </p:sp>
      <p:cxnSp>
        <p:nvCxnSpPr>
          <p:cNvPr id="7" name="Straight Arrow Connector 6">
            <a:extLst>
              <a:ext uri="{FF2B5EF4-FFF2-40B4-BE49-F238E27FC236}">
                <a16:creationId xmlns:a16="http://schemas.microsoft.com/office/drawing/2014/main" id="{8E9EC336-2FC0-4853-A05A-6D7BEAB7AF40}"/>
              </a:ext>
            </a:extLst>
          </p:cNvPr>
          <p:cNvCxnSpPr>
            <a:stCxn id="3" idx="0"/>
          </p:cNvCxnSpPr>
          <p:nvPr/>
        </p:nvCxnSpPr>
        <p:spPr>
          <a:xfrm flipV="1">
            <a:off x="7626579" y="1749287"/>
            <a:ext cx="1107034" cy="231797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575746C-CD4D-41D5-AC7E-4572CCD49327}"/>
              </a:ext>
            </a:extLst>
          </p:cNvPr>
          <p:cNvCxnSpPr>
            <a:cxnSpLocks/>
          </p:cNvCxnSpPr>
          <p:nvPr/>
        </p:nvCxnSpPr>
        <p:spPr>
          <a:xfrm flipV="1">
            <a:off x="8180096" y="1749287"/>
            <a:ext cx="1393032" cy="243840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3687D92-C373-4078-BA37-01490C4C2BF0}"/>
              </a:ext>
            </a:extLst>
          </p:cNvPr>
          <p:cNvCxnSpPr>
            <a:cxnSpLocks/>
          </p:cNvCxnSpPr>
          <p:nvPr/>
        </p:nvCxnSpPr>
        <p:spPr>
          <a:xfrm flipV="1">
            <a:off x="8733613" y="2782958"/>
            <a:ext cx="2066909" cy="1404729"/>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66E77CEA-188A-4B4D-957C-1EDF71ED37A2}"/>
              </a:ext>
            </a:extLst>
          </p:cNvPr>
          <p:cNvCxnSpPr>
            <a:cxnSpLocks/>
          </p:cNvCxnSpPr>
          <p:nvPr/>
        </p:nvCxnSpPr>
        <p:spPr>
          <a:xfrm flipV="1">
            <a:off x="8733613" y="4067265"/>
            <a:ext cx="2066909" cy="45172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734AD9B-22EA-4741-8DC5-D45BD0D7C378}"/>
              </a:ext>
            </a:extLst>
          </p:cNvPr>
          <p:cNvCxnSpPr>
            <a:cxnSpLocks/>
          </p:cNvCxnSpPr>
          <p:nvPr/>
        </p:nvCxnSpPr>
        <p:spPr>
          <a:xfrm flipH="1">
            <a:off x="3931106" y="4567536"/>
            <a:ext cx="2584034" cy="42853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2F97341F-4BF9-44EC-CEC8-A8B88BE8678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FF62DB08-1A6A-F6B4-516C-F2948A8F36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0193899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Foxiness.</a:t>
            </a:r>
          </a:p>
        </p:txBody>
      </p:sp>
      <p:pic>
        <p:nvPicPr>
          <p:cNvPr id="4098" name="Picture 2">
            <a:extLst>
              <a:ext uri="{FF2B5EF4-FFF2-40B4-BE49-F238E27FC236}">
                <a16:creationId xmlns:a16="http://schemas.microsoft.com/office/drawing/2014/main" id="{C9751C75-92A7-43E0-A33C-35A4687CF9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57" y="2474845"/>
            <a:ext cx="4587944" cy="45879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65C2AD9A-EA58-4A09-B1F8-F568E1B607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00718" y="1417672"/>
            <a:ext cx="4022655" cy="40226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4AADC6A-8A0A-4640-AFBC-66370AE5BAF0}"/>
              </a:ext>
            </a:extLst>
          </p:cNvPr>
          <p:cNvSpPr/>
          <p:nvPr/>
        </p:nvSpPr>
        <p:spPr>
          <a:xfrm>
            <a:off x="3316045" y="1479740"/>
            <a:ext cx="4383470" cy="2677656"/>
          </a:xfrm>
          <a:prstGeom prst="rect">
            <a:avLst/>
          </a:prstGeom>
        </p:spPr>
        <p:txBody>
          <a:bodyPr wrap="square">
            <a:spAutoFit/>
          </a:bodyPr>
          <a:lstStyle/>
          <a:p>
            <a:r>
              <a:rPr lang="en-US" sz="2400" dirty="0">
                <a:solidFill>
                  <a:srgbClr val="5A3A06"/>
                </a:solidFill>
                <a:latin typeface="Calibri" panose="020F0502020204030204" pitchFamily="34" charset="0"/>
              </a:rPr>
              <a:t>Foxiness is a discolouration in the timber around the pith. It is identifiable by a red or yellow tinge or spots or red or yellow stains. The discolouration is due to poor ventilation during the storage of the timber.</a:t>
            </a:r>
            <a:endParaRPr lang="en-GB" sz="2400" dirty="0"/>
          </a:p>
        </p:txBody>
      </p:sp>
      <p:sp>
        <p:nvSpPr>
          <p:cNvPr id="8" name="Rectangle 7">
            <a:extLst>
              <a:ext uri="{FF2B5EF4-FFF2-40B4-BE49-F238E27FC236}">
                <a16:creationId xmlns:a16="http://schemas.microsoft.com/office/drawing/2014/main" id="{F18F2FED-301A-4B3C-B985-F6E5773FF278}"/>
              </a:ext>
            </a:extLst>
          </p:cNvPr>
          <p:cNvSpPr/>
          <p:nvPr/>
        </p:nvSpPr>
        <p:spPr>
          <a:xfrm>
            <a:off x="5923220" y="4902206"/>
            <a:ext cx="1938992" cy="707886"/>
          </a:xfrm>
          <a:prstGeom prst="rect">
            <a:avLst/>
          </a:prstGeom>
          <a:noFill/>
        </p:spPr>
        <p:txBody>
          <a:bodyPr wrap="none" lIns="91440" tIns="45720" rIns="91440" bIns="45720">
            <a:spAutoFit/>
          </a:bodyPr>
          <a:lstStyle/>
          <a:p>
            <a:pPr algn="ctr"/>
            <a:r>
              <a:rPr lang="en-US" sz="4000" dirty="0">
                <a:ln w="0"/>
                <a:solidFill>
                  <a:srgbClr val="5A3A06"/>
                </a:solidFill>
                <a:effectLst>
                  <a:outerShdw blurRad="38100" dist="19050" dir="2700000" algn="tl" rotWithShape="0">
                    <a:schemeClr val="dk1">
                      <a:alpha val="40000"/>
                    </a:schemeClr>
                  </a:outerShdw>
                </a:effectLst>
              </a:rPr>
              <a:t>Fo</a:t>
            </a:r>
            <a:r>
              <a:rPr lang="en-US" sz="4000" b="0" cap="none" spc="0" dirty="0">
                <a:ln w="0"/>
                <a:solidFill>
                  <a:srgbClr val="5A3A06"/>
                </a:solidFill>
                <a:effectLst>
                  <a:outerShdw blurRad="38100" dist="19050" dir="2700000" algn="tl" rotWithShape="0">
                    <a:schemeClr val="dk1">
                      <a:alpha val="40000"/>
                    </a:schemeClr>
                  </a:outerShdw>
                </a:effectLst>
              </a:rPr>
              <a:t>xiness</a:t>
            </a:r>
            <a:endParaRPr lang="en-US" sz="5400" b="0" cap="none" spc="0" dirty="0">
              <a:ln w="0"/>
              <a:solidFill>
                <a:srgbClr val="5A3A06"/>
              </a:solidFill>
              <a:effectLst>
                <a:outerShdw blurRad="38100" dist="19050" dir="2700000" algn="tl" rotWithShape="0">
                  <a:schemeClr val="dk1">
                    <a:alpha val="40000"/>
                  </a:schemeClr>
                </a:outerShdw>
              </a:effectLst>
            </a:endParaRPr>
          </a:p>
        </p:txBody>
      </p:sp>
      <p:cxnSp>
        <p:nvCxnSpPr>
          <p:cNvPr id="9" name="Straight Arrow Connector 8">
            <a:extLst>
              <a:ext uri="{FF2B5EF4-FFF2-40B4-BE49-F238E27FC236}">
                <a16:creationId xmlns:a16="http://schemas.microsoft.com/office/drawing/2014/main" id="{C8D9B859-E41B-4D26-B26D-1650F3E30784}"/>
              </a:ext>
            </a:extLst>
          </p:cNvPr>
          <p:cNvCxnSpPr>
            <a:cxnSpLocks/>
          </p:cNvCxnSpPr>
          <p:nvPr/>
        </p:nvCxnSpPr>
        <p:spPr>
          <a:xfrm flipV="1">
            <a:off x="7626579" y="3370812"/>
            <a:ext cx="1666366" cy="155905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7A622723-DF46-4427-BE53-57DC7E0D4409}"/>
              </a:ext>
            </a:extLst>
          </p:cNvPr>
          <p:cNvSpPr/>
          <p:nvPr/>
        </p:nvSpPr>
        <p:spPr>
          <a:xfrm>
            <a:off x="1353444" y="6276396"/>
            <a:ext cx="2965042" cy="369332"/>
          </a:xfrm>
          <a:prstGeom prst="rect">
            <a:avLst/>
          </a:prstGeom>
        </p:spPr>
        <p:txBody>
          <a:bodyPr wrap="none">
            <a:spAutoFit/>
          </a:bodyPr>
          <a:lstStyle/>
          <a:p>
            <a:r>
              <a:rPr lang="en-US" i="1" dirty="0">
                <a:solidFill>
                  <a:srgbClr val="5A3A06"/>
                </a:solidFill>
                <a:latin typeface="Calibri" panose="020F0502020204030204" pitchFamily="34" charset="0"/>
              </a:rPr>
              <a:t>Logs all marked with foxiness.</a:t>
            </a:r>
            <a:endParaRPr lang="en-GB" dirty="0"/>
          </a:p>
        </p:txBody>
      </p:sp>
      <p:pic>
        <p:nvPicPr>
          <p:cNvPr id="3" name="Picture 2">
            <a:extLst>
              <a:ext uri="{FF2B5EF4-FFF2-40B4-BE49-F238E27FC236}">
                <a16:creationId xmlns:a16="http://schemas.microsoft.com/office/drawing/2014/main" id="{1850A5E1-BB96-A9A9-D5EB-01907CE0A06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8723CE7A-2DB5-0837-9F83-FAD4654599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088586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414052"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Knots 1 – Live &amp; Dead Knots.</a:t>
            </a:r>
          </a:p>
        </p:txBody>
      </p:sp>
      <p:pic>
        <p:nvPicPr>
          <p:cNvPr id="6" name="Picture 3" descr="A picture containing coffee, orange, half, closeup&#10;&#10;Description generated with very high confidence">
            <a:extLst>
              <a:ext uri="{FF2B5EF4-FFF2-40B4-BE49-F238E27FC236}">
                <a16:creationId xmlns:a16="http://schemas.microsoft.com/office/drawing/2014/main" id="{8B91418D-FEFC-4F8E-B23D-3610131B925E}"/>
              </a:ext>
            </a:extLst>
          </p:cNvPr>
          <p:cNvPicPr>
            <a:picLocks noChangeAspect="1"/>
          </p:cNvPicPr>
          <p:nvPr/>
        </p:nvPicPr>
        <p:blipFill>
          <a:blip r:embed="rId3"/>
          <a:stretch>
            <a:fillRect/>
          </a:stretch>
        </p:blipFill>
        <p:spPr>
          <a:xfrm>
            <a:off x="632095" y="1995571"/>
            <a:ext cx="1907905" cy="1908000"/>
          </a:xfrm>
          <a:prstGeom prst="rect">
            <a:avLst/>
          </a:prstGeom>
          <a:ln>
            <a:noFill/>
          </a:ln>
          <a:effectLst>
            <a:outerShdw blurRad="292100" dist="139700" dir="2700000" algn="tl" rotWithShape="0">
              <a:srgbClr val="333333">
                <a:alpha val="65000"/>
              </a:srgbClr>
            </a:outerShdw>
          </a:effectLst>
        </p:spPr>
      </p:pic>
      <p:pic>
        <p:nvPicPr>
          <p:cNvPr id="7" name="Picture 7" descr="A close up of a bowl&#10;&#10;Description generated with high confidence">
            <a:extLst>
              <a:ext uri="{FF2B5EF4-FFF2-40B4-BE49-F238E27FC236}">
                <a16:creationId xmlns:a16="http://schemas.microsoft.com/office/drawing/2014/main" id="{1C5FA438-BE12-49F0-91A2-C3863F01CD1E}"/>
              </a:ext>
            </a:extLst>
          </p:cNvPr>
          <p:cNvPicPr>
            <a:picLocks noChangeAspect="1"/>
          </p:cNvPicPr>
          <p:nvPr/>
        </p:nvPicPr>
        <p:blipFill>
          <a:blip r:embed="rId4"/>
          <a:stretch>
            <a:fillRect/>
          </a:stretch>
        </p:blipFill>
        <p:spPr>
          <a:xfrm>
            <a:off x="4948856" y="4129171"/>
            <a:ext cx="1907974" cy="190800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C1753B1A-2ECB-4C0E-8798-002CD00D133F}"/>
              </a:ext>
            </a:extLst>
          </p:cNvPr>
          <p:cNvSpPr txBox="1"/>
          <p:nvPr/>
        </p:nvSpPr>
        <p:spPr>
          <a:xfrm>
            <a:off x="2645495" y="2349406"/>
            <a:ext cx="3990484" cy="1200329"/>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Fixed into the wood and cannot be separated, free from cracks or decay and this kind of knot can be used in wood used for engineering purposes.</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1E97C193-0490-4AF8-8629-D04FB8D09A4F}"/>
              </a:ext>
            </a:extLst>
          </p:cNvPr>
          <p:cNvSpPr/>
          <p:nvPr/>
        </p:nvSpPr>
        <p:spPr>
          <a:xfrm>
            <a:off x="2630942" y="1954466"/>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Live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0" name="Rectangle 9">
            <a:extLst>
              <a:ext uri="{FF2B5EF4-FFF2-40B4-BE49-F238E27FC236}">
                <a16:creationId xmlns:a16="http://schemas.microsoft.com/office/drawing/2014/main" id="{CCE0FA3E-7910-4D2E-9A27-97B4A82E9354}"/>
              </a:ext>
            </a:extLst>
          </p:cNvPr>
          <p:cNvSpPr/>
          <p:nvPr/>
        </p:nvSpPr>
        <p:spPr>
          <a:xfrm>
            <a:off x="6957204" y="4024187"/>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Dead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1" name="TextBox 10">
            <a:extLst>
              <a:ext uri="{FF2B5EF4-FFF2-40B4-BE49-F238E27FC236}">
                <a16:creationId xmlns:a16="http://schemas.microsoft.com/office/drawing/2014/main" id="{76A21EE8-A4FA-4D71-8960-9EFBD5D01A3D}"/>
              </a:ext>
            </a:extLst>
          </p:cNvPr>
          <p:cNvSpPr txBox="1"/>
          <p:nvPr/>
        </p:nvSpPr>
        <p:spPr>
          <a:xfrm>
            <a:off x="6980993" y="4547407"/>
            <a:ext cx="4154141" cy="1200329"/>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Annual rings are not intergrown with surrounding wood, it is not safe to use wood containing dead knots for engineering purposes.</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94665488-A8DA-491C-AA79-F8F4F20D643A}"/>
              </a:ext>
            </a:extLst>
          </p:cNvPr>
          <p:cNvSpPr txBox="1"/>
          <p:nvPr/>
        </p:nvSpPr>
        <p:spPr>
          <a:xfrm>
            <a:off x="174991" y="6276396"/>
            <a:ext cx="4154141" cy="369332"/>
          </a:xfrm>
          <a:prstGeom prst="rect">
            <a:avLst/>
          </a:prstGeom>
          <a:noFill/>
        </p:spPr>
        <p:txBody>
          <a:bodyPr wrap="square" rtlCol="0">
            <a:spAutoFit/>
          </a:bodyPr>
          <a:lstStyle/>
          <a:p>
            <a:r>
              <a:rPr lang="en-US" i="1" dirty="0">
                <a:solidFill>
                  <a:srgbClr val="5A3A06"/>
                </a:solidFill>
                <a:latin typeface="Times New Roman" panose="02020603050405020304" pitchFamily="18" charset="0"/>
                <a:cs typeface="Times New Roman" panose="02020603050405020304" pitchFamily="18" charset="0"/>
              </a:rPr>
              <a:t>In accordance with ISO2299.</a:t>
            </a:r>
            <a:endParaRPr lang="en-GB" i="1"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1A680888-D01A-40AF-21B5-B104378416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E5BBD7C6-DE40-F9E6-D4B1-72881A7ECEE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306092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Knots 2 – Sound, Unsound &amp; Rotten Knots.</a:t>
            </a:r>
          </a:p>
        </p:txBody>
      </p:sp>
      <p:sp>
        <p:nvSpPr>
          <p:cNvPr id="6" name="Rectangle 5">
            <a:extLst>
              <a:ext uri="{FF2B5EF4-FFF2-40B4-BE49-F238E27FC236}">
                <a16:creationId xmlns:a16="http://schemas.microsoft.com/office/drawing/2014/main" id="{5F4F2A17-4FAB-4618-97F4-14A7E2E7FFAE}"/>
              </a:ext>
            </a:extLst>
          </p:cNvPr>
          <p:cNvSpPr/>
          <p:nvPr/>
        </p:nvSpPr>
        <p:spPr>
          <a:xfrm>
            <a:off x="2300467" y="1496995"/>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Sound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7" name="Picture 17" descr="A picture containing coffee, cup, sitting, doughnut&#10;&#10;Description generated with very high confidence">
            <a:extLst>
              <a:ext uri="{FF2B5EF4-FFF2-40B4-BE49-F238E27FC236}">
                <a16:creationId xmlns:a16="http://schemas.microsoft.com/office/drawing/2014/main" id="{E4363145-8B89-479E-9FE0-52B3A9595D95}"/>
              </a:ext>
            </a:extLst>
          </p:cNvPr>
          <p:cNvPicPr>
            <a:picLocks noChangeAspect="1"/>
          </p:cNvPicPr>
          <p:nvPr/>
        </p:nvPicPr>
        <p:blipFill>
          <a:blip r:embed="rId3"/>
          <a:stretch>
            <a:fillRect/>
          </a:stretch>
        </p:blipFill>
        <p:spPr>
          <a:xfrm>
            <a:off x="174991" y="1504920"/>
            <a:ext cx="1944000" cy="192408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26714370-50DA-4E5C-BB23-9A1C65578538}"/>
              </a:ext>
            </a:extLst>
          </p:cNvPr>
          <p:cNvSpPr txBox="1"/>
          <p:nvPr/>
        </p:nvSpPr>
        <p:spPr>
          <a:xfrm>
            <a:off x="2307897" y="1975013"/>
            <a:ext cx="3915103"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showing no signs of decay and are classified as light or dark knots.</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9" name="Picture 3" descr="A close up of a hole in the ground&#10;&#10;Description generated with high confidence">
            <a:extLst>
              <a:ext uri="{FF2B5EF4-FFF2-40B4-BE49-F238E27FC236}">
                <a16:creationId xmlns:a16="http://schemas.microsoft.com/office/drawing/2014/main" id="{5FDAFE02-6524-4A51-838B-733E8B3F0C3B}"/>
              </a:ext>
            </a:extLst>
          </p:cNvPr>
          <p:cNvPicPr>
            <a:picLocks noChangeAspect="1"/>
          </p:cNvPicPr>
          <p:nvPr/>
        </p:nvPicPr>
        <p:blipFill>
          <a:blip r:embed="rId4"/>
          <a:stretch>
            <a:fillRect/>
          </a:stretch>
        </p:blipFill>
        <p:spPr>
          <a:xfrm>
            <a:off x="2698697" y="2917019"/>
            <a:ext cx="2022279" cy="1985465"/>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6C2D1AE7-D2C8-48AE-AB52-03397C3744E3}"/>
              </a:ext>
            </a:extLst>
          </p:cNvPr>
          <p:cNvSpPr/>
          <p:nvPr/>
        </p:nvSpPr>
        <p:spPr>
          <a:xfrm>
            <a:off x="4812352" y="2837752"/>
            <a:ext cx="2567295"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Unsound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1" name="TextBox 10">
            <a:extLst>
              <a:ext uri="{FF2B5EF4-FFF2-40B4-BE49-F238E27FC236}">
                <a16:creationId xmlns:a16="http://schemas.microsoft.com/office/drawing/2014/main" id="{56C1E33B-7664-4846-8231-165CC557208B}"/>
              </a:ext>
            </a:extLst>
          </p:cNvPr>
          <p:cNvSpPr txBox="1"/>
          <p:nvPr/>
        </p:nvSpPr>
        <p:spPr>
          <a:xfrm>
            <a:off x="4883505" y="3268277"/>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in which not more than a third of the cross section is rotten.</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1E9CE022-1340-4A54-B6D9-4B21CB0F4C91}"/>
              </a:ext>
            </a:extLst>
          </p:cNvPr>
          <p:cNvSpPr/>
          <p:nvPr/>
        </p:nvSpPr>
        <p:spPr>
          <a:xfrm>
            <a:off x="7539738" y="4261780"/>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Rotten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13" name="Picture 8" descr="A hole in the ground&#10;&#10;Description generated with high confidence">
            <a:extLst>
              <a:ext uri="{FF2B5EF4-FFF2-40B4-BE49-F238E27FC236}">
                <a16:creationId xmlns:a16="http://schemas.microsoft.com/office/drawing/2014/main" id="{E797DBF5-1E93-40A0-B8B4-E2277F8A7302}"/>
              </a:ext>
            </a:extLst>
          </p:cNvPr>
          <p:cNvPicPr>
            <a:picLocks noChangeAspect="1"/>
          </p:cNvPicPr>
          <p:nvPr/>
        </p:nvPicPr>
        <p:blipFill>
          <a:blip r:embed="rId5"/>
          <a:stretch>
            <a:fillRect/>
          </a:stretch>
        </p:blipFill>
        <p:spPr>
          <a:xfrm>
            <a:off x="5412824" y="4267109"/>
            <a:ext cx="1966823" cy="1985465"/>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A95B8878-DFC7-4184-AA95-BED4A61DA9DC}"/>
              </a:ext>
            </a:extLst>
          </p:cNvPr>
          <p:cNvSpPr txBox="1"/>
          <p:nvPr/>
        </p:nvSpPr>
        <p:spPr>
          <a:xfrm>
            <a:off x="7549147" y="4701052"/>
            <a:ext cx="4154141" cy="369332"/>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in which more than a third is rotten.</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E6198A8B-DDE4-4603-B850-E0E2BFCC1363}"/>
              </a:ext>
            </a:extLst>
          </p:cNvPr>
          <p:cNvSpPr txBox="1"/>
          <p:nvPr/>
        </p:nvSpPr>
        <p:spPr>
          <a:xfrm>
            <a:off x="174991" y="6276396"/>
            <a:ext cx="4154141" cy="369332"/>
          </a:xfrm>
          <a:prstGeom prst="rect">
            <a:avLst/>
          </a:prstGeom>
          <a:noFill/>
        </p:spPr>
        <p:txBody>
          <a:bodyPr wrap="square" rtlCol="0">
            <a:spAutoFit/>
          </a:bodyPr>
          <a:lstStyle/>
          <a:p>
            <a:r>
              <a:rPr lang="en-US" i="1" dirty="0">
                <a:solidFill>
                  <a:srgbClr val="5A3A06"/>
                </a:solidFill>
                <a:latin typeface="Times New Roman" panose="02020603050405020304" pitchFamily="18" charset="0"/>
                <a:cs typeface="Times New Roman" panose="02020603050405020304" pitchFamily="18" charset="0"/>
              </a:rPr>
              <a:t>In accordance with ISO2299.</a:t>
            </a:r>
            <a:endParaRPr lang="en-GB" i="1"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EF9AB79E-19B7-A0A7-57B4-77954C7E6E0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4ABB80F-74A2-F0E6-947A-D231E45D84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103211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Knots 3 – Round, Oval &amp; Splayed Knots.</a:t>
            </a:r>
          </a:p>
        </p:txBody>
      </p:sp>
      <p:sp>
        <p:nvSpPr>
          <p:cNvPr id="6" name="TextBox 5">
            <a:extLst>
              <a:ext uri="{FF2B5EF4-FFF2-40B4-BE49-F238E27FC236}">
                <a16:creationId xmlns:a16="http://schemas.microsoft.com/office/drawing/2014/main" id="{B1487FEF-5F19-4AC1-B723-5738E2A4C3AC}"/>
              </a:ext>
            </a:extLst>
          </p:cNvPr>
          <p:cNvSpPr txBox="1"/>
          <p:nvPr/>
        </p:nvSpPr>
        <p:spPr>
          <a:xfrm>
            <a:off x="174991" y="6276396"/>
            <a:ext cx="4154141" cy="369332"/>
          </a:xfrm>
          <a:prstGeom prst="rect">
            <a:avLst/>
          </a:prstGeom>
          <a:noFill/>
        </p:spPr>
        <p:txBody>
          <a:bodyPr wrap="square" rtlCol="0">
            <a:spAutoFit/>
          </a:bodyPr>
          <a:lstStyle/>
          <a:p>
            <a:r>
              <a:rPr lang="en-US" i="1" dirty="0">
                <a:solidFill>
                  <a:srgbClr val="5A3A06"/>
                </a:solidFill>
                <a:latin typeface="Times New Roman" panose="02020603050405020304" pitchFamily="18" charset="0"/>
                <a:cs typeface="Times New Roman" panose="02020603050405020304" pitchFamily="18" charset="0"/>
              </a:rPr>
              <a:t>In accordance with ISO2299.</a:t>
            </a:r>
            <a:endParaRPr lang="en-GB" i="1" dirty="0">
              <a:solidFill>
                <a:srgbClr val="5A3A06"/>
              </a:solidFill>
              <a:latin typeface="Times New Roman" panose="02020603050405020304" pitchFamily="18" charset="0"/>
              <a:cs typeface="Times New Roman" panose="02020603050405020304" pitchFamily="18" charset="0"/>
            </a:endParaRPr>
          </a:p>
        </p:txBody>
      </p:sp>
      <p:pic>
        <p:nvPicPr>
          <p:cNvPr id="7" name="Picture 6" descr="A picture containing sitting, white, half, close&#10;&#10;Description automatically generated">
            <a:extLst>
              <a:ext uri="{FF2B5EF4-FFF2-40B4-BE49-F238E27FC236}">
                <a16:creationId xmlns:a16="http://schemas.microsoft.com/office/drawing/2014/main" id="{743C716C-FAA1-4EBB-8A29-443F832501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3337" y="1600684"/>
            <a:ext cx="1980000" cy="1980000"/>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1132F983-4FE6-424A-A821-48389CE4552C}"/>
              </a:ext>
            </a:extLst>
          </p:cNvPr>
          <p:cNvSpPr/>
          <p:nvPr/>
        </p:nvSpPr>
        <p:spPr>
          <a:xfrm>
            <a:off x="2626548" y="1491474"/>
            <a:ext cx="2317914" cy="523220"/>
          </a:xfrm>
          <a:prstGeom prst="rect">
            <a:avLst/>
          </a:prstGeom>
          <a:noFill/>
        </p:spPr>
        <p:txBody>
          <a:bodyPr wrap="squar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Round knots.</a:t>
            </a:r>
          </a:p>
        </p:txBody>
      </p:sp>
      <p:sp>
        <p:nvSpPr>
          <p:cNvPr id="9" name="Rectangle 8">
            <a:extLst>
              <a:ext uri="{FF2B5EF4-FFF2-40B4-BE49-F238E27FC236}">
                <a16:creationId xmlns:a16="http://schemas.microsoft.com/office/drawing/2014/main" id="{2230D3DE-D7C0-4A32-97F0-6CE3C8B4D9D0}"/>
              </a:ext>
            </a:extLst>
          </p:cNvPr>
          <p:cNvSpPr/>
          <p:nvPr/>
        </p:nvSpPr>
        <p:spPr>
          <a:xfrm>
            <a:off x="2626548" y="1963964"/>
            <a:ext cx="4112992" cy="923330"/>
          </a:xfrm>
          <a:prstGeom prst="rect">
            <a:avLst/>
          </a:prstGeom>
        </p:spPr>
        <p:txBody>
          <a:bodyPr wrap="square">
            <a:spAutoFit/>
          </a:bodyPr>
          <a:lstStyle/>
          <a:p>
            <a:r>
              <a:rPr lang="en-GB" dirty="0">
                <a:solidFill>
                  <a:srgbClr val="5A3A06"/>
                </a:solidFill>
                <a:latin typeface="Times New Roman" panose="02020603050405020304" pitchFamily="18" charset="0"/>
                <a:ea typeface="Times New Roman" panose="02020603050405020304" pitchFamily="18" charset="0"/>
                <a:cs typeface="Times New Roman" panose="02020603050405020304" pitchFamily="18" charset="0"/>
              </a:rPr>
              <a:t>Knots cut so that the ratio between the maximum and the minimum diameters is not more than 2</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BE5BFD49-34F2-4170-8D13-50238CC61A6E}"/>
              </a:ext>
            </a:extLst>
          </p:cNvPr>
          <p:cNvSpPr/>
          <p:nvPr/>
        </p:nvSpPr>
        <p:spPr>
          <a:xfrm>
            <a:off x="5308665" y="2997385"/>
            <a:ext cx="2317914" cy="523220"/>
          </a:xfrm>
          <a:prstGeom prst="rect">
            <a:avLst/>
          </a:prstGeom>
          <a:noFill/>
        </p:spPr>
        <p:txBody>
          <a:bodyPr wrap="squar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Oval knots.</a:t>
            </a:r>
          </a:p>
        </p:txBody>
      </p:sp>
      <p:sp>
        <p:nvSpPr>
          <p:cNvPr id="11" name="Rectangle 10">
            <a:extLst>
              <a:ext uri="{FF2B5EF4-FFF2-40B4-BE49-F238E27FC236}">
                <a16:creationId xmlns:a16="http://schemas.microsoft.com/office/drawing/2014/main" id="{87852A4E-CDCD-4593-BA8B-188607AFFF98}"/>
              </a:ext>
            </a:extLst>
          </p:cNvPr>
          <p:cNvSpPr/>
          <p:nvPr/>
        </p:nvSpPr>
        <p:spPr>
          <a:xfrm>
            <a:off x="5328411" y="3450165"/>
            <a:ext cx="4126502" cy="923330"/>
          </a:xfrm>
          <a:prstGeom prst="rect">
            <a:avLst/>
          </a:prstGeom>
        </p:spPr>
        <p:txBody>
          <a:bodyPr wrap="square">
            <a:spAutoFit/>
          </a:bodyPr>
          <a:lstStyle/>
          <a:p>
            <a:r>
              <a:rPr lang="en-GB" dirty="0">
                <a:solidFill>
                  <a:srgbClr val="5A3A06"/>
                </a:solidFill>
                <a:latin typeface="Times New Roman" panose="02020603050405020304" pitchFamily="18" charset="0"/>
                <a:ea typeface="Times New Roman" panose="02020603050405020304" pitchFamily="18" charset="0"/>
                <a:cs typeface="Times New Roman" panose="02020603050405020304" pitchFamily="18" charset="0"/>
              </a:rPr>
              <a:t>Knots cut so that the ratio between the maximum and the minimum diameters is more than 2 but not more than 4 </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12" name="Picture 11" descr="A close up of a bowl&#10;&#10;Description automatically generated">
            <a:extLst>
              <a:ext uri="{FF2B5EF4-FFF2-40B4-BE49-F238E27FC236}">
                <a16:creationId xmlns:a16="http://schemas.microsoft.com/office/drawing/2014/main" id="{423316C5-821E-4DE1-B6CD-8C1298053F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1500" y="3155545"/>
            <a:ext cx="1980000" cy="1980000"/>
          </a:xfrm>
          <a:prstGeom prst="rect">
            <a:avLst/>
          </a:prstGeom>
          <a:ln>
            <a:noFill/>
          </a:ln>
          <a:effectLst>
            <a:outerShdw blurRad="292100" dist="139700" dir="2700000" algn="tl" rotWithShape="0">
              <a:srgbClr val="333333">
                <a:alpha val="65000"/>
              </a:srgbClr>
            </a:outerShdw>
          </a:effectLst>
        </p:spPr>
      </p:pic>
      <p:pic>
        <p:nvPicPr>
          <p:cNvPr id="13" name="Picture 12" descr="A picture containing indoor, wooden, sitting, table&#10;&#10;Description automatically generated">
            <a:extLst>
              <a:ext uri="{FF2B5EF4-FFF2-40B4-BE49-F238E27FC236}">
                <a16:creationId xmlns:a16="http://schemas.microsoft.com/office/drawing/2014/main" id="{00378800-6C2A-486D-A173-E49A369F99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9540" y="4651673"/>
            <a:ext cx="1980000" cy="1980000"/>
          </a:xfrm>
          <a:prstGeom prst="rect">
            <a:avLst/>
          </a:prstGeom>
          <a:ln>
            <a:noFill/>
          </a:ln>
          <a:effectLst>
            <a:outerShdw blurRad="292100" dist="139700" dir="2700000" algn="tl" rotWithShape="0">
              <a:srgbClr val="333333">
                <a:alpha val="65000"/>
              </a:srgbClr>
            </a:outerShdw>
          </a:effectLst>
        </p:spPr>
      </p:pic>
      <p:sp>
        <p:nvSpPr>
          <p:cNvPr id="14" name="Rectangle 13">
            <a:extLst>
              <a:ext uri="{FF2B5EF4-FFF2-40B4-BE49-F238E27FC236}">
                <a16:creationId xmlns:a16="http://schemas.microsoft.com/office/drawing/2014/main" id="{9D2893DB-6F99-4D2D-919D-D5969FFA6341}"/>
              </a:ext>
            </a:extLst>
          </p:cNvPr>
          <p:cNvSpPr/>
          <p:nvPr/>
        </p:nvSpPr>
        <p:spPr>
          <a:xfrm>
            <a:off x="7972234" y="4564665"/>
            <a:ext cx="2317914" cy="523220"/>
          </a:xfrm>
          <a:prstGeom prst="rect">
            <a:avLst/>
          </a:prstGeom>
          <a:noFill/>
        </p:spPr>
        <p:txBody>
          <a:bodyPr wrap="square" lIns="91440" tIns="45720" rIns="91440" bIns="45720">
            <a:spAutoFit/>
          </a:bodyPr>
          <a:lstStyle/>
          <a:p>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Splay knots.</a:t>
            </a:r>
          </a:p>
        </p:txBody>
      </p:sp>
      <p:sp>
        <p:nvSpPr>
          <p:cNvPr id="15" name="Rectangle 14">
            <a:extLst>
              <a:ext uri="{FF2B5EF4-FFF2-40B4-BE49-F238E27FC236}">
                <a16:creationId xmlns:a16="http://schemas.microsoft.com/office/drawing/2014/main" id="{DD04AD5D-0E77-4C82-84C1-432E5CEAC3F5}"/>
              </a:ext>
            </a:extLst>
          </p:cNvPr>
          <p:cNvSpPr/>
          <p:nvPr/>
        </p:nvSpPr>
        <p:spPr>
          <a:xfrm>
            <a:off x="7972234" y="5155945"/>
            <a:ext cx="4219766" cy="923330"/>
          </a:xfrm>
          <a:prstGeom prst="rect">
            <a:avLst/>
          </a:prstGeom>
        </p:spPr>
        <p:txBody>
          <a:bodyPr wrap="square">
            <a:spAutoFit/>
          </a:bodyPr>
          <a:lstStyle/>
          <a:p>
            <a:r>
              <a:rPr lang="en-GB" dirty="0">
                <a:solidFill>
                  <a:srgbClr val="5A3A06"/>
                </a:solidFill>
                <a:latin typeface="Times New Roman" panose="02020603050405020304" pitchFamily="18" charset="0"/>
                <a:ea typeface="Times New Roman" panose="02020603050405020304" pitchFamily="18" charset="0"/>
                <a:cs typeface="Times New Roman" panose="02020603050405020304" pitchFamily="18" charset="0"/>
              </a:rPr>
              <a:t>Knots cut so that the ratio between the maximum and the minimum diameters exceeds 4 </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EDB5633A-0C42-CDCE-27FB-F525FD0ADB4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45135F19-9080-7A4E-4A88-EC05E3DCD92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822244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Knots 4 – Face, Edge, </a:t>
            </a:r>
            <a:r>
              <a:rPr lang="en-US" sz="3200" dirty="0" err="1">
                <a:ln w="0"/>
                <a:solidFill>
                  <a:schemeClr val="bg1"/>
                </a:solidFill>
                <a:effectLst>
                  <a:outerShdw blurRad="38100" dist="19050" dir="2700000" algn="tl" rotWithShape="0">
                    <a:schemeClr val="dk1">
                      <a:alpha val="40000"/>
                    </a:schemeClr>
                  </a:outerShdw>
                </a:effectLst>
              </a:rPr>
              <a:t>A</a:t>
            </a:r>
            <a:r>
              <a:rPr lang="en-US" sz="3200" b="0" cap="none" spc="0" dirty="0" err="1">
                <a:ln w="0"/>
                <a:solidFill>
                  <a:schemeClr val="bg1"/>
                </a:solidFill>
                <a:effectLst>
                  <a:outerShdw blurRad="38100" dist="19050" dir="2700000" algn="tl" rotWithShape="0">
                    <a:schemeClr val="dk1">
                      <a:alpha val="40000"/>
                    </a:schemeClr>
                  </a:outerShdw>
                </a:effectLst>
              </a:rPr>
              <a:t>rris</a:t>
            </a:r>
            <a:r>
              <a:rPr lang="en-US" sz="3200" b="0" cap="none" spc="0" dirty="0">
                <a:ln w="0"/>
                <a:solidFill>
                  <a:schemeClr val="bg1"/>
                </a:solidFill>
                <a:effectLst>
                  <a:outerShdw blurRad="38100" dist="19050" dir="2700000" algn="tl" rotWithShape="0">
                    <a:schemeClr val="dk1">
                      <a:alpha val="40000"/>
                    </a:schemeClr>
                  </a:outerShdw>
                </a:effectLst>
              </a:rPr>
              <a:t> &amp; Traversing Splay Knots.</a:t>
            </a:r>
          </a:p>
        </p:txBody>
      </p:sp>
      <p:sp>
        <p:nvSpPr>
          <p:cNvPr id="6" name="TextBox 5">
            <a:extLst>
              <a:ext uri="{FF2B5EF4-FFF2-40B4-BE49-F238E27FC236}">
                <a16:creationId xmlns:a16="http://schemas.microsoft.com/office/drawing/2014/main" id="{365B9FDB-C01D-4A66-90AB-646A738666A4}"/>
              </a:ext>
            </a:extLst>
          </p:cNvPr>
          <p:cNvSpPr txBox="1"/>
          <p:nvPr/>
        </p:nvSpPr>
        <p:spPr>
          <a:xfrm>
            <a:off x="174991" y="6276396"/>
            <a:ext cx="4154141" cy="369332"/>
          </a:xfrm>
          <a:prstGeom prst="rect">
            <a:avLst/>
          </a:prstGeom>
          <a:noFill/>
        </p:spPr>
        <p:txBody>
          <a:bodyPr wrap="square" rtlCol="0">
            <a:spAutoFit/>
          </a:bodyPr>
          <a:lstStyle/>
          <a:p>
            <a:r>
              <a:rPr lang="en-US" i="1" dirty="0">
                <a:solidFill>
                  <a:srgbClr val="5A3A06"/>
                </a:solidFill>
                <a:latin typeface="Times New Roman" panose="02020603050405020304" pitchFamily="18" charset="0"/>
                <a:cs typeface="Times New Roman" panose="02020603050405020304" pitchFamily="18" charset="0"/>
              </a:rPr>
              <a:t>In accordance with ISO2299.</a:t>
            </a:r>
            <a:endParaRPr lang="en-GB" i="1" dirty="0">
              <a:solidFill>
                <a:srgbClr val="5A3A06"/>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05626110-E296-4D91-832B-F102D64ED2D4}"/>
              </a:ext>
            </a:extLst>
          </p:cNvPr>
          <p:cNvSpPr/>
          <p:nvPr/>
        </p:nvSpPr>
        <p:spPr>
          <a:xfrm>
            <a:off x="2030303" y="1425738"/>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Face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8" name="Picture 18" descr="A picture containing animal, sitting, snow, photo&#10;&#10;Description generated with very high confidence">
            <a:extLst>
              <a:ext uri="{FF2B5EF4-FFF2-40B4-BE49-F238E27FC236}">
                <a16:creationId xmlns:a16="http://schemas.microsoft.com/office/drawing/2014/main" id="{7CA9D03F-5C6A-40D8-9CD2-7ECE98C45EBF}"/>
              </a:ext>
            </a:extLst>
          </p:cNvPr>
          <p:cNvPicPr>
            <a:picLocks noChangeAspect="1"/>
          </p:cNvPicPr>
          <p:nvPr/>
        </p:nvPicPr>
        <p:blipFill>
          <a:blip r:embed="rId3"/>
          <a:stretch>
            <a:fillRect/>
          </a:stretch>
        </p:blipFill>
        <p:spPr>
          <a:xfrm>
            <a:off x="174991" y="1433662"/>
            <a:ext cx="1683328" cy="1704836"/>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DEC2140A-9EF5-49C7-A10D-2E071BA667FC}"/>
              </a:ext>
            </a:extLst>
          </p:cNvPr>
          <p:cNvSpPr txBox="1"/>
          <p:nvPr/>
        </p:nvSpPr>
        <p:spPr>
          <a:xfrm>
            <a:off x="2072978" y="1898715"/>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that are exposed on the face of the wood.</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10" name="Picture 7" descr="A close up of a persons face&#10;&#10;Description generated with very high confidence">
            <a:extLst>
              <a:ext uri="{FF2B5EF4-FFF2-40B4-BE49-F238E27FC236}">
                <a16:creationId xmlns:a16="http://schemas.microsoft.com/office/drawing/2014/main" id="{EED62A86-B151-4F92-BFEF-597D966533FD}"/>
              </a:ext>
            </a:extLst>
          </p:cNvPr>
          <p:cNvPicPr>
            <a:picLocks noChangeAspect="1"/>
          </p:cNvPicPr>
          <p:nvPr/>
        </p:nvPicPr>
        <p:blipFill>
          <a:blip r:embed="rId4"/>
          <a:stretch>
            <a:fillRect/>
          </a:stretch>
        </p:blipFill>
        <p:spPr>
          <a:xfrm>
            <a:off x="2260045" y="2831317"/>
            <a:ext cx="1671061" cy="1708246"/>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5204C3B5-7850-4452-BF95-BBF4A0E4BEAB}"/>
              </a:ext>
            </a:extLst>
          </p:cNvPr>
          <p:cNvSpPr/>
          <p:nvPr/>
        </p:nvSpPr>
        <p:spPr>
          <a:xfrm>
            <a:off x="4106857" y="2728554"/>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Edge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2" name="TextBox 11">
            <a:extLst>
              <a:ext uri="{FF2B5EF4-FFF2-40B4-BE49-F238E27FC236}">
                <a16:creationId xmlns:a16="http://schemas.microsoft.com/office/drawing/2014/main" id="{4EE126CB-BCCE-4106-8E22-F391AAF0257F}"/>
              </a:ext>
            </a:extLst>
          </p:cNvPr>
          <p:cNvSpPr txBox="1"/>
          <p:nvPr/>
        </p:nvSpPr>
        <p:spPr>
          <a:xfrm>
            <a:off x="4106755" y="3189011"/>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that are exposed on the edge of the wood.</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E82E48CD-C22D-4C2D-BB98-3A7D226BEB32}"/>
              </a:ext>
            </a:extLst>
          </p:cNvPr>
          <p:cNvSpPr/>
          <p:nvPr/>
        </p:nvSpPr>
        <p:spPr>
          <a:xfrm>
            <a:off x="6161755" y="3970264"/>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Arris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14" name="Picture 16" descr="A picture containing brown, wooden, small, sitting&#10;&#10;Description generated with very high confidence">
            <a:extLst>
              <a:ext uri="{FF2B5EF4-FFF2-40B4-BE49-F238E27FC236}">
                <a16:creationId xmlns:a16="http://schemas.microsoft.com/office/drawing/2014/main" id="{414AE7E4-1DD9-4771-91D1-37D2FDA277EA}"/>
              </a:ext>
            </a:extLst>
          </p:cNvPr>
          <p:cNvPicPr>
            <a:picLocks noChangeAspect="1"/>
          </p:cNvPicPr>
          <p:nvPr/>
        </p:nvPicPr>
        <p:blipFill>
          <a:blip r:embed="rId5"/>
          <a:stretch>
            <a:fillRect/>
          </a:stretch>
        </p:blipFill>
        <p:spPr>
          <a:xfrm>
            <a:off x="4329132" y="3978188"/>
            <a:ext cx="1683328" cy="1704836"/>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0CC6AA2F-7AA8-4C83-BE0E-77BE1E1147A4}"/>
              </a:ext>
            </a:extLst>
          </p:cNvPr>
          <p:cNvSpPr txBox="1"/>
          <p:nvPr/>
        </p:nvSpPr>
        <p:spPr>
          <a:xfrm>
            <a:off x="6160155" y="4406382"/>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that are exposed on the Arris of the wood.</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16" name="Picture 15" descr="A close up of a cement ramp&#10;&#10;Description automatically generated">
            <a:extLst>
              <a:ext uri="{FF2B5EF4-FFF2-40B4-BE49-F238E27FC236}">
                <a16:creationId xmlns:a16="http://schemas.microsoft.com/office/drawing/2014/main" id="{361058E2-DAEA-4C54-94F6-91B67CC818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0486" y="5064524"/>
            <a:ext cx="1723685" cy="1723685"/>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a16="http://schemas.microsoft.com/office/drawing/2014/main" id="{9460F958-3B30-49F6-A44D-D25E671DB0E4}"/>
              </a:ext>
            </a:extLst>
          </p:cNvPr>
          <p:cNvSpPr/>
          <p:nvPr/>
        </p:nvSpPr>
        <p:spPr>
          <a:xfrm>
            <a:off x="8134171" y="4929602"/>
            <a:ext cx="36895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Traversing Splay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8" name="TextBox 17">
            <a:extLst>
              <a:ext uri="{FF2B5EF4-FFF2-40B4-BE49-F238E27FC236}">
                <a16:creationId xmlns:a16="http://schemas.microsoft.com/office/drawing/2014/main" id="{FE7FD022-2874-4B23-9C56-87AAE25FC014}"/>
              </a:ext>
            </a:extLst>
          </p:cNvPr>
          <p:cNvSpPr txBox="1"/>
          <p:nvPr/>
        </p:nvSpPr>
        <p:spPr>
          <a:xfrm>
            <a:off x="8171628" y="5339578"/>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that are exposed on two </a:t>
            </a:r>
            <a:r>
              <a:rPr lang="en-US" dirty="0" err="1">
                <a:solidFill>
                  <a:srgbClr val="5A3A06"/>
                </a:solidFill>
                <a:latin typeface="Times New Roman" panose="02020603050405020304" pitchFamily="18" charset="0"/>
                <a:cs typeface="Times New Roman" panose="02020603050405020304" pitchFamily="18" charset="0"/>
              </a:rPr>
              <a:t>arisses</a:t>
            </a:r>
            <a:r>
              <a:rPr lang="en-US" dirty="0">
                <a:solidFill>
                  <a:srgbClr val="5A3A06"/>
                </a:solidFill>
                <a:latin typeface="Times New Roman" panose="02020603050405020304" pitchFamily="18" charset="0"/>
                <a:cs typeface="Times New Roman" panose="02020603050405020304" pitchFamily="18" charset="0"/>
              </a:rPr>
              <a:t> of the same piece of wood simultaneously.</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CFE227F2-DF2E-FEED-564B-603054676910}"/>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210B36E9-19FF-1440-E713-129FFB26BFC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5" name="Picture 4">
            <a:extLst>
              <a:ext uri="{FF2B5EF4-FFF2-40B4-BE49-F238E27FC236}">
                <a16:creationId xmlns:a16="http://schemas.microsoft.com/office/drawing/2014/main" id="{64E2C848-0981-A6D9-4A58-734C6666048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3725160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414052"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Knots 5 – Scattered, Group, Branched &amp; Intergrown Knots.</a:t>
            </a:r>
          </a:p>
        </p:txBody>
      </p:sp>
      <p:sp>
        <p:nvSpPr>
          <p:cNvPr id="6" name="TextBox 5">
            <a:extLst>
              <a:ext uri="{FF2B5EF4-FFF2-40B4-BE49-F238E27FC236}">
                <a16:creationId xmlns:a16="http://schemas.microsoft.com/office/drawing/2014/main" id="{CAEA9C48-C1C3-483F-849B-0BF585062711}"/>
              </a:ext>
            </a:extLst>
          </p:cNvPr>
          <p:cNvSpPr txBox="1"/>
          <p:nvPr/>
        </p:nvSpPr>
        <p:spPr>
          <a:xfrm>
            <a:off x="174991" y="6276396"/>
            <a:ext cx="4154141" cy="369332"/>
          </a:xfrm>
          <a:prstGeom prst="rect">
            <a:avLst/>
          </a:prstGeom>
          <a:noFill/>
        </p:spPr>
        <p:txBody>
          <a:bodyPr wrap="square" rtlCol="0">
            <a:spAutoFit/>
          </a:bodyPr>
          <a:lstStyle/>
          <a:p>
            <a:r>
              <a:rPr lang="en-US" i="1" dirty="0">
                <a:solidFill>
                  <a:srgbClr val="5A3A06"/>
                </a:solidFill>
                <a:latin typeface="Times New Roman" panose="02020603050405020304" pitchFamily="18" charset="0"/>
                <a:cs typeface="Times New Roman" panose="02020603050405020304" pitchFamily="18" charset="0"/>
              </a:rPr>
              <a:t>In accordance with ISO2299.</a:t>
            </a:r>
            <a:endParaRPr lang="en-GB" i="1" dirty="0">
              <a:solidFill>
                <a:srgbClr val="5A3A06"/>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E083B3EF-E30D-4B35-9B3B-0AC440DE43D5}"/>
              </a:ext>
            </a:extLst>
          </p:cNvPr>
          <p:cNvSpPr/>
          <p:nvPr/>
        </p:nvSpPr>
        <p:spPr>
          <a:xfrm>
            <a:off x="2015235" y="1296969"/>
            <a:ext cx="3066058"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Scattered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8" name="Picture 7" descr="A picture containing walking, sitting, brown, water&#10;&#10;Description generated with very high confidence">
            <a:extLst>
              <a:ext uri="{FF2B5EF4-FFF2-40B4-BE49-F238E27FC236}">
                <a16:creationId xmlns:a16="http://schemas.microsoft.com/office/drawing/2014/main" id="{45381A79-5845-40ED-B55D-C54E09B24170}"/>
              </a:ext>
            </a:extLst>
          </p:cNvPr>
          <p:cNvPicPr>
            <a:picLocks noChangeAspect="1"/>
          </p:cNvPicPr>
          <p:nvPr/>
        </p:nvPicPr>
        <p:blipFill>
          <a:blip r:embed="rId3"/>
          <a:stretch>
            <a:fillRect/>
          </a:stretch>
        </p:blipFill>
        <p:spPr>
          <a:xfrm>
            <a:off x="174991" y="1310396"/>
            <a:ext cx="1671061" cy="1726727"/>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7B90DE35-5DD9-4E13-A7BE-0E74E703A5A6}"/>
              </a:ext>
            </a:extLst>
          </p:cNvPr>
          <p:cNvSpPr txBox="1"/>
          <p:nvPr/>
        </p:nvSpPr>
        <p:spPr>
          <a:xfrm>
            <a:off x="2078691" y="1749179"/>
            <a:ext cx="4154141" cy="923330"/>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located separately and so that the distance between them is greater than its width.</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10" name="Picture 22" descr="A picture containing indoor, sitting, looking, small&#10;&#10;Description generated with very high confidence">
            <a:extLst>
              <a:ext uri="{FF2B5EF4-FFF2-40B4-BE49-F238E27FC236}">
                <a16:creationId xmlns:a16="http://schemas.microsoft.com/office/drawing/2014/main" id="{2FBCA3DD-7F4A-42CC-A8F6-C3BC3E6795A7}"/>
              </a:ext>
            </a:extLst>
          </p:cNvPr>
          <p:cNvPicPr>
            <a:picLocks noChangeAspect="1"/>
          </p:cNvPicPr>
          <p:nvPr/>
        </p:nvPicPr>
        <p:blipFill>
          <a:blip r:embed="rId4"/>
          <a:stretch>
            <a:fillRect/>
          </a:stretch>
        </p:blipFill>
        <p:spPr>
          <a:xfrm>
            <a:off x="2247778" y="2686879"/>
            <a:ext cx="1683328" cy="1746370"/>
          </a:xfrm>
          <a:prstGeom prst="rect">
            <a:avLst/>
          </a:prstGeom>
          <a:ln>
            <a:noFill/>
          </a:ln>
          <a:effectLst>
            <a:outerShdw blurRad="292100" dist="139700" dir="2700000" algn="tl" rotWithShape="0">
              <a:srgbClr val="333333">
                <a:alpha val="65000"/>
              </a:srgbClr>
            </a:outerShdw>
          </a:effectLst>
        </p:spPr>
      </p:pic>
      <p:sp>
        <p:nvSpPr>
          <p:cNvPr id="11" name="Rectangle 10">
            <a:extLst>
              <a:ext uri="{FF2B5EF4-FFF2-40B4-BE49-F238E27FC236}">
                <a16:creationId xmlns:a16="http://schemas.microsoft.com/office/drawing/2014/main" id="{5BA63A5D-DDC6-424A-B480-0471F3ADD5F0}"/>
              </a:ext>
            </a:extLst>
          </p:cNvPr>
          <p:cNvSpPr/>
          <p:nvPr/>
        </p:nvSpPr>
        <p:spPr>
          <a:xfrm>
            <a:off x="4035209" y="2548226"/>
            <a:ext cx="23179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Group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2" name="TextBox 11">
            <a:extLst>
              <a:ext uri="{FF2B5EF4-FFF2-40B4-BE49-F238E27FC236}">
                <a16:creationId xmlns:a16="http://schemas.microsoft.com/office/drawing/2014/main" id="{9055DF81-47A3-4E4A-A0AE-A86C1549E86F}"/>
              </a:ext>
            </a:extLst>
          </p:cNvPr>
          <p:cNvSpPr txBox="1"/>
          <p:nvPr/>
        </p:nvSpPr>
        <p:spPr>
          <a:xfrm>
            <a:off x="4035107" y="2965096"/>
            <a:ext cx="4154141" cy="923330"/>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Round, oval and Arris knots forming a group of two or more knots in an area whose length is equal to its length.</a:t>
            </a:r>
            <a:endParaRPr lang="en-GB" dirty="0">
              <a:solidFill>
                <a:srgbClr val="5A3A06"/>
              </a:solidFill>
              <a:latin typeface="Times New Roman" panose="020206030504050203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id="{AB4DE788-D43C-41B5-8538-1E2A44A10715}"/>
              </a:ext>
            </a:extLst>
          </p:cNvPr>
          <p:cNvSpPr/>
          <p:nvPr/>
        </p:nvSpPr>
        <p:spPr>
          <a:xfrm>
            <a:off x="6133920" y="3958925"/>
            <a:ext cx="2629641"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Branched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pic>
        <p:nvPicPr>
          <p:cNvPr id="14" name="Picture 9" descr="A piece of wood&#10;&#10;Description generated with high confidence">
            <a:extLst>
              <a:ext uri="{FF2B5EF4-FFF2-40B4-BE49-F238E27FC236}">
                <a16:creationId xmlns:a16="http://schemas.microsoft.com/office/drawing/2014/main" id="{B6F72EB8-065E-4602-8E87-C86E4E8E4AB7}"/>
              </a:ext>
            </a:extLst>
          </p:cNvPr>
          <p:cNvPicPr>
            <a:picLocks noChangeAspect="1"/>
          </p:cNvPicPr>
          <p:nvPr/>
        </p:nvPicPr>
        <p:blipFill>
          <a:blip r:embed="rId5"/>
          <a:stretch>
            <a:fillRect/>
          </a:stretch>
        </p:blipFill>
        <p:spPr>
          <a:xfrm>
            <a:off x="4295584" y="4043681"/>
            <a:ext cx="1671060" cy="1745208"/>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3323DC0E-C573-44BE-BDF8-146DD491087C}"/>
              </a:ext>
            </a:extLst>
          </p:cNvPr>
          <p:cNvSpPr txBox="1"/>
          <p:nvPr/>
        </p:nvSpPr>
        <p:spPr>
          <a:xfrm>
            <a:off x="6133920" y="4361725"/>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Two splay knots on the same axis equal to the width of the wood.</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16" name="Picture 24" descr="A picture containing building, sitting, cat, man&#10;&#10;Description generated with very high confidence">
            <a:extLst>
              <a:ext uri="{FF2B5EF4-FFF2-40B4-BE49-F238E27FC236}">
                <a16:creationId xmlns:a16="http://schemas.microsoft.com/office/drawing/2014/main" id="{4F838A97-7A65-4282-872B-6E3242003034}"/>
              </a:ext>
            </a:extLst>
          </p:cNvPr>
          <p:cNvPicPr>
            <a:picLocks noChangeAspect="1"/>
          </p:cNvPicPr>
          <p:nvPr/>
        </p:nvPicPr>
        <p:blipFill>
          <a:blip r:embed="rId6"/>
          <a:stretch>
            <a:fillRect/>
          </a:stretch>
        </p:blipFill>
        <p:spPr>
          <a:xfrm>
            <a:off x="6331122" y="5008056"/>
            <a:ext cx="1683328" cy="1704836"/>
          </a:xfrm>
          <a:prstGeom prst="rect">
            <a:avLst/>
          </a:prstGeom>
          <a:ln>
            <a:noFill/>
          </a:ln>
          <a:effectLst>
            <a:outerShdw blurRad="292100" dist="139700" dir="2700000" algn="tl" rotWithShape="0">
              <a:srgbClr val="333333">
                <a:alpha val="65000"/>
              </a:srgbClr>
            </a:outerShdw>
          </a:effectLst>
        </p:spPr>
      </p:pic>
      <p:sp>
        <p:nvSpPr>
          <p:cNvPr id="17" name="Rectangle 16">
            <a:extLst>
              <a:ext uri="{FF2B5EF4-FFF2-40B4-BE49-F238E27FC236}">
                <a16:creationId xmlns:a16="http://schemas.microsoft.com/office/drawing/2014/main" id="{55BF94C1-006C-4294-8D80-5301C86737CF}"/>
              </a:ext>
            </a:extLst>
          </p:cNvPr>
          <p:cNvSpPr/>
          <p:nvPr/>
        </p:nvSpPr>
        <p:spPr>
          <a:xfrm>
            <a:off x="8135911" y="4887636"/>
            <a:ext cx="3689514" cy="523220"/>
          </a:xfrm>
          <a:prstGeom prst="rect">
            <a:avLst/>
          </a:prstGeom>
          <a:noFill/>
        </p:spPr>
        <p:txBody>
          <a:bodyPr wrap="square" lIns="91440" tIns="45720" rIns="91440" bIns="45720" anchor="t">
            <a:spAutoFit/>
          </a:bodyPr>
          <a:lstStyle/>
          <a:p>
            <a:r>
              <a:rPr lang="en-US" sz="2800" dirty="0">
                <a:ln w="0"/>
                <a:solidFill>
                  <a:srgbClr val="5A3A06"/>
                </a:solidFill>
                <a:effectLst>
                  <a:outerShdw blurRad="38100" dist="19050" dir="2700000" algn="tl" rotWithShape="0">
                    <a:schemeClr val="dk1">
                      <a:alpha val="40000"/>
                    </a:schemeClr>
                  </a:outerShdw>
                </a:effectLst>
                <a:latin typeface="Times New Roman"/>
                <a:cs typeface="Times New Roman"/>
              </a:rPr>
              <a:t>Intergrown knots</a:t>
            </a:r>
            <a:r>
              <a:rPr lang="en-US" sz="2800" b="0" cap="none" spc="0" dirty="0">
                <a:ln w="0"/>
                <a:solidFill>
                  <a:srgbClr val="5A3A06"/>
                </a:solidFill>
                <a:effectLst>
                  <a:outerShdw blurRad="38100" dist="19050" dir="2700000" algn="tl" rotWithShape="0">
                    <a:schemeClr val="dk1">
                      <a:alpha val="40000"/>
                    </a:schemeClr>
                  </a:outerShdw>
                </a:effectLst>
                <a:latin typeface="Times New Roman"/>
                <a:cs typeface="Times New Roman"/>
              </a:rPr>
              <a:t>.</a:t>
            </a:r>
          </a:p>
        </p:txBody>
      </p:sp>
      <p:sp>
        <p:nvSpPr>
          <p:cNvPr id="18" name="TextBox 17">
            <a:extLst>
              <a:ext uri="{FF2B5EF4-FFF2-40B4-BE49-F238E27FC236}">
                <a16:creationId xmlns:a16="http://schemas.microsoft.com/office/drawing/2014/main" id="{052BC83C-580E-4752-A3B2-390FC5FEB15F}"/>
              </a:ext>
            </a:extLst>
          </p:cNvPr>
          <p:cNvSpPr txBox="1"/>
          <p:nvPr/>
        </p:nvSpPr>
        <p:spPr>
          <a:xfrm>
            <a:off x="8135910" y="5339230"/>
            <a:ext cx="4154141" cy="646331"/>
          </a:xfrm>
          <a:prstGeom prst="rect">
            <a:avLst/>
          </a:prstGeom>
          <a:noFill/>
        </p:spPr>
        <p:txBody>
          <a:bodyPr wrap="square" rtlCol="0">
            <a:spAutoFit/>
          </a:bodyPr>
          <a:lstStyle/>
          <a:p>
            <a:r>
              <a:rPr lang="en-US" dirty="0">
                <a:solidFill>
                  <a:srgbClr val="5A3A06"/>
                </a:solidFill>
                <a:latin typeface="Times New Roman" panose="02020603050405020304" pitchFamily="18" charset="0"/>
                <a:cs typeface="Times New Roman" panose="02020603050405020304" pitchFamily="18" charset="0"/>
              </a:rPr>
              <a:t>Knots with their annual rings intergrown into surrounding wood.</a:t>
            </a:r>
            <a:endParaRPr lang="en-GB"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F1FAE32F-C40E-6DC8-AA9D-D53C4841B19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7A1C008A-6764-128C-B375-17650B0C86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5554117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Knot </a:t>
            </a:r>
            <a:r>
              <a:rPr lang="en-US" sz="3200" dirty="0">
                <a:ln w="0"/>
                <a:solidFill>
                  <a:schemeClr val="bg1"/>
                </a:solidFill>
                <a:effectLst>
                  <a:outerShdw blurRad="38100" dist="19050" dir="2700000" algn="tl" rotWithShape="0">
                    <a:schemeClr val="dk1">
                      <a:alpha val="40000"/>
                    </a:schemeClr>
                  </a:outerShdw>
                </a:effectLst>
              </a:rPr>
              <a:t>S</a:t>
            </a:r>
            <a:r>
              <a:rPr lang="en-US" sz="3200" b="0" cap="none" spc="0" dirty="0">
                <a:ln w="0"/>
                <a:solidFill>
                  <a:schemeClr val="bg1"/>
                </a:solidFill>
                <a:effectLst>
                  <a:outerShdw blurRad="38100" dist="19050" dir="2700000" algn="tl" rotWithShape="0">
                    <a:schemeClr val="dk1">
                      <a:alpha val="40000"/>
                    </a:schemeClr>
                  </a:outerShdw>
                </a:effectLst>
              </a:rPr>
              <a:t>ize Classification</a:t>
            </a:r>
          </a:p>
        </p:txBody>
      </p:sp>
      <p:pic>
        <p:nvPicPr>
          <p:cNvPr id="26" name="Picture 25" descr="A picture containing shellfish, animal, plate, sitting&#10;&#10;Description automatically generated">
            <a:extLst>
              <a:ext uri="{FF2B5EF4-FFF2-40B4-BE49-F238E27FC236}">
                <a16:creationId xmlns:a16="http://schemas.microsoft.com/office/drawing/2014/main" id="{77BE9952-1C38-4D7E-9977-69614F91CC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212956">
            <a:off x="1984190" y="5105941"/>
            <a:ext cx="252000" cy="252000"/>
          </a:xfrm>
          <a:prstGeom prst="rect">
            <a:avLst/>
          </a:prstGeom>
          <a:ln>
            <a:noFill/>
          </a:ln>
          <a:effectLst>
            <a:outerShdw blurRad="292100" dist="139700" dir="2700000" algn="tl" rotWithShape="0">
              <a:srgbClr val="333333">
                <a:alpha val="65000"/>
              </a:srgbClr>
            </a:outerShdw>
          </a:effectLst>
        </p:spPr>
      </p:pic>
      <p:pic>
        <p:nvPicPr>
          <p:cNvPr id="27" name="Picture 26" descr="A picture containing shellfish, animal, plate, sitting&#10;&#10;Description automatically generated">
            <a:extLst>
              <a:ext uri="{FF2B5EF4-FFF2-40B4-BE49-F238E27FC236}">
                <a16:creationId xmlns:a16="http://schemas.microsoft.com/office/drawing/2014/main" id="{FA83015D-178D-401B-AACF-E61540F40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212956">
            <a:off x="5355991" y="4871941"/>
            <a:ext cx="720000" cy="720000"/>
          </a:xfrm>
          <a:prstGeom prst="rect">
            <a:avLst/>
          </a:prstGeom>
          <a:ln>
            <a:noFill/>
          </a:ln>
          <a:effectLst>
            <a:outerShdw blurRad="292100" dist="139700" dir="2700000" algn="tl" rotWithShape="0">
              <a:srgbClr val="333333">
                <a:alpha val="65000"/>
              </a:srgbClr>
            </a:outerShdw>
          </a:effectLst>
        </p:spPr>
      </p:pic>
      <p:pic>
        <p:nvPicPr>
          <p:cNvPr id="28" name="Picture 27" descr="A picture containing shellfish, animal, plate, sitting&#10;&#10;Description automatically generated">
            <a:extLst>
              <a:ext uri="{FF2B5EF4-FFF2-40B4-BE49-F238E27FC236}">
                <a16:creationId xmlns:a16="http://schemas.microsoft.com/office/drawing/2014/main" id="{5E7117E1-CB29-4365-A01E-C6BE93602D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212956">
            <a:off x="8525245" y="4511941"/>
            <a:ext cx="1440000" cy="1440000"/>
          </a:xfrm>
          <a:prstGeom prst="rect">
            <a:avLst/>
          </a:prstGeom>
          <a:ln>
            <a:noFill/>
          </a:ln>
          <a:effectLst>
            <a:outerShdw blurRad="292100" dist="139700" dir="2700000" algn="tl" rotWithShape="0">
              <a:srgbClr val="333333">
                <a:alpha val="65000"/>
              </a:srgbClr>
            </a:outerShdw>
          </a:effectLst>
        </p:spPr>
      </p:pic>
      <p:cxnSp>
        <p:nvCxnSpPr>
          <p:cNvPr id="3" name="Straight Connector 2">
            <a:extLst>
              <a:ext uri="{FF2B5EF4-FFF2-40B4-BE49-F238E27FC236}">
                <a16:creationId xmlns:a16="http://schemas.microsoft.com/office/drawing/2014/main" id="{FBFD720F-68A8-4277-9758-082F0BAB9B84}"/>
              </a:ext>
            </a:extLst>
          </p:cNvPr>
          <p:cNvCxnSpPr>
            <a:cxnSpLocks/>
          </p:cNvCxnSpPr>
          <p:nvPr/>
        </p:nvCxnSpPr>
        <p:spPr>
          <a:xfrm>
            <a:off x="2287644" y="5231941"/>
            <a:ext cx="2921338" cy="0"/>
          </a:xfrm>
          <a:prstGeom prst="line">
            <a:avLst/>
          </a:prstGeom>
          <a:ln w="38100">
            <a:solidFill>
              <a:srgbClr val="5A3A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EE2F9EC-5869-4785-A882-1E6B8341B650}"/>
              </a:ext>
            </a:extLst>
          </p:cNvPr>
          <p:cNvCxnSpPr>
            <a:cxnSpLocks/>
          </p:cNvCxnSpPr>
          <p:nvPr/>
        </p:nvCxnSpPr>
        <p:spPr>
          <a:xfrm>
            <a:off x="6096000" y="5244182"/>
            <a:ext cx="2425700" cy="0"/>
          </a:xfrm>
          <a:prstGeom prst="line">
            <a:avLst/>
          </a:prstGeom>
          <a:ln w="38100">
            <a:solidFill>
              <a:srgbClr val="5A3A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59C94380-C5DF-4E3A-B26C-79B448094CB4}"/>
              </a:ext>
            </a:extLst>
          </p:cNvPr>
          <p:cNvCxnSpPr>
            <a:cxnSpLocks/>
          </p:cNvCxnSpPr>
          <p:nvPr/>
        </p:nvCxnSpPr>
        <p:spPr>
          <a:xfrm flipV="1">
            <a:off x="9982200" y="5231023"/>
            <a:ext cx="1841500" cy="918"/>
          </a:xfrm>
          <a:prstGeom prst="line">
            <a:avLst/>
          </a:prstGeom>
          <a:ln w="38100">
            <a:solidFill>
              <a:srgbClr val="5A3A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23CECBD-3705-4D56-8689-F7E6DE9A4409}"/>
              </a:ext>
            </a:extLst>
          </p:cNvPr>
          <p:cNvCxnSpPr>
            <a:cxnSpLocks/>
          </p:cNvCxnSpPr>
          <p:nvPr/>
        </p:nvCxnSpPr>
        <p:spPr>
          <a:xfrm>
            <a:off x="279417" y="5231941"/>
            <a:ext cx="1594486" cy="12241"/>
          </a:xfrm>
          <a:prstGeom prst="line">
            <a:avLst/>
          </a:prstGeom>
          <a:ln w="38100">
            <a:solidFill>
              <a:srgbClr val="5A3A0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7AB2AAAB-51E7-4142-816E-4F04B255AEDD}"/>
              </a:ext>
            </a:extLst>
          </p:cNvPr>
          <p:cNvCxnSpPr/>
          <p:nvPr/>
        </p:nvCxnSpPr>
        <p:spPr>
          <a:xfrm flipV="1">
            <a:off x="2110190" y="1638300"/>
            <a:ext cx="0" cy="3200400"/>
          </a:xfrm>
          <a:prstGeom prst="line">
            <a:avLst/>
          </a:prstGeom>
          <a:ln>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4B78E47-702F-44A7-A013-B8026673B1D7}"/>
              </a:ext>
            </a:extLst>
          </p:cNvPr>
          <p:cNvCxnSpPr/>
          <p:nvPr/>
        </p:nvCxnSpPr>
        <p:spPr>
          <a:xfrm flipV="1">
            <a:off x="5730681" y="1638300"/>
            <a:ext cx="0" cy="3200400"/>
          </a:xfrm>
          <a:prstGeom prst="line">
            <a:avLst/>
          </a:prstGeom>
          <a:ln>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8151CAD2-9C99-434F-8AF2-661BE608F29F}"/>
              </a:ext>
            </a:extLst>
          </p:cNvPr>
          <p:cNvCxnSpPr>
            <a:cxnSpLocks/>
          </p:cNvCxnSpPr>
          <p:nvPr/>
        </p:nvCxnSpPr>
        <p:spPr>
          <a:xfrm flipV="1">
            <a:off x="9245245" y="1638300"/>
            <a:ext cx="0" cy="2895600"/>
          </a:xfrm>
          <a:prstGeom prst="line">
            <a:avLst/>
          </a:prstGeom>
          <a:ln>
            <a:solidFill>
              <a:srgbClr val="5A3A06"/>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114FAFF1-4C79-44A5-9B3B-66325355B580}"/>
              </a:ext>
            </a:extLst>
          </p:cNvPr>
          <p:cNvSpPr/>
          <p:nvPr/>
        </p:nvSpPr>
        <p:spPr>
          <a:xfrm>
            <a:off x="32143" y="3429000"/>
            <a:ext cx="2089033"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Up to 6.5mm</a:t>
            </a:r>
          </a:p>
        </p:txBody>
      </p:sp>
      <p:sp>
        <p:nvSpPr>
          <p:cNvPr id="44" name="Rectangle 43">
            <a:extLst>
              <a:ext uri="{FF2B5EF4-FFF2-40B4-BE49-F238E27FC236}">
                <a16:creationId xmlns:a16="http://schemas.microsoft.com/office/drawing/2014/main" id="{9454ED52-9B00-447E-B746-661FF8DABF9B}"/>
              </a:ext>
            </a:extLst>
          </p:cNvPr>
          <p:cNvSpPr/>
          <p:nvPr/>
        </p:nvSpPr>
        <p:spPr>
          <a:xfrm>
            <a:off x="279417" y="1481510"/>
            <a:ext cx="1572866" cy="523220"/>
          </a:xfrm>
          <a:prstGeom prst="rect">
            <a:avLst/>
          </a:prstGeom>
          <a:noFill/>
        </p:spPr>
        <p:txBody>
          <a:bodyPr wrap="none" lIns="91440" tIns="45720" rIns="91440" bIns="45720">
            <a:spAutoFit/>
          </a:bodyPr>
          <a:lstStyle/>
          <a:p>
            <a:r>
              <a:rPr lang="en-US" sz="2800" b="1"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Pin Knot</a:t>
            </a:r>
          </a:p>
        </p:txBody>
      </p:sp>
      <p:sp>
        <p:nvSpPr>
          <p:cNvPr id="46" name="Rectangle 45">
            <a:extLst>
              <a:ext uri="{FF2B5EF4-FFF2-40B4-BE49-F238E27FC236}">
                <a16:creationId xmlns:a16="http://schemas.microsoft.com/office/drawing/2014/main" id="{AAA985DB-70AB-4504-9576-7CE43DD67612}"/>
              </a:ext>
            </a:extLst>
          </p:cNvPr>
          <p:cNvSpPr/>
          <p:nvPr/>
        </p:nvSpPr>
        <p:spPr>
          <a:xfrm>
            <a:off x="2671634" y="3441470"/>
            <a:ext cx="2566729"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6.5mm to </a:t>
            </a:r>
            <a:r>
              <a:rPr lang="en-US" sz="280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19</a:t>
            </a: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mm</a:t>
            </a:r>
          </a:p>
        </p:txBody>
      </p:sp>
      <p:sp>
        <p:nvSpPr>
          <p:cNvPr id="47" name="Rectangle 46">
            <a:extLst>
              <a:ext uri="{FF2B5EF4-FFF2-40B4-BE49-F238E27FC236}">
                <a16:creationId xmlns:a16="http://schemas.microsoft.com/office/drawing/2014/main" id="{54497C33-1169-425C-8480-D61E27D43FDD}"/>
              </a:ext>
            </a:extLst>
          </p:cNvPr>
          <p:cNvSpPr/>
          <p:nvPr/>
        </p:nvSpPr>
        <p:spPr>
          <a:xfrm>
            <a:off x="6275965" y="3426835"/>
            <a:ext cx="2476961"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20mm to </a:t>
            </a:r>
            <a:r>
              <a:rPr lang="en-US" sz="280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39</a:t>
            </a: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mm</a:t>
            </a:r>
          </a:p>
        </p:txBody>
      </p:sp>
      <p:sp>
        <p:nvSpPr>
          <p:cNvPr id="48" name="Rectangle 47">
            <a:extLst>
              <a:ext uri="{FF2B5EF4-FFF2-40B4-BE49-F238E27FC236}">
                <a16:creationId xmlns:a16="http://schemas.microsoft.com/office/drawing/2014/main" id="{7E154784-131E-4C73-9D83-E92DCE2BBC36}"/>
              </a:ext>
            </a:extLst>
          </p:cNvPr>
          <p:cNvSpPr/>
          <p:nvPr/>
        </p:nvSpPr>
        <p:spPr>
          <a:xfrm>
            <a:off x="10137244" y="3426835"/>
            <a:ext cx="1393331"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40mm +</a:t>
            </a:r>
          </a:p>
        </p:txBody>
      </p:sp>
      <p:sp>
        <p:nvSpPr>
          <p:cNvPr id="49" name="Rectangle 48">
            <a:extLst>
              <a:ext uri="{FF2B5EF4-FFF2-40B4-BE49-F238E27FC236}">
                <a16:creationId xmlns:a16="http://schemas.microsoft.com/office/drawing/2014/main" id="{93977E12-939C-4736-9ED8-BD15441F6629}"/>
              </a:ext>
            </a:extLst>
          </p:cNvPr>
          <p:cNvSpPr/>
          <p:nvPr/>
        </p:nvSpPr>
        <p:spPr>
          <a:xfrm>
            <a:off x="3149563" y="1481510"/>
            <a:ext cx="1931939" cy="523220"/>
          </a:xfrm>
          <a:prstGeom prst="rect">
            <a:avLst/>
          </a:prstGeom>
          <a:noFill/>
        </p:spPr>
        <p:txBody>
          <a:bodyPr wrap="none" lIns="91440" tIns="45720" rIns="91440" bIns="45720">
            <a:spAutoFit/>
          </a:bodyPr>
          <a:lstStyle/>
          <a:p>
            <a:r>
              <a:rPr lang="en-US" sz="2800" b="1"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Small Knot</a:t>
            </a:r>
          </a:p>
        </p:txBody>
      </p:sp>
      <p:sp>
        <p:nvSpPr>
          <p:cNvPr id="50" name="Rectangle 49">
            <a:extLst>
              <a:ext uri="{FF2B5EF4-FFF2-40B4-BE49-F238E27FC236}">
                <a16:creationId xmlns:a16="http://schemas.microsoft.com/office/drawing/2014/main" id="{0D815E83-0122-4A8B-B11E-6E3A8B0CA96E}"/>
              </a:ext>
            </a:extLst>
          </p:cNvPr>
          <p:cNvSpPr/>
          <p:nvPr/>
        </p:nvSpPr>
        <p:spPr>
          <a:xfrm>
            <a:off x="6387913" y="1481510"/>
            <a:ext cx="2350323" cy="523220"/>
          </a:xfrm>
          <a:prstGeom prst="rect">
            <a:avLst/>
          </a:prstGeom>
          <a:noFill/>
        </p:spPr>
        <p:txBody>
          <a:bodyPr wrap="none" lIns="91440" tIns="45720" rIns="91440" bIns="45720">
            <a:spAutoFit/>
          </a:bodyPr>
          <a:lstStyle/>
          <a:p>
            <a:r>
              <a:rPr lang="en-US" sz="2800" b="1"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Medium Knot</a:t>
            </a:r>
          </a:p>
        </p:txBody>
      </p:sp>
      <p:sp>
        <p:nvSpPr>
          <p:cNvPr id="51" name="Rectangle 50">
            <a:extLst>
              <a:ext uri="{FF2B5EF4-FFF2-40B4-BE49-F238E27FC236}">
                <a16:creationId xmlns:a16="http://schemas.microsoft.com/office/drawing/2014/main" id="{EFA87B82-E1C2-44A3-BABF-0D6D719446FE}"/>
              </a:ext>
            </a:extLst>
          </p:cNvPr>
          <p:cNvSpPr/>
          <p:nvPr/>
        </p:nvSpPr>
        <p:spPr>
          <a:xfrm>
            <a:off x="9908981" y="1481510"/>
            <a:ext cx="1968809" cy="523220"/>
          </a:xfrm>
          <a:prstGeom prst="rect">
            <a:avLst/>
          </a:prstGeom>
          <a:noFill/>
        </p:spPr>
        <p:txBody>
          <a:bodyPr wrap="none" lIns="91440" tIns="45720" rIns="91440" bIns="45720">
            <a:spAutoFit/>
          </a:bodyPr>
          <a:lstStyle/>
          <a:p>
            <a:r>
              <a:rPr lang="en-US" sz="2800" b="1"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Large Knot</a:t>
            </a:r>
          </a:p>
        </p:txBody>
      </p:sp>
      <p:pic>
        <p:nvPicPr>
          <p:cNvPr id="2" name="Picture 1">
            <a:extLst>
              <a:ext uri="{FF2B5EF4-FFF2-40B4-BE49-F238E27FC236}">
                <a16:creationId xmlns:a16="http://schemas.microsoft.com/office/drawing/2014/main" id="{0A0136D2-07F6-A15A-787D-38E41ADE473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6D4C135E-69DA-1724-0A89-0AD9DCFBB4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0929721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Resin Pocket.</a:t>
            </a:r>
          </a:p>
        </p:txBody>
      </p:sp>
      <p:pic>
        <p:nvPicPr>
          <p:cNvPr id="6" name="Picture 5" descr="A picture containing sitting, brown, banana, large&#10;&#10;Description automatically generated">
            <a:extLst>
              <a:ext uri="{FF2B5EF4-FFF2-40B4-BE49-F238E27FC236}">
                <a16:creationId xmlns:a16="http://schemas.microsoft.com/office/drawing/2014/main" id="{62CAA259-168F-4903-933B-44AA53C38C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2886" y="1787401"/>
            <a:ext cx="3991429" cy="3991429"/>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529F95DB-BB9A-4C0D-B2AD-E361C655487C}"/>
              </a:ext>
            </a:extLst>
          </p:cNvPr>
          <p:cNvSpPr txBox="1"/>
          <p:nvPr/>
        </p:nvSpPr>
        <p:spPr>
          <a:xfrm>
            <a:off x="316344" y="1890289"/>
            <a:ext cx="6156037" cy="3785652"/>
          </a:xfrm>
          <a:prstGeom prst="rect">
            <a:avLst/>
          </a:prstGeom>
          <a:noFill/>
        </p:spPr>
        <p:txBody>
          <a:bodyPr wrap="square" rtlCol="0">
            <a:spAutoFit/>
          </a:bodyPr>
          <a:lstStyle/>
          <a:p>
            <a:r>
              <a:rPr lang="en-US" sz="2400" dirty="0">
                <a:solidFill>
                  <a:srgbClr val="5A3A06"/>
                </a:solidFill>
                <a:latin typeface="Times New Roman" panose="02020603050405020304" pitchFamily="18" charset="0"/>
                <a:cs typeface="Times New Roman" panose="02020603050405020304" pitchFamily="18" charset="0"/>
              </a:rPr>
              <a:t>During the tree's growth a tree may be damaged, cavities can form in between the rings of the tree that fill with a resin. This resin is produced by all trees. In coniferous trees the resin is a yellow like sticky substance and is used for oils and incense and contain many essential oils. Deciduous trees contain a transparent resin which is used for varnishes and adhesives. Tree resin is used worldwide for more than 5000 purposes.</a:t>
            </a:r>
            <a:endParaRPr lang="en-GB" sz="2400"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3D60093F-8FA4-43C3-61B8-C56CD5B0EF1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D592412A-FC8D-607D-7F5E-DBB055BA2A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196422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Describe different types of defects found in timber products</a:t>
            </a:r>
            <a:endParaRPr lang="en-GB" sz="2000" b="1"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1083128" y="4490156"/>
            <a:ext cx="8787948" cy="1754326"/>
          </a:xfrm>
          <a:prstGeom prst="rect">
            <a:avLst/>
          </a:prstGeom>
        </p:spPr>
        <p:txBody>
          <a:bodyPr wrap="square">
            <a:spAutoFit/>
          </a:bodyPr>
          <a:lstStyle/>
          <a:p>
            <a:pPr marL="285750" indent="-285750">
              <a:buFont typeface="Arial" panose="020B0604020202020204" pitchFamily="34" charset="0"/>
              <a:buChar char="•"/>
            </a:pPr>
            <a:r>
              <a:rPr lang="en-GB" b="1" dirty="0">
                <a:solidFill>
                  <a:srgbClr val="5A3A06"/>
                </a:solidFill>
              </a:rPr>
              <a:t>Define</a:t>
            </a:r>
            <a:r>
              <a:rPr lang="en-GB" dirty="0">
                <a:solidFill>
                  <a:srgbClr val="5A3A06"/>
                </a:solidFill>
              </a:rPr>
              <a:t> natural Defects in Wood</a:t>
            </a:r>
          </a:p>
          <a:p>
            <a:pPr marL="285750" indent="-285750">
              <a:buFont typeface="Arial" panose="020B0604020202020204" pitchFamily="34" charset="0"/>
              <a:buChar char="•"/>
            </a:pPr>
            <a:r>
              <a:rPr lang="en-GB" b="1" dirty="0">
                <a:solidFill>
                  <a:srgbClr val="5A3A06"/>
                </a:solidFill>
              </a:rPr>
              <a:t>Outline </a:t>
            </a:r>
            <a:r>
              <a:rPr lang="en-GB" dirty="0">
                <a:solidFill>
                  <a:srgbClr val="5A3A06"/>
                </a:solidFill>
              </a:rPr>
              <a:t>conversion defects in Wood</a:t>
            </a:r>
          </a:p>
          <a:p>
            <a:pPr marL="285750" indent="-285750">
              <a:buFont typeface="Arial" panose="020B0604020202020204" pitchFamily="34" charset="0"/>
              <a:buChar char="•"/>
            </a:pPr>
            <a:r>
              <a:rPr lang="en-GB" b="1" dirty="0">
                <a:solidFill>
                  <a:srgbClr val="5A3A06"/>
                </a:solidFill>
              </a:rPr>
              <a:t>Identify </a:t>
            </a:r>
            <a:r>
              <a:rPr lang="en-GB" dirty="0">
                <a:solidFill>
                  <a:srgbClr val="5A3A06"/>
                </a:solidFill>
              </a:rPr>
              <a:t>seasoning defects in wood</a:t>
            </a:r>
          </a:p>
          <a:p>
            <a:pPr marL="285750" indent="-285750">
              <a:buFont typeface="Arial" panose="020B0604020202020204" pitchFamily="34" charset="0"/>
              <a:buChar char="•"/>
            </a:pPr>
            <a:r>
              <a:rPr lang="en-GB" b="1" dirty="0">
                <a:solidFill>
                  <a:srgbClr val="5A3A06"/>
                </a:solidFill>
              </a:rPr>
              <a:t>Examine </a:t>
            </a:r>
            <a:r>
              <a:rPr lang="en-GB" dirty="0">
                <a:solidFill>
                  <a:srgbClr val="5A3A06"/>
                </a:solidFill>
              </a:rPr>
              <a:t>Fungal defects in wood</a:t>
            </a:r>
          </a:p>
          <a:p>
            <a:pPr marL="285750" indent="-285750">
              <a:buFont typeface="Arial" panose="020B0604020202020204" pitchFamily="34" charset="0"/>
              <a:buChar char="•"/>
            </a:pPr>
            <a:r>
              <a:rPr lang="en-GB" b="1" dirty="0">
                <a:solidFill>
                  <a:srgbClr val="5A3A06"/>
                </a:solidFill>
              </a:rPr>
              <a:t>Determine</a:t>
            </a:r>
            <a:r>
              <a:rPr lang="en-GB" dirty="0">
                <a:solidFill>
                  <a:srgbClr val="5A3A06"/>
                </a:solidFill>
              </a:rPr>
              <a:t> insect defects in wood</a:t>
            </a:r>
          </a:p>
          <a:p>
            <a:pPr marL="285750" indent="-285750">
              <a:buFont typeface="Arial" panose="020B0604020202020204" pitchFamily="34" charset="0"/>
              <a:buChar char="•"/>
            </a:pPr>
            <a:endParaRPr lang="en-GB" dirty="0">
              <a:solidFill>
                <a:srgbClr val="5A3A06"/>
              </a:solidFill>
            </a:endParaRPr>
          </a:p>
        </p:txBody>
      </p:sp>
      <p:pic>
        <p:nvPicPr>
          <p:cNvPr id="14" name="Picture 13">
            <a:extLst>
              <a:ext uri="{FF2B5EF4-FFF2-40B4-BE49-F238E27FC236}">
                <a16:creationId xmlns:a16="http://schemas.microsoft.com/office/drawing/2014/main" id="{6EA8361B-32E4-478A-A268-2169FCFE677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39796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iterate type="lt">
                                    <p:tmAbs val="100"/>
                                  </p:iterate>
                                  <p:childTnLst>
                                    <p:set>
                                      <p:cBhvr>
                                        <p:cTn id="6" dur="1" fill="hold">
                                          <p:stCondLst>
                                            <p:cond delay="0"/>
                                          </p:stCondLst>
                                        </p:cTn>
                                        <p:tgtEl>
                                          <p:spTgt spid="3"/>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fade">
                                      <p:cBhvr>
                                        <p:cTn id="9" dur="500"/>
                                        <p:tgtEl>
                                          <p:spTgt spid="4"/>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35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800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Rind Galls.</a:t>
            </a:r>
          </a:p>
        </p:txBody>
      </p:sp>
      <p:pic>
        <p:nvPicPr>
          <p:cNvPr id="6" name="Picture 5" descr="A picture containing outdoor, standing, sitting, large&#10;&#10;Description automatically generated">
            <a:extLst>
              <a:ext uri="{FF2B5EF4-FFF2-40B4-BE49-F238E27FC236}">
                <a16:creationId xmlns:a16="http://schemas.microsoft.com/office/drawing/2014/main" id="{5F26A3D6-C895-4016-96D8-AD179266DA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62212" y="2646093"/>
            <a:ext cx="3999635" cy="3999635"/>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EA315780-3D15-4D1E-8A57-F07D6CDD8899}"/>
              </a:ext>
            </a:extLst>
          </p:cNvPr>
          <p:cNvSpPr txBox="1"/>
          <p:nvPr/>
        </p:nvSpPr>
        <p:spPr>
          <a:xfrm>
            <a:off x="6368161" y="5242521"/>
            <a:ext cx="1258418" cy="369332"/>
          </a:xfrm>
          <a:prstGeom prst="rect">
            <a:avLst/>
          </a:prstGeom>
          <a:noFill/>
        </p:spPr>
        <p:txBody>
          <a:bodyPr wrap="square" rtlCol="0">
            <a:spAutoFit/>
          </a:bodyPr>
          <a:lstStyle/>
          <a:p>
            <a:r>
              <a:rPr lang="en-US" b="1" dirty="0">
                <a:solidFill>
                  <a:srgbClr val="5A3A06"/>
                </a:solidFill>
                <a:latin typeface="Times New Roman" panose="02020603050405020304" pitchFamily="18" charset="0"/>
                <a:cs typeface="Times New Roman" panose="02020603050405020304" pitchFamily="18" charset="0"/>
              </a:rPr>
              <a:t>Rind Gall</a:t>
            </a:r>
            <a:endParaRPr lang="en-GB" b="1" dirty="0">
              <a:solidFill>
                <a:srgbClr val="5A3A06"/>
              </a:solidFill>
              <a:latin typeface="Times New Roman" panose="02020603050405020304" pitchFamily="18" charset="0"/>
              <a:cs typeface="Times New Roman" panose="02020603050405020304" pitchFamily="18" charset="0"/>
            </a:endParaRPr>
          </a:p>
        </p:txBody>
      </p:sp>
      <p:cxnSp>
        <p:nvCxnSpPr>
          <p:cNvPr id="8" name="Straight Arrow Connector 7">
            <a:extLst>
              <a:ext uri="{FF2B5EF4-FFF2-40B4-BE49-F238E27FC236}">
                <a16:creationId xmlns:a16="http://schemas.microsoft.com/office/drawing/2014/main" id="{E9DBA1ED-A5C8-49C1-A4B9-EE142BDF18B4}"/>
              </a:ext>
            </a:extLst>
          </p:cNvPr>
          <p:cNvCxnSpPr>
            <a:cxnSpLocks/>
            <a:stCxn id="7" idx="3"/>
          </p:cNvCxnSpPr>
          <p:nvPr/>
        </p:nvCxnSpPr>
        <p:spPr>
          <a:xfrm flipV="1">
            <a:off x="7626579" y="4838700"/>
            <a:ext cx="1542161" cy="5884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A picture containing animal, banana, food, table&#10;&#10;Description automatically generated">
            <a:extLst>
              <a:ext uri="{FF2B5EF4-FFF2-40B4-BE49-F238E27FC236}">
                <a16:creationId xmlns:a16="http://schemas.microsoft.com/office/drawing/2014/main" id="{AE3338ED-B7FE-47C1-AC72-E389CA006F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8192" y="1296969"/>
            <a:ext cx="2967058" cy="2967058"/>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FCAD9D7F-FBC1-4730-8D55-1D1F407C4DB1}"/>
              </a:ext>
            </a:extLst>
          </p:cNvPr>
          <p:cNvSpPr txBox="1"/>
          <p:nvPr/>
        </p:nvSpPr>
        <p:spPr>
          <a:xfrm>
            <a:off x="235527" y="1704109"/>
            <a:ext cx="4590473" cy="4401205"/>
          </a:xfrm>
          <a:prstGeom prst="rect">
            <a:avLst/>
          </a:prstGeom>
          <a:noFill/>
        </p:spPr>
        <p:txBody>
          <a:bodyPr wrap="square" rtlCol="0">
            <a:spAutoFit/>
          </a:bodyPr>
          <a:lstStyle/>
          <a:p>
            <a:r>
              <a:rPr lang="en-US" sz="3200" b="1" dirty="0">
                <a:solidFill>
                  <a:srgbClr val="5A3A06"/>
                </a:solidFill>
                <a:latin typeface="Times New Roman" panose="02020603050405020304" pitchFamily="18" charset="0"/>
                <a:cs typeface="Times New Roman" panose="02020603050405020304" pitchFamily="18" charset="0"/>
              </a:rPr>
              <a:t>Rind</a:t>
            </a:r>
            <a:r>
              <a:rPr lang="en-US" sz="3200" dirty="0">
                <a:solidFill>
                  <a:srgbClr val="5A3A06"/>
                </a:solidFill>
                <a:latin typeface="Times New Roman" panose="02020603050405020304" pitchFamily="18" charset="0"/>
                <a:cs typeface="Times New Roman" panose="02020603050405020304" pitchFamily="18" charset="0"/>
              </a:rPr>
              <a:t> = Bark</a:t>
            </a:r>
          </a:p>
          <a:p>
            <a:r>
              <a:rPr lang="en-US" sz="3200" b="1" dirty="0">
                <a:solidFill>
                  <a:srgbClr val="5A3A06"/>
                </a:solidFill>
                <a:latin typeface="Times New Roman" panose="02020603050405020304" pitchFamily="18" charset="0"/>
                <a:cs typeface="Times New Roman" panose="02020603050405020304" pitchFamily="18" charset="0"/>
              </a:rPr>
              <a:t>Galls</a:t>
            </a:r>
            <a:r>
              <a:rPr lang="en-US" sz="3200" dirty="0">
                <a:solidFill>
                  <a:srgbClr val="5A3A06"/>
                </a:solidFill>
                <a:latin typeface="Times New Roman" panose="02020603050405020304" pitchFamily="18" charset="0"/>
                <a:cs typeface="Times New Roman" panose="02020603050405020304" pitchFamily="18" charset="0"/>
              </a:rPr>
              <a:t> = Abnormal growth</a:t>
            </a:r>
          </a:p>
          <a:p>
            <a:endParaRPr lang="en-US" sz="2400" dirty="0">
              <a:solidFill>
                <a:srgbClr val="5A3A06"/>
              </a:solidFill>
              <a:latin typeface="Times New Roman" panose="02020603050405020304" pitchFamily="18" charset="0"/>
              <a:cs typeface="Times New Roman" panose="02020603050405020304" pitchFamily="18" charset="0"/>
            </a:endParaRPr>
          </a:p>
          <a:p>
            <a:r>
              <a:rPr lang="en-US" sz="2400" dirty="0">
                <a:solidFill>
                  <a:srgbClr val="5A3A06"/>
                </a:solidFill>
                <a:latin typeface="Times New Roman" panose="02020603050405020304" pitchFamily="18" charset="0"/>
                <a:cs typeface="Times New Roman" panose="02020603050405020304" pitchFamily="18" charset="0"/>
              </a:rPr>
              <a:t>A rind gall produces a peculiar swelling in the body of the tree. They will form where branches have either been improperly removed or have fell away. The timber produced by the tree in this area is very weak and not very durable.</a:t>
            </a:r>
            <a:endParaRPr lang="en-GB" sz="2400" dirty="0">
              <a:solidFill>
                <a:srgbClr val="5A3A06"/>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17353AA0-30B6-2299-F70B-EFD398DE832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E6ABF1B4-A50C-AFBC-020E-1C6D81FEFF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5" name="Picture 4">
            <a:extLst>
              <a:ext uri="{FF2B5EF4-FFF2-40B4-BE49-F238E27FC236}">
                <a16:creationId xmlns:a16="http://schemas.microsoft.com/office/drawing/2014/main" id="{1E4EAE92-BF48-2FD0-73D0-7F483DD7C11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1756481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Shakes - Ring.</a:t>
            </a:r>
          </a:p>
        </p:txBody>
      </p:sp>
      <p:pic>
        <p:nvPicPr>
          <p:cNvPr id="3" name="Picture 2">
            <a:extLst>
              <a:ext uri="{FF2B5EF4-FFF2-40B4-BE49-F238E27FC236}">
                <a16:creationId xmlns:a16="http://schemas.microsoft.com/office/drawing/2014/main" id="{E6518509-3809-2726-BBFA-9767CA96B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0409" y="368400"/>
            <a:ext cx="3705283" cy="3705283"/>
          </a:xfrm>
          <a:prstGeom prst="rect">
            <a:avLst/>
          </a:prstGeom>
        </p:spPr>
      </p:pic>
      <p:sp>
        <p:nvSpPr>
          <p:cNvPr id="9" name="TextBox 8">
            <a:extLst>
              <a:ext uri="{FF2B5EF4-FFF2-40B4-BE49-F238E27FC236}">
                <a16:creationId xmlns:a16="http://schemas.microsoft.com/office/drawing/2014/main" id="{72C6A33B-542A-D049-BDE6-3EFAA486F485}"/>
              </a:ext>
            </a:extLst>
          </p:cNvPr>
          <p:cNvSpPr txBox="1"/>
          <p:nvPr/>
        </p:nvSpPr>
        <p:spPr>
          <a:xfrm>
            <a:off x="424944" y="1851983"/>
            <a:ext cx="4864508" cy="440120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A </a:t>
            </a:r>
            <a:r>
              <a:rPr lang="en-GB" sz="2000" b="1" dirty="0">
                <a:solidFill>
                  <a:srgbClr val="5A3A06"/>
                </a:solidFill>
                <a:latin typeface="Times New Roman" panose="02020603050405020304" pitchFamily="18" charset="0"/>
                <a:cs typeface="Times New Roman" panose="02020603050405020304" pitchFamily="18" charset="0"/>
              </a:rPr>
              <a:t>ring shake</a:t>
            </a:r>
            <a:r>
              <a:rPr lang="en-GB" sz="2000" dirty="0">
                <a:solidFill>
                  <a:srgbClr val="5A3A06"/>
                </a:solidFill>
                <a:latin typeface="Times New Roman" panose="02020603050405020304" pitchFamily="18" charset="0"/>
                <a:cs typeface="Times New Roman" panose="02020603050405020304" pitchFamily="18" charset="0"/>
              </a:rPr>
              <a:t> is a timber defect where the wood splits along one of its annual growth rings, creating a circular or curved crack inside the trunk. This separation usually forms while the tree is still growing, often caused by internal stresses such as rapid temperature changes, strong winds, or sudden growth spurts. It can also result from bacterial infection or frost damage weakening the bond between growth layers. Ring shakes reduce the strength and durability of timber, making affected wood unsuitable for structural use but still useful for decorative or non-load-bearing applications.</a:t>
            </a:r>
          </a:p>
        </p:txBody>
      </p:sp>
      <p:pic>
        <p:nvPicPr>
          <p:cNvPr id="11" name="Picture 10">
            <a:extLst>
              <a:ext uri="{FF2B5EF4-FFF2-40B4-BE49-F238E27FC236}">
                <a16:creationId xmlns:a16="http://schemas.microsoft.com/office/drawing/2014/main" id="{D4D5F004-04CB-5E56-E8F4-2C6C26FCB6CD}"/>
              </a:ext>
            </a:extLst>
          </p:cNvPr>
          <p:cNvPicPr>
            <a:picLocks noChangeAspect="1"/>
          </p:cNvPicPr>
          <p:nvPr/>
        </p:nvPicPr>
        <p:blipFill>
          <a:blip r:embed="rId4"/>
          <a:stretch>
            <a:fillRect/>
          </a:stretch>
        </p:blipFill>
        <p:spPr>
          <a:xfrm>
            <a:off x="5570352" y="3429000"/>
            <a:ext cx="5226564" cy="3060600"/>
          </a:xfrm>
          <a:prstGeom prst="rect">
            <a:avLst/>
          </a:prstGeom>
        </p:spPr>
      </p:pic>
      <p:sp>
        <p:nvSpPr>
          <p:cNvPr id="12" name="Rectangle 11">
            <a:extLst>
              <a:ext uri="{FF2B5EF4-FFF2-40B4-BE49-F238E27FC236}">
                <a16:creationId xmlns:a16="http://schemas.microsoft.com/office/drawing/2014/main" id="{5F15C78A-75EF-3547-30CE-07C80E44B700}"/>
              </a:ext>
            </a:extLst>
          </p:cNvPr>
          <p:cNvSpPr/>
          <p:nvPr/>
        </p:nvSpPr>
        <p:spPr>
          <a:xfrm>
            <a:off x="9029986" y="2046850"/>
            <a:ext cx="2166127" cy="1263452"/>
          </a:xfrm>
          <a:prstGeom prst="rect">
            <a:avLst/>
          </a:prstGeom>
          <a:no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Connector 13">
            <a:extLst>
              <a:ext uri="{FF2B5EF4-FFF2-40B4-BE49-F238E27FC236}">
                <a16:creationId xmlns:a16="http://schemas.microsoft.com/office/drawing/2014/main" id="{B4C692AF-D676-9EB7-5729-7A8A4781944C}"/>
              </a:ext>
            </a:extLst>
          </p:cNvPr>
          <p:cNvCxnSpPr/>
          <p:nvPr/>
        </p:nvCxnSpPr>
        <p:spPr>
          <a:xfrm flipH="1">
            <a:off x="5570352" y="2039815"/>
            <a:ext cx="3411870" cy="1389185"/>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a:extLst>
              <a:ext uri="{FF2B5EF4-FFF2-40B4-BE49-F238E27FC236}">
                <a16:creationId xmlns:a16="http://schemas.microsoft.com/office/drawing/2014/main" id="{B0FCA719-9A31-D84A-A635-190681C2568D}"/>
              </a:ext>
            </a:extLst>
          </p:cNvPr>
          <p:cNvCxnSpPr/>
          <p:nvPr/>
        </p:nvCxnSpPr>
        <p:spPr>
          <a:xfrm flipH="1">
            <a:off x="10796916" y="2046850"/>
            <a:ext cx="399197" cy="13821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1FFCE1F-8ADC-C570-F679-6DAF16D175D4}"/>
              </a:ext>
            </a:extLst>
          </p:cNvPr>
          <p:cNvCxnSpPr/>
          <p:nvPr/>
        </p:nvCxnSpPr>
        <p:spPr>
          <a:xfrm flipH="1">
            <a:off x="10796916" y="3310302"/>
            <a:ext cx="399197" cy="3179298"/>
          </a:xfrm>
          <a:prstGeom prst="line">
            <a:avLst/>
          </a:prstGeom>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D6BF72C-DDD5-7AC1-F7E2-181791845E3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BAC6B7FB-B18B-91B9-67AF-AF02CC8C3A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522980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F7155F9-261E-2812-6576-61DCDD52A99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3730DD5-E882-8C2B-93A1-F00839CEE8F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A665515-E1DE-9AD8-930B-33FF8186DD43}"/>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Shakes - Heart.</a:t>
            </a:r>
          </a:p>
        </p:txBody>
      </p:sp>
      <p:pic>
        <p:nvPicPr>
          <p:cNvPr id="3" name="Picture 2">
            <a:extLst>
              <a:ext uri="{FF2B5EF4-FFF2-40B4-BE49-F238E27FC236}">
                <a16:creationId xmlns:a16="http://schemas.microsoft.com/office/drawing/2014/main" id="{AFB6AC2D-931A-45A2-0D37-AF3F45A36D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93917" y="1969045"/>
            <a:ext cx="3705283" cy="3705283"/>
          </a:xfrm>
          <a:prstGeom prst="rect">
            <a:avLst/>
          </a:prstGeom>
        </p:spPr>
      </p:pic>
      <p:sp>
        <p:nvSpPr>
          <p:cNvPr id="9" name="TextBox 8">
            <a:extLst>
              <a:ext uri="{FF2B5EF4-FFF2-40B4-BE49-F238E27FC236}">
                <a16:creationId xmlns:a16="http://schemas.microsoft.com/office/drawing/2014/main" id="{0E97C59B-3A79-E6A7-35F2-0D80D5D2F9E9}"/>
              </a:ext>
            </a:extLst>
          </p:cNvPr>
          <p:cNvSpPr txBox="1"/>
          <p:nvPr/>
        </p:nvSpPr>
        <p:spPr>
          <a:xfrm>
            <a:off x="677618" y="2295159"/>
            <a:ext cx="6179212" cy="3170099"/>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A </a:t>
            </a:r>
            <a:r>
              <a:rPr lang="en-GB" sz="2000" b="1" dirty="0">
                <a:solidFill>
                  <a:srgbClr val="5A3A06"/>
                </a:solidFill>
                <a:latin typeface="Times New Roman" panose="02020603050405020304" pitchFamily="18" charset="0"/>
                <a:cs typeface="Times New Roman" panose="02020603050405020304" pitchFamily="18" charset="0"/>
              </a:rPr>
              <a:t>heart shake</a:t>
            </a:r>
            <a:r>
              <a:rPr lang="en-GB" sz="2000" dirty="0">
                <a:solidFill>
                  <a:srgbClr val="5A3A06"/>
                </a:solidFill>
                <a:latin typeface="Times New Roman" panose="02020603050405020304" pitchFamily="18" charset="0"/>
                <a:cs typeface="Times New Roman" panose="02020603050405020304" pitchFamily="18" charset="0"/>
              </a:rPr>
              <a:t> is a split that radiates outward from the centre (heartwood) of the tree, often forming star-like cracks through the core. These shakes develop as the tree ages, and the heartwood begins to shrink or lose moisture faster than the surrounding layers. Internal stresses, frost, or rapid drying can cause the wood fibres to separate along the grain. Heart shakes weaken the timber’s structural integrity, making it unsuitable for load-bearing uses but still acceptable for smaller or decorative components where strength is less critical.</a:t>
            </a:r>
          </a:p>
        </p:txBody>
      </p:sp>
      <p:pic>
        <p:nvPicPr>
          <p:cNvPr id="2" name="Picture 1">
            <a:extLst>
              <a:ext uri="{FF2B5EF4-FFF2-40B4-BE49-F238E27FC236}">
                <a16:creationId xmlns:a16="http://schemas.microsoft.com/office/drawing/2014/main" id="{EAE4CE25-FE90-C9ED-7412-A76DE3B9B9C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0E74ADD8-106C-DDA3-4CEF-891E58C9F3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6" name="Picture 5">
            <a:extLst>
              <a:ext uri="{FF2B5EF4-FFF2-40B4-BE49-F238E27FC236}">
                <a16:creationId xmlns:a16="http://schemas.microsoft.com/office/drawing/2014/main" id="{1EEEC328-BE6C-D463-5D11-83A6095626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29204149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1E162B3-3026-367A-1E2F-6A807F1FEDB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B815DA7-F320-899E-ADC4-0A46A97491E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E1A7549-EF95-8E88-FAE1-E3054D7C43E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Shakes - Star.</a:t>
            </a:r>
          </a:p>
        </p:txBody>
      </p:sp>
      <p:pic>
        <p:nvPicPr>
          <p:cNvPr id="3" name="Picture 2">
            <a:extLst>
              <a:ext uri="{FF2B5EF4-FFF2-40B4-BE49-F238E27FC236}">
                <a16:creationId xmlns:a16="http://schemas.microsoft.com/office/drawing/2014/main" id="{CA955D07-E4B8-61C2-A1D2-E03892C5A70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693917" y="1969045"/>
            <a:ext cx="3705283" cy="3705283"/>
          </a:xfrm>
          <a:prstGeom prst="rect">
            <a:avLst/>
          </a:prstGeom>
        </p:spPr>
      </p:pic>
      <p:sp>
        <p:nvSpPr>
          <p:cNvPr id="9" name="TextBox 8">
            <a:extLst>
              <a:ext uri="{FF2B5EF4-FFF2-40B4-BE49-F238E27FC236}">
                <a16:creationId xmlns:a16="http://schemas.microsoft.com/office/drawing/2014/main" id="{E0B474B4-DF6F-1BAB-314B-09659E54EBDE}"/>
              </a:ext>
            </a:extLst>
          </p:cNvPr>
          <p:cNvSpPr txBox="1"/>
          <p:nvPr/>
        </p:nvSpPr>
        <p:spPr>
          <a:xfrm>
            <a:off x="424944" y="1851983"/>
            <a:ext cx="6179212" cy="3170099"/>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A </a:t>
            </a:r>
            <a:r>
              <a:rPr lang="en-GB" sz="2000" b="1" dirty="0">
                <a:solidFill>
                  <a:srgbClr val="5A3A06"/>
                </a:solidFill>
                <a:latin typeface="Times New Roman" panose="02020603050405020304" pitchFamily="18" charset="0"/>
                <a:cs typeface="Times New Roman" panose="02020603050405020304" pitchFamily="18" charset="0"/>
              </a:rPr>
              <a:t>star shake</a:t>
            </a:r>
            <a:r>
              <a:rPr lang="en-GB" sz="2000" dirty="0">
                <a:solidFill>
                  <a:srgbClr val="5A3A06"/>
                </a:solidFill>
                <a:latin typeface="Times New Roman" panose="02020603050405020304" pitchFamily="18" charset="0"/>
                <a:cs typeface="Times New Roman" panose="02020603050405020304" pitchFamily="18" charset="0"/>
              </a:rPr>
              <a:t> is a type of timber defect where multiple cracks radiate outward from the centre of the tree trunk, forming a star-like pattern. These splits usually occur due to internal stresses caused by rapid drying, frost, or strong winds while the tree is growing or seasoning. The cracks separate the wood fibres along the grain, weakening the timber’s structural integrity. Star shakes are common in older trees and can extend deep into the heartwood, making the affected timber unsuitable for structural use but still usable for smaller or decorative applications.</a:t>
            </a:r>
          </a:p>
        </p:txBody>
      </p:sp>
      <p:pic>
        <p:nvPicPr>
          <p:cNvPr id="2" name="Picture 1">
            <a:extLst>
              <a:ext uri="{FF2B5EF4-FFF2-40B4-BE49-F238E27FC236}">
                <a16:creationId xmlns:a16="http://schemas.microsoft.com/office/drawing/2014/main" id="{82FE2F4D-06D5-55AC-9F62-9A51EE705F5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738B511-1893-D856-057C-9D33EE4A9E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194561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Twisted Fibres.</a:t>
            </a:r>
          </a:p>
        </p:txBody>
      </p:sp>
      <p:sp>
        <p:nvSpPr>
          <p:cNvPr id="3" name="TextBox 2">
            <a:extLst>
              <a:ext uri="{FF2B5EF4-FFF2-40B4-BE49-F238E27FC236}">
                <a16:creationId xmlns:a16="http://schemas.microsoft.com/office/drawing/2014/main" id="{94D0C7EF-4AFA-BD5D-D984-0434678DFE20}"/>
              </a:ext>
            </a:extLst>
          </p:cNvPr>
          <p:cNvSpPr txBox="1"/>
          <p:nvPr/>
        </p:nvSpPr>
        <p:spPr>
          <a:xfrm>
            <a:off x="677618" y="2590390"/>
            <a:ext cx="6179212" cy="286232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A </a:t>
            </a:r>
            <a:r>
              <a:rPr lang="en-GB" sz="2000" b="1" dirty="0">
                <a:solidFill>
                  <a:srgbClr val="5A3A06"/>
                </a:solidFill>
                <a:latin typeface="Times New Roman" panose="02020603050405020304" pitchFamily="18" charset="0"/>
                <a:cs typeface="Times New Roman" panose="02020603050405020304" pitchFamily="18" charset="0"/>
              </a:rPr>
              <a:t>twisted fibre</a:t>
            </a:r>
            <a:r>
              <a:rPr lang="en-GB" sz="2000" dirty="0">
                <a:solidFill>
                  <a:srgbClr val="5A3A06"/>
                </a:solidFill>
                <a:latin typeface="Times New Roman" panose="02020603050405020304" pitchFamily="18" charset="0"/>
                <a:cs typeface="Times New Roman" panose="02020603050405020304" pitchFamily="18" charset="0"/>
              </a:rPr>
              <a:t> defect occurs when the wood grain spirals around the trunk instead of running straight along its length. This happens as the tree grows unevenly, often due to persistent wind pressure, uneven sunlight exposure, or the tree leaning on a slope. The fibres follow this spiral growth pattern, creating timber that is difficult to saw, plane, or split cleanly. Twisted grain reduces the wood’s strength and stability, making it prone to warping and distortion during drying or use in construction.</a:t>
            </a:r>
          </a:p>
        </p:txBody>
      </p:sp>
      <p:pic>
        <p:nvPicPr>
          <p:cNvPr id="7" name="Picture 6">
            <a:extLst>
              <a:ext uri="{FF2B5EF4-FFF2-40B4-BE49-F238E27FC236}">
                <a16:creationId xmlns:a16="http://schemas.microsoft.com/office/drawing/2014/main" id="{6A4EFAA5-577F-3955-F231-6A27C66A74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9393" y="1475381"/>
            <a:ext cx="3311661" cy="4967492"/>
          </a:xfrm>
          <a:prstGeom prst="rect">
            <a:avLst/>
          </a:prstGeom>
        </p:spPr>
      </p:pic>
      <p:pic>
        <p:nvPicPr>
          <p:cNvPr id="2" name="Picture 1">
            <a:extLst>
              <a:ext uri="{FF2B5EF4-FFF2-40B4-BE49-F238E27FC236}">
                <a16:creationId xmlns:a16="http://schemas.microsoft.com/office/drawing/2014/main" id="{78D5014D-758D-0454-52C4-24940CBE72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FE7A1DB2-C942-A4EE-3F18-678255ECCA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6" name="Picture 5">
            <a:extLst>
              <a:ext uri="{FF2B5EF4-FFF2-40B4-BE49-F238E27FC236}">
                <a16:creationId xmlns:a16="http://schemas.microsoft.com/office/drawing/2014/main" id="{94E1F6E0-E440-419E-F22E-884380CB15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23224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Water Stains.</a:t>
            </a:r>
          </a:p>
        </p:txBody>
      </p:sp>
      <p:sp>
        <p:nvSpPr>
          <p:cNvPr id="3" name="TextBox 2">
            <a:extLst>
              <a:ext uri="{FF2B5EF4-FFF2-40B4-BE49-F238E27FC236}">
                <a16:creationId xmlns:a16="http://schemas.microsoft.com/office/drawing/2014/main" id="{325BC9FB-14F6-87FB-A838-881A43219EFF}"/>
              </a:ext>
            </a:extLst>
          </p:cNvPr>
          <p:cNvSpPr txBox="1"/>
          <p:nvPr/>
        </p:nvSpPr>
        <p:spPr>
          <a:xfrm>
            <a:off x="677618" y="2670673"/>
            <a:ext cx="6179212" cy="3170099"/>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A </a:t>
            </a:r>
            <a:r>
              <a:rPr lang="en-GB" sz="2000" b="1" dirty="0">
                <a:solidFill>
                  <a:srgbClr val="5A3A06"/>
                </a:solidFill>
                <a:latin typeface="Times New Roman" panose="02020603050405020304" pitchFamily="18" charset="0"/>
                <a:cs typeface="Times New Roman" panose="02020603050405020304" pitchFamily="18" charset="0"/>
              </a:rPr>
              <a:t>water stain</a:t>
            </a:r>
            <a:r>
              <a:rPr lang="en-GB" sz="2000" dirty="0">
                <a:solidFill>
                  <a:srgbClr val="5A3A06"/>
                </a:solidFill>
                <a:latin typeface="Times New Roman" panose="02020603050405020304" pitchFamily="18" charset="0"/>
                <a:cs typeface="Times New Roman" panose="02020603050405020304" pitchFamily="18" charset="0"/>
              </a:rPr>
              <a:t> defect appears as discoloured patches or streaks on the wood surface, often grey, blue, or dark brown. These stains form when water penetrates the timber, reacting with tannins and minerals inside the wood. They can occur while the tree is still standing — from rain or groundwater — or after felling, during storage or seasoning. Although water stains rarely affect the wood’s strength, they spoil its appearance and can make finishing or polishing difficult, especially in decorative or furniture-grade timber.</a:t>
            </a:r>
          </a:p>
        </p:txBody>
      </p:sp>
      <p:pic>
        <p:nvPicPr>
          <p:cNvPr id="7" name="Picture 6">
            <a:extLst>
              <a:ext uri="{FF2B5EF4-FFF2-40B4-BE49-F238E27FC236}">
                <a16:creationId xmlns:a16="http://schemas.microsoft.com/office/drawing/2014/main" id="{F1FB3264-E4E0-77AF-BF65-E6E5ABCE44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8857" y="1983536"/>
            <a:ext cx="4021771" cy="4021771"/>
          </a:xfrm>
          <a:prstGeom prst="rect">
            <a:avLst/>
          </a:prstGeom>
        </p:spPr>
      </p:pic>
      <p:pic>
        <p:nvPicPr>
          <p:cNvPr id="2" name="Picture 1">
            <a:extLst>
              <a:ext uri="{FF2B5EF4-FFF2-40B4-BE49-F238E27FC236}">
                <a16:creationId xmlns:a16="http://schemas.microsoft.com/office/drawing/2014/main" id="{5A970067-261D-D2B8-D125-50723B6C0BD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06592FFF-A177-5F27-FF87-9F856897CF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611506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Wind Cracks.</a:t>
            </a:r>
          </a:p>
        </p:txBody>
      </p:sp>
      <p:sp>
        <p:nvSpPr>
          <p:cNvPr id="3" name="TextBox 2">
            <a:extLst>
              <a:ext uri="{FF2B5EF4-FFF2-40B4-BE49-F238E27FC236}">
                <a16:creationId xmlns:a16="http://schemas.microsoft.com/office/drawing/2014/main" id="{6F3B9292-0A29-8AFB-0F06-B3C25C1009A1}"/>
              </a:ext>
            </a:extLst>
          </p:cNvPr>
          <p:cNvSpPr txBox="1"/>
          <p:nvPr/>
        </p:nvSpPr>
        <p:spPr>
          <a:xfrm>
            <a:off x="677618" y="2567952"/>
            <a:ext cx="6179212" cy="2862322"/>
          </a:xfrm>
          <a:prstGeom prst="rect">
            <a:avLst/>
          </a:prstGeom>
          <a:noFill/>
        </p:spPr>
        <p:txBody>
          <a:bodyPr wrap="square">
            <a:spAutoFit/>
          </a:bodyPr>
          <a:lstStyle/>
          <a:p>
            <a:r>
              <a:rPr lang="en-GB" sz="2000" b="1" dirty="0">
                <a:solidFill>
                  <a:srgbClr val="5A3A06"/>
                </a:solidFill>
                <a:latin typeface="Times New Roman" panose="02020603050405020304" pitchFamily="18" charset="0"/>
                <a:cs typeface="Times New Roman" panose="02020603050405020304" pitchFamily="18" charset="0"/>
              </a:rPr>
              <a:t>Wind cracks</a:t>
            </a:r>
            <a:r>
              <a:rPr lang="en-GB" sz="2000" dirty="0">
                <a:solidFill>
                  <a:srgbClr val="5A3A06"/>
                </a:solidFill>
                <a:latin typeface="Times New Roman" panose="02020603050405020304" pitchFamily="18" charset="0"/>
                <a:cs typeface="Times New Roman" panose="02020603050405020304" pitchFamily="18" charset="0"/>
              </a:rPr>
              <a:t> are splits that form in a tree’s trunk due to strong, uneven wind pressure acting on the stem over time. When gusts repeatedly bend or twist the tree, internal stresses build up within the wood fibres. If the stress becomes too great, the fibres separate, creating long, radial cracks that run from the centre of the trunk outward. These cracks weaken the structural integrity of the timber and can extend deep into the heartwood, making affected logs unsuitable for load‑bearing uses.</a:t>
            </a:r>
          </a:p>
        </p:txBody>
      </p:sp>
      <p:pic>
        <p:nvPicPr>
          <p:cNvPr id="7" name="Picture 6">
            <a:extLst>
              <a:ext uri="{FF2B5EF4-FFF2-40B4-BE49-F238E27FC236}">
                <a16:creationId xmlns:a16="http://schemas.microsoft.com/office/drawing/2014/main" id="{B28230AA-171D-D4C6-9709-8BE68E4AD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778" y="2025143"/>
            <a:ext cx="3755771" cy="3755771"/>
          </a:xfrm>
          <a:prstGeom prst="rect">
            <a:avLst/>
          </a:prstGeom>
        </p:spPr>
      </p:pic>
      <p:pic>
        <p:nvPicPr>
          <p:cNvPr id="2" name="Picture 1">
            <a:extLst>
              <a:ext uri="{FF2B5EF4-FFF2-40B4-BE49-F238E27FC236}">
                <a16:creationId xmlns:a16="http://schemas.microsoft.com/office/drawing/2014/main" id="{29B1972E-B4F8-5E2B-E533-5AC35A85FC4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5C8C34F-364C-CEC7-B5A4-288D309AC9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6" name="Picture 5">
            <a:extLst>
              <a:ext uri="{FF2B5EF4-FFF2-40B4-BE49-F238E27FC236}">
                <a16:creationId xmlns:a16="http://schemas.microsoft.com/office/drawing/2014/main" id="{BC5FB39E-E5E6-2EB5-4AF2-0959F3DDCC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6070759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72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C568BEAC-ECC3-7968-8DC1-2C0DB0FEAD0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5DB099E-6AFD-75E8-A6E6-7120C84062D9}"/>
              </a:ext>
            </a:extLst>
          </p:cNvPr>
          <p:cNvSpPr/>
          <p:nvPr/>
        </p:nvSpPr>
        <p:spPr>
          <a:xfrm>
            <a:off x="2348821" y="2828835"/>
            <a:ext cx="7494360" cy="1200329"/>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Conversion Defects</a:t>
            </a:r>
          </a:p>
        </p:txBody>
      </p:sp>
    </p:spTree>
    <p:extLst>
      <p:ext uri="{BB962C8B-B14F-4D97-AF65-F5344CB8AC3E}">
        <p14:creationId xmlns:p14="http://schemas.microsoft.com/office/powerpoint/2010/main" val="42447309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Chip Mark.</a:t>
            </a:r>
          </a:p>
        </p:txBody>
      </p:sp>
      <p:pic>
        <p:nvPicPr>
          <p:cNvPr id="3" name="Picture 2">
            <a:extLst>
              <a:ext uri="{FF2B5EF4-FFF2-40B4-BE49-F238E27FC236}">
                <a16:creationId xmlns:a16="http://schemas.microsoft.com/office/drawing/2014/main" id="{DB57AF32-4326-403D-E93C-9B0758FF3B29}"/>
              </a:ext>
            </a:extLst>
          </p:cNvPr>
          <p:cNvPicPr>
            <a:picLocks noChangeAspect="1"/>
          </p:cNvPicPr>
          <p:nvPr/>
        </p:nvPicPr>
        <p:blipFill>
          <a:blip r:embed="rId3"/>
          <a:stretch>
            <a:fillRect/>
          </a:stretch>
        </p:blipFill>
        <p:spPr>
          <a:xfrm>
            <a:off x="6377631" y="2158641"/>
            <a:ext cx="4934639" cy="3000794"/>
          </a:xfrm>
          <a:prstGeom prst="rect">
            <a:avLst/>
          </a:prstGeom>
        </p:spPr>
      </p:pic>
      <p:sp>
        <p:nvSpPr>
          <p:cNvPr id="7" name="TextBox 6">
            <a:extLst>
              <a:ext uri="{FF2B5EF4-FFF2-40B4-BE49-F238E27FC236}">
                <a16:creationId xmlns:a16="http://schemas.microsoft.com/office/drawing/2014/main" id="{E2CCBE2B-F2F3-C241-D647-7EC4B7A174BB}"/>
              </a:ext>
            </a:extLst>
          </p:cNvPr>
          <p:cNvSpPr txBox="1"/>
          <p:nvPr/>
        </p:nvSpPr>
        <p:spPr>
          <a:xfrm>
            <a:off x="323491" y="1873233"/>
            <a:ext cx="5277928" cy="3785652"/>
          </a:xfrm>
          <a:prstGeom prst="rect">
            <a:avLst/>
          </a:prstGeom>
          <a:noFill/>
        </p:spPr>
        <p:txBody>
          <a:bodyPr wrap="square">
            <a:spAutoFit/>
          </a:bodyPr>
          <a:lstStyle/>
          <a:p>
            <a:r>
              <a:rPr lang="en-GB" sz="2000" b="1" dirty="0">
                <a:solidFill>
                  <a:srgbClr val="5A3A06"/>
                </a:solidFill>
                <a:latin typeface="Times New Roman" panose="02020603050405020304" pitchFamily="18" charset="0"/>
                <a:cs typeface="Times New Roman" panose="02020603050405020304" pitchFamily="18" charset="0"/>
              </a:rPr>
              <a:t>Chip marks </a:t>
            </a:r>
            <a:r>
              <a:rPr lang="en-GB" sz="2000" dirty="0">
                <a:solidFill>
                  <a:srgbClr val="5A3A06"/>
                </a:solidFill>
                <a:latin typeface="Times New Roman" panose="02020603050405020304" pitchFamily="18" charset="0"/>
                <a:cs typeface="Times New Roman" panose="02020603050405020304" pitchFamily="18" charset="0"/>
              </a:rPr>
              <a:t>occur when small sections of wood are torn or ripped from the surface during machining, typically while </a:t>
            </a:r>
            <a:r>
              <a:rPr lang="en-GB" sz="2000" dirty="0" err="1">
                <a:solidFill>
                  <a:srgbClr val="5A3A06"/>
                </a:solidFill>
                <a:latin typeface="Times New Roman" panose="02020603050405020304" pitchFamily="18" charset="0"/>
                <a:cs typeface="Times New Roman" panose="02020603050405020304" pitchFamily="18" charset="0"/>
              </a:rPr>
              <a:t>planing</a:t>
            </a:r>
            <a:r>
              <a:rPr lang="en-GB" sz="2000" dirty="0">
                <a:solidFill>
                  <a:srgbClr val="5A3A06"/>
                </a:solidFill>
                <a:latin typeface="Times New Roman" panose="02020603050405020304" pitchFamily="18" charset="0"/>
                <a:cs typeface="Times New Roman" panose="02020603050405020304" pitchFamily="18" charset="0"/>
              </a:rPr>
              <a:t> or sawing. This defect happens when the grain direction opposes the cutting motion, causing fibres to lift and break away instead of slicing cleanly. The result is a rough, uneven patch that spoils the smooth finish and may weaken the timber’s surface integrity. Good tool maintenance, correct feed speed, and cutting with the grain help reduce chip marks and ensure a cleaner, more professional finish.</a:t>
            </a:r>
          </a:p>
        </p:txBody>
      </p:sp>
      <p:pic>
        <p:nvPicPr>
          <p:cNvPr id="2" name="Picture 1">
            <a:extLst>
              <a:ext uri="{FF2B5EF4-FFF2-40B4-BE49-F238E27FC236}">
                <a16:creationId xmlns:a16="http://schemas.microsoft.com/office/drawing/2014/main" id="{4B5C3B05-D42C-B64A-0F8D-29492BF3FEC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6542E1F-1788-D516-9E78-F4AC03FA15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8075312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Diagonal Grain.</a:t>
            </a:r>
          </a:p>
        </p:txBody>
      </p:sp>
      <p:sp>
        <p:nvSpPr>
          <p:cNvPr id="3" name="TextBox 2">
            <a:extLst>
              <a:ext uri="{FF2B5EF4-FFF2-40B4-BE49-F238E27FC236}">
                <a16:creationId xmlns:a16="http://schemas.microsoft.com/office/drawing/2014/main" id="{CDFCB5E5-675C-E43D-5F01-699A8018B90E}"/>
              </a:ext>
            </a:extLst>
          </p:cNvPr>
          <p:cNvSpPr txBox="1"/>
          <p:nvPr/>
        </p:nvSpPr>
        <p:spPr>
          <a:xfrm>
            <a:off x="632739" y="2132131"/>
            <a:ext cx="5201469"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Diagonal grain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where the grain of the timber runs at an angle instead of parallel to the length of the board. This usually happens when the log is not sawn straight or when the cut passes through the tree’s growth rings at an angle. As a result, the board shows slanted grain lines, which can weaken the timber and make it more prone to warping or splitting under load. Diagonal grain also reduces the visual quality of the wood and can affect how it machines, making it less suitable for precision construction work.</a:t>
            </a:r>
          </a:p>
        </p:txBody>
      </p:sp>
      <p:pic>
        <p:nvPicPr>
          <p:cNvPr id="6" name="Picture 5">
            <a:extLst>
              <a:ext uri="{FF2B5EF4-FFF2-40B4-BE49-F238E27FC236}">
                <a16:creationId xmlns:a16="http://schemas.microsoft.com/office/drawing/2014/main" id="{BE9DB392-500F-A853-2C29-93BBCA3E062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2928637B-84D7-CD2E-A0C5-0BD7C90CDEC3}"/>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11546" t="25363" r="16307" b="30798"/>
          <a:stretch>
            <a:fillRect/>
          </a:stretch>
        </p:blipFill>
        <p:spPr>
          <a:xfrm>
            <a:off x="7365010" y="2412620"/>
            <a:ext cx="3686327" cy="3359879"/>
          </a:xfrm>
          <a:prstGeom prst="rect">
            <a:avLst/>
          </a:prstGeom>
        </p:spPr>
      </p:pic>
      <p:pic>
        <p:nvPicPr>
          <p:cNvPr id="7" name="Picture 6">
            <a:extLst>
              <a:ext uri="{FF2B5EF4-FFF2-40B4-BE49-F238E27FC236}">
                <a16:creationId xmlns:a16="http://schemas.microsoft.com/office/drawing/2014/main" id="{AB79F648-5896-FC12-15AD-DD5216A1C2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6061566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Wood Defects.</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56CE9869-578B-4DAB-8ABC-BDB48752107E}"/>
              </a:ext>
            </a:extLst>
          </p:cNvPr>
          <p:cNvSpPr/>
          <p:nvPr/>
        </p:nvSpPr>
        <p:spPr>
          <a:xfrm>
            <a:off x="304799" y="1589109"/>
            <a:ext cx="7964557" cy="646331"/>
          </a:xfrm>
          <a:prstGeom prst="rect">
            <a:avLst/>
          </a:prstGeom>
        </p:spPr>
        <p:txBody>
          <a:bodyPr wrap="square">
            <a:spAutoFit/>
          </a:bodyPr>
          <a:lstStyle/>
          <a:p>
            <a:r>
              <a:rPr lang="en-US" dirty="0">
                <a:solidFill>
                  <a:srgbClr val="5A3A06"/>
                </a:solidFill>
              </a:rPr>
              <a:t>A defect is an irregularity or abnormality found in or on wood. These defects are caused for several reasons, see the diagram below.</a:t>
            </a:r>
            <a:endParaRPr lang="en-GB" dirty="0"/>
          </a:p>
        </p:txBody>
      </p:sp>
      <p:grpSp>
        <p:nvGrpSpPr>
          <p:cNvPr id="24" name="Group 23">
            <a:extLst>
              <a:ext uri="{FF2B5EF4-FFF2-40B4-BE49-F238E27FC236}">
                <a16:creationId xmlns:a16="http://schemas.microsoft.com/office/drawing/2014/main" id="{6E199231-0C99-4BF4-B208-526E3F25D05A}"/>
              </a:ext>
            </a:extLst>
          </p:cNvPr>
          <p:cNvGrpSpPr/>
          <p:nvPr/>
        </p:nvGrpSpPr>
        <p:grpSpPr>
          <a:xfrm>
            <a:off x="2898633" y="3220426"/>
            <a:ext cx="9087133" cy="3545748"/>
            <a:chOff x="1530232" y="2967335"/>
            <a:chExt cx="9087133" cy="3545748"/>
          </a:xfrm>
        </p:grpSpPr>
        <p:sp>
          <p:nvSpPr>
            <p:cNvPr id="3" name="Rectangle 2">
              <a:extLst>
                <a:ext uri="{FF2B5EF4-FFF2-40B4-BE49-F238E27FC236}">
                  <a16:creationId xmlns:a16="http://schemas.microsoft.com/office/drawing/2014/main" id="{17DF7CDA-D96D-4688-A996-D3A38622205F}"/>
                </a:ext>
              </a:extLst>
            </p:cNvPr>
            <p:cNvSpPr/>
            <p:nvPr/>
          </p:nvSpPr>
          <p:spPr>
            <a:xfrm>
              <a:off x="4034153" y="2967335"/>
              <a:ext cx="4123693" cy="923330"/>
            </a:xfrm>
            <a:prstGeom prst="rect">
              <a:avLst/>
            </a:prstGeom>
            <a:noFill/>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rPr>
                <a:t>Wood Defects</a:t>
              </a:r>
            </a:p>
          </p:txBody>
        </p:sp>
        <p:sp>
          <p:nvSpPr>
            <p:cNvPr id="6" name="Rectangle 5">
              <a:extLst>
                <a:ext uri="{FF2B5EF4-FFF2-40B4-BE49-F238E27FC236}">
                  <a16:creationId xmlns:a16="http://schemas.microsoft.com/office/drawing/2014/main" id="{0EB41F03-3101-4B05-A69D-036215EE3EF6}"/>
                </a:ext>
              </a:extLst>
            </p:cNvPr>
            <p:cNvSpPr/>
            <p:nvPr/>
          </p:nvSpPr>
          <p:spPr>
            <a:xfrm>
              <a:off x="1530232" y="4728578"/>
              <a:ext cx="1573508"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rPr>
                <a:t>Natural</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9" name="Rectangle 8">
              <a:extLst>
                <a:ext uri="{FF2B5EF4-FFF2-40B4-BE49-F238E27FC236}">
                  <a16:creationId xmlns:a16="http://schemas.microsoft.com/office/drawing/2014/main" id="{7E3D6D6E-2230-417D-BB21-23D0CA3CC50E}"/>
                </a:ext>
              </a:extLst>
            </p:cNvPr>
            <p:cNvSpPr/>
            <p:nvPr/>
          </p:nvSpPr>
          <p:spPr>
            <a:xfrm>
              <a:off x="2900287" y="5543587"/>
              <a:ext cx="2267737"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rPr>
                <a:t>Conversion</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0" name="Rectangle 9">
              <a:extLst>
                <a:ext uri="{FF2B5EF4-FFF2-40B4-BE49-F238E27FC236}">
                  <a16:creationId xmlns:a16="http://schemas.microsoft.com/office/drawing/2014/main" id="{CD2DEAFE-25E3-4A51-B1DD-BFA631B62232}"/>
                </a:ext>
              </a:extLst>
            </p:cNvPr>
            <p:cNvSpPr/>
            <p:nvPr/>
          </p:nvSpPr>
          <p:spPr>
            <a:xfrm>
              <a:off x="5056293" y="5866752"/>
              <a:ext cx="2079415"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rPr>
                <a:t>Seasoning</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1" name="Rectangle 10">
              <a:extLst>
                <a:ext uri="{FF2B5EF4-FFF2-40B4-BE49-F238E27FC236}">
                  <a16:creationId xmlns:a16="http://schemas.microsoft.com/office/drawing/2014/main" id="{8CFF2774-2BCF-4CD1-AB0E-0A82ECA909D1}"/>
                </a:ext>
              </a:extLst>
            </p:cNvPr>
            <p:cNvSpPr/>
            <p:nvPr/>
          </p:nvSpPr>
          <p:spPr>
            <a:xfrm>
              <a:off x="7555759" y="5543587"/>
              <a:ext cx="1204176"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rPr>
                <a:t>Fungi</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4D8A3BB2-5E59-4141-ABC2-43B9656117D4}"/>
                </a:ext>
              </a:extLst>
            </p:cNvPr>
            <p:cNvSpPr/>
            <p:nvPr/>
          </p:nvSpPr>
          <p:spPr>
            <a:xfrm>
              <a:off x="9132663" y="4728578"/>
              <a:ext cx="1484702"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rPr>
                <a:t>Insects</a:t>
              </a:r>
              <a:endParaRPr lang="en-US" sz="5400" b="0" cap="none" spc="0" dirty="0">
                <a:ln w="0"/>
                <a:solidFill>
                  <a:srgbClr val="5A3A06"/>
                </a:solidFill>
                <a:effectLst>
                  <a:outerShdw blurRad="38100" dist="19050" dir="2700000" algn="tl" rotWithShape="0">
                    <a:schemeClr val="dk1">
                      <a:alpha val="40000"/>
                    </a:schemeClr>
                  </a:outerShdw>
                </a:effectLst>
              </a:endParaRPr>
            </a:p>
          </p:txBody>
        </p:sp>
        <p:cxnSp>
          <p:nvCxnSpPr>
            <p:cNvPr id="13" name="Straight Arrow Connector 12">
              <a:extLst>
                <a:ext uri="{FF2B5EF4-FFF2-40B4-BE49-F238E27FC236}">
                  <a16:creationId xmlns:a16="http://schemas.microsoft.com/office/drawing/2014/main" id="{D079BA74-4AC5-457A-8E39-F3D7EC1A8F8D}"/>
                </a:ext>
              </a:extLst>
            </p:cNvPr>
            <p:cNvCxnSpPr/>
            <p:nvPr/>
          </p:nvCxnSpPr>
          <p:spPr>
            <a:xfrm flipH="1">
              <a:off x="2900287" y="3890665"/>
              <a:ext cx="1386790" cy="837913"/>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5285FD3-7201-4B03-BE37-8C504AEE7B53}"/>
                </a:ext>
              </a:extLst>
            </p:cNvPr>
            <p:cNvCxnSpPr>
              <a:cxnSpLocks/>
              <a:stCxn id="3" idx="2"/>
              <a:endCxn id="10" idx="0"/>
            </p:cNvCxnSpPr>
            <p:nvPr/>
          </p:nvCxnSpPr>
          <p:spPr>
            <a:xfrm>
              <a:off x="6096000" y="3890665"/>
              <a:ext cx="1" cy="1976087"/>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3A84B48B-065E-410F-BF16-56B6BE75765F}"/>
                </a:ext>
              </a:extLst>
            </p:cNvPr>
            <p:cNvCxnSpPr>
              <a:cxnSpLocks/>
            </p:cNvCxnSpPr>
            <p:nvPr/>
          </p:nvCxnSpPr>
          <p:spPr>
            <a:xfrm>
              <a:off x="7915105" y="3888362"/>
              <a:ext cx="1376607" cy="990346"/>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6A36776-897D-426D-9237-58C1BF753C6F}"/>
                </a:ext>
              </a:extLst>
            </p:cNvPr>
            <p:cNvCxnSpPr>
              <a:cxnSpLocks/>
            </p:cNvCxnSpPr>
            <p:nvPr/>
          </p:nvCxnSpPr>
          <p:spPr>
            <a:xfrm>
              <a:off x="6938275" y="3896486"/>
              <a:ext cx="1051121" cy="1762192"/>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CE4F3E1-2C42-45DD-8BBB-EFC10475D965}"/>
                </a:ext>
              </a:extLst>
            </p:cNvPr>
            <p:cNvCxnSpPr>
              <a:cxnSpLocks/>
            </p:cNvCxnSpPr>
            <p:nvPr/>
          </p:nvCxnSpPr>
          <p:spPr>
            <a:xfrm flipH="1">
              <a:off x="4287077" y="3896486"/>
              <a:ext cx="894769" cy="1762192"/>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Rectangle 22">
            <a:extLst>
              <a:ext uri="{FF2B5EF4-FFF2-40B4-BE49-F238E27FC236}">
                <a16:creationId xmlns:a16="http://schemas.microsoft.com/office/drawing/2014/main" id="{6A8D2D4D-773D-4A95-B3BD-E006F71ED36B}"/>
              </a:ext>
            </a:extLst>
          </p:cNvPr>
          <p:cNvSpPr/>
          <p:nvPr/>
        </p:nvSpPr>
        <p:spPr>
          <a:xfrm>
            <a:off x="354392" y="2294645"/>
            <a:ext cx="7507820" cy="2308324"/>
          </a:xfrm>
          <a:prstGeom prst="rect">
            <a:avLst/>
          </a:prstGeom>
        </p:spPr>
        <p:txBody>
          <a:bodyPr wrap="square">
            <a:spAutoFit/>
          </a:bodyPr>
          <a:lstStyle/>
          <a:p>
            <a:pPr fontAlgn="base"/>
            <a:r>
              <a:rPr lang="en-US" dirty="0">
                <a:solidFill>
                  <a:srgbClr val="5A3A06"/>
                </a:solidFill>
              </a:rPr>
              <a:t>All defects affect the wood and in different ways, but they are all responsible for the following:</a:t>
            </a:r>
            <a:r>
              <a:rPr lang="en-GB" dirty="0">
                <a:solidFill>
                  <a:srgbClr val="5A3A06"/>
                </a:solidFill>
              </a:rPr>
              <a:t>​</a:t>
            </a:r>
          </a:p>
          <a:p>
            <a:pPr fontAlgn="base"/>
            <a:r>
              <a:rPr lang="en-GB" dirty="0">
                <a:solidFill>
                  <a:srgbClr val="5A3A06"/>
                </a:solidFill>
              </a:rPr>
              <a:t>​</a:t>
            </a:r>
          </a:p>
          <a:p>
            <a:pPr fontAlgn="base">
              <a:buFont typeface="Arial" panose="020B0604020202020204" pitchFamily="34" charset="0"/>
              <a:buChar char="•"/>
            </a:pPr>
            <a:r>
              <a:rPr lang="en-GB" dirty="0">
                <a:solidFill>
                  <a:srgbClr val="5A3A06"/>
                </a:solidFill>
              </a:rPr>
              <a:t>The strength of the wood is reduced</a:t>
            </a:r>
            <a:r>
              <a:rPr lang="en-US" dirty="0">
                <a:solidFill>
                  <a:srgbClr val="5A3A06"/>
                </a:solidFill>
              </a:rPr>
              <a:t>​</a:t>
            </a:r>
          </a:p>
          <a:p>
            <a:pPr fontAlgn="base">
              <a:buFont typeface="Arial" panose="020B0604020202020204" pitchFamily="34" charset="0"/>
              <a:buChar char="•"/>
            </a:pPr>
            <a:r>
              <a:rPr lang="en-GB" dirty="0">
                <a:solidFill>
                  <a:srgbClr val="5A3A06"/>
                </a:solidFill>
              </a:rPr>
              <a:t>The durability is lowered</a:t>
            </a:r>
            <a:r>
              <a:rPr lang="en-US" dirty="0">
                <a:solidFill>
                  <a:srgbClr val="5A3A06"/>
                </a:solidFill>
              </a:rPr>
              <a:t>​</a:t>
            </a:r>
          </a:p>
          <a:p>
            <a:pPr fontAlgn="base">
              <a:buFont typeface="Arial" panose="020B0604020202020204" pitchFamily="34" charset="0"/>
              <a:buChar char="•"/>
            </a:pPr>
            <a:r>
              <a:rPr lang="en-GB" dirty="0">
                <a:solidFill>
                  <a:srgbClr val="5A3A06"/>
                </a:solidFill>
              </a:rPr>
              <a:t>The utility is lowered</a:t>
            </a:r>
            <a:r>
              <a:rPr lang="en-US" dirty="0">
                <a:solidFill>
                  <a:srgbClr val="5A3A06"/>
                </a:solidFill>
              </a:rPr>
              <a:t>​</a:t>
            </a:r>
          </a:p>
          <a:p>
            <a:pPr fontAlgn="base">
              <a:buFont typeface="Arial" panose="020B0604020202020204" pitchFamily="34" charset="0"/>
              <a:buChar char="•"/>
            </a:pPr>
            <a:r>
              <a:rPr lang="en-GB" dirty="0">
                <a:solidFill>
                  <a:srgbClr val="5A3A06"/>
                </a:solidFill>
              </a:rPr>
              <a:t>They give poor appearance</a:t>
            </a:r>
            <a:r>
              <a:rPr lang="en-US" dirty="0">
                <a:solidFill>
                  <a:srgbClr val="5A3A06"/>
                </a:solidFill>
              </a:rPr>
              <a:t>​</a:t>
            </a:r>
          </a:p>
          <a:p>
            <a:pPr fontAlgn="base">
              <a:buFont typeface="Arial" panose="020B0604020202020204" pitchFamily="34" charset="0"/>
              <a:buChar char="•"/>
            </a:pPr>
            <a:r>
              <a:rPr lang="en-GB" dirty="0">
                <a:solidFill>
                  <a:srgbClr val="5A3A06"/>
                </a:solidFill>
              </a:rPr>
              <a:t>They cause decay in the wood</a:t>
            </a:r>
            <a:r>
              <a:rPr lang="en-US" dirty="0">
                <a:solidFill>
                  <a:srgbClr val="5A3A06"/>
                </a:solidFill>
              </a:rPr>
              <a:t>​</a:t>
            </a:r>
            <a:endParaRPr lang="en-US" b="0" i="0" dirty="0">
              <a:solidFill>
                <a:srgbClr val="5A3A06"/>
              </a:solidFill>
              <a:effectLst/>
            </a:endParaRPr>
          </a:p>
        </p:txBody>
      </p:sp>
    </p:spTree>
    <p:extLst>
      <p:ext uri="{BB962C8B-B14F-4D97-AF65-F5344CB8AC3E}">
        <p14:creationId xmlns:p14="http://schemas.microsoft.com/office/powerpoint/2010/main" val="3826089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5ADB636-3790-8B4C-110A-198928E8DE6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C5DBE5E-9BD6-AB75-22CD-59FCAE7B41E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815C985-BA17-ED69-A738-FF4F62EDBE9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Torn Grain.</a:t>
            </a:r>
          </a:p>
        </p:txBody>
      </p:sp>
      <p:sp>
        <p:nvSpPr>
          <p:cNvPr id="3" name="TextBox 2">
            <a:extLst>
              <a:ext uri="{FF2B5EF4-FFF2-40B4-BE49-F238E27FC236}">
                <a16:creationId xmlns:a16="http://schemas.microsoft.com/office/drawing/2014/main" id="{7C62DA0B-BE34-E86B-2F5F-1A740D020D00}"/>
              </a:ext>
            </a:extLst>
          </p:cNvPr>
          <p:cNvSpPr txBox="1"/>
          <p:nvPr/>
        </p:nvSpPr>
        <p:spPr>
          <a:xfrm>
            <a:off x="677618" y="2356524"/>
            <a:ext cx="6179212" cy="347787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Torn grain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that occurs when the cutting blade tears out fibres instead of slicing them cleanly, leaving rough, uneven patches on the timber’s surface. It often happens when working against the grain, using dull or poorly set blades, or machining timber with interlocked or difficult grain patterns. Torn grain not only affects the appearance of the wood but can also weaken the surface, making it harder to achieve a smooth, accurate finish. Extra sanding, </a:t>
            </a:r>
            <a:r>
              <a:rPr lang="en-GB" sz="2000" dirty="0" err="1">
                <a:solidFill>
                  <a:srgbClr val="5A3A06"/>
                </a:solidFill>
                <a:latin typeface="Times New Roman" panose="02020603050405020304" pitchFamily="18" charset="0"/>
                <a:cs typeface="Times New Roman" panose="02020603050405020304" pitchFamily="18" charset="0"/>
              </a:rPr>
              <a:t>planing</a:t>
            </a:r>
            <a:r>
              <a:rPr lang="en-GB" sz="2000" dirty="0">
                <a:solidFill>
                  <a:srgbClr val="5A3A06"/>
                </a:solidFill>
                <a:latin typeface="Times New Roman" panose="02020603050405020304" pitchFamily="18" charset="0"/>
                <a:cs typeface="Times New Roman" panose="02020603050405020304" pitchFamily="18" charset="0"/>
              </a:rPr>
              <a:t>, or re‑machining is usually needed to correct the defect and restore a workable surface.</a:t>
            </a:r>
          </a:p>
        </p:txBody>
      </p:sp>
      <p:pic>
        <p:nvPicPr>
          <p:cNvPr id="6" name="Picture 5">
            <a:extLst>
              <a:ext uri="{FF2B5EF4-FFF2-40B4-BE49-F238E27FC236}">
                <a16:creationId xmlns:a16="http://schemas.microsoft.com/office/drawing/2014/main" id="{01B42C86-1D2E-5815-DDD9-250B1DA55E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B90B1511-295D-4DF5-A9EE-459D1C364AF8}"/>
              </a:ext>
            </a:extLst>
          </p:cNvPr>
          <p:cNvPicPr>
            <a:picLocks noChangeAspect="1"/>
          </p:cNvPicPr>
          <p:nvPr/>
        </p:nvPicPr>
        <p:blipFill>
          <a:blip r:embed="rId4">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6969963" y="2161182"/>
            <a:ext cx="5143500" cy="3429000"/>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C53F79FA-3F5E-61B4-E368-5A60580CF9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41604604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8EC55F7-BC07-249F-45E1-D031ADF8E7EB}"/>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DAD8DD81-234A-1463-5C47-B69384283A42}"/>
              </a:ext>
            </a:extLst>
          </p:cNvPr>
          <p:cNvPicPr>
            <a:picLocks noChangeAspect="1"/>
          </p:cNvPicPr>
          <p:nvPr/>
        </p:nvPicPr>
        <p:blipFill>
          <a:blip r:embed="rId3">
            <a:extLst>
              <a:ext uri="{28A0092B-C50C-407E-A947-70E740481C1C}">
                <a14:useLocalDpi xmlns:a14="http://schemas.microsoft.com/office/drawing/2010/main" val="0"/>
              </a:ext>
            </a:extLst>
          </a:blip>
          <a:srcRect r="19510"/>
          <a:stretch>
            <a:fillRect/>
          </a:stretch>
        </p:blipFill>
        <p:spPr>
          <a:xfrm>
            <a:off x="5001065" y="72561"/>
            <a:ext cx="7190936" cy="5955971"/>
          </a:xfrm>
          <a:prstGeom prst="rect">
            <a:avLst/>
          </a:prstGeom>
          <a:ln>
            <a:noFill/>
          </a:ln>
          <a:effectLst>
            <a:outerShdw blurRad="292100" dist="139700" dir="2700000" algn="tl" rotWithShape="0">
              <a:srgbClr val="333333">
                <a:alpha val="65000"/>
              </a:srgbClr>
            </a:outerShdw>
          </a:effectLst>
        </p:spPr>
      </p:pic>
      <p:sp>
        <p:nvSpPr>
          <p:cNvPr id="45" name="Rectangle: Top Corners Snipped 44">
            <a:extLst>
              <a:ext uri="{FF2B5EF4-FFF2-40B4-BE49-F238E27FC236}">
                <a16:creationId xmlns:a16="http://schemas.microsoft.com/office/drawing/2014/main" id="{427568F6-C977-6E4A-13DF-C8B9E3AC9D8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95D9D88-F6A6-856F-A109-C21C43FABB4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Wane.</a:t>
            </a:r>
          </a:p>
        </p:txBody>
      </p:sp>
      <p:sp>
        <p:nvSpPr>
          <p:cNvPr id="7" name="TextBox 6">
            <a:extLst>
              <a:ext uri="{FF2B5EF4-FFF2-40B4-BE49-F238E27FC236}">
                <a16:creationId xmlns:a16="http://schemas.microsoft.com/office/drawing/2014/main" id="{C1AD1E25-10ED-71E7-3250-92EA488510AB}"/>
              </a:ext>
            </a:extLst>
          </p:cNvPr>
          <p:cNvSpPr txBox="1"/>
          <p:nvPr/>
        </p:nvSpPr>
        <p:spPr>
          <a:xfrm>
            <a:off x="353450" y="1645919"/>
            <a:ext cx="4816426" cy="4708981"/>
          </a:xfrm>
          <a:prstGeom prst="rect">
            <a:avLst/>
          </a:prstGeom>
          <a:noFill/>
        </p:spPr>
        <p:txBody>
          <a:bodyPr wrap="square">
            <a:spAutoFit/>
          </a:bodyPr>
          <a:lstStyle/>
          <a:p>
            <a:r>
              <a:rPr lang="en-GB" sz="2000" b="1" dirty="0">
                <a:solidFill>
                  <a:srgbClr val="5A3A06"/>
                </a:solidFill>
                <a:latin typeface="Times New Roman" panose="02020603050405020304" pitchFamily="18" charset="0"/>
                <a:cs typeface="Times New Roman" panose="02020603050405020304" pitchFamily="18" charset="0"/>
              </a:rPr>
              <a:t>Waney Edge Explained</a:t>
            </a:r>
            <a:r>
              <a:rPr lang="en-GB" sz="2000" dirty="0">
                <a:solidFill>
                  <a:srgbClr val="5A3A06"/>
                </a:solidFill>
                <a:latin typeface="Times New Roman" panose="02020603050405020304" pitchFamily="18" charset="0"/>
                <a:cs typeface="Times New Roman" panose="02020603050405020304" pitchFamily="18" charset="0"/>
              </a:rPr>
              <a:t> A waney edge refers to the natural, uneven edge of a plank where the bark and original contour of the tree are left intact. Rather than being sawn square, this edge preserves the organic shape and texture of the timber, showcasing the transition from rough bark to smooth heartwood. It’s often used in furniture making, shelving, and decorative joinery to highlight the authenticity and character of the wood. Each waney-edged board is unique, revealing the tree’s growth patterns and adding a rustic, handcrafted aesthetic that connects the finished piece back to its natural origin.</a:t>
            </a:r>
          </a:p>
        </p:txBody>
      </p:sp>
      <p:pic>
        <p:nvPicPr>
          <p:cNvPr id="2" name="Picture 1">
            <a:extLst>
              <a:ext uri="{FF2B5EF4-FFF2-40B4-BE49-F238E27FC236}">
                <a16:creationId xmlns:a16="http://schemas.microsoft.com/office/drawing/2014/main" id="{6F50DAAC-D595-E26E-C908-3CD2153696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AD4F3B6F-F799-F6DA-CE67-8BB954114C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5697119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72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E160D76C-24B3-4240-1258-4355A1B6324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4A7CB3AB-F5CB-6311-415F-5CE87A9916AD}"/>
              </a:ext>
            </a:extLst>
          </p:cNvPr>
          <p:cNvSpPr/>
          <p:nvPr/>
        </p:nvSpPr>
        <p:spPr>
          <a:xfrm>
            <a:off x="2579656" y="2828835"/>
            <a:ext cx="7032694" cy="1200329"/>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Seasoning Defects</a:t>
            </a:r>
          </a:p>
        </p:txBody>
      </p:sp>
    </p:spTree>
    <p:extLst>
      <p:ext uri="{BB962C8B-B14F-4D97-AF65-F5344CB8AC3E}">
        <p14:creationId xmlns:p14="http://schemas.microsoft.com/office/powerpoint/2010/main" val="869663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Bowing.</a:t>
            </a:r>
          </a:p>
        </p:txBody>
      </p:sp>
      <p:pic>
        <p:nvPicPr>
          <p:cNvPr id="6" name="Picture 5">
            <a:extLst>
              <a:ext uri="{FF2B5EF4-FFF2-40B4-BE49-F238E27FC236}">
                <a16:creationId xmlns:a16="http://schemas.microsoft.com/office/drawing/2014/main" id="{13240642-3B8E-1C4D-E667-B529FEDE42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6079" y="1460555"/>
            <a:ext cx="6626595" cy="4417730"/>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86C29027-FD89-85A2-8691-6AE58A89D3A9}"/>
              </a:ext>
            </a:extLst>
          </p:cNvPr>
          <p:cNvSpPr txBox="1"/>
          <p:nvPr/>
        </p:nvSpPr>
        <p:spPr>
          <a:xfrm>
            <a:off x="335187" y="1634602"/>
            <a:ext cx="4528523" cy="440120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Bowing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that occurs when a piece of timber curves along its </a:t>
            </a:r>
            <a:r>
              <a:rPr lang="en-GB" sz="2000" b="1" dirty="0">
                <a:solidFill>
                  <a:srgbClr val="5A3A06"/>
                </a:solidFill>
                <a:latin typeface="Times New Roman" panose="02020603050405020304" pitchFamily="18" charset="0"/>
                <a:cs typeface="Times New Roman" panose="02020603050405020304" pitchFamily="18" charset="0"/>
              </a:rPr>
              <a:t>length</a:t>
            </a:r>
            <a:r>
              <a:rPr lang="en-GB" sz="2000" dirty="0">
                <a:solidFill>
                  <a:srgbClr val="5A3A06"/>
                </a:solidFill>
                <a:latin typeface="Times New Roman" panose="02020603050405020304" pitchFamily="18" charset="0"/>
                <a:cs typeface="Times New Roman" panose="02020603050405020304" pitchFamily="18" charset="0"/>
              </a:rPr>
              <a:t>, creating a gentle, outward bend from end to end. It usually develops because of </a:t>
            </a:r>
            <a:r>
              <a:rPr lang="en-GB" sz="2000" b="1" dirty="0">
                <a:solidFill>
                  <a:srgbClr val="5A3A06"/>
                </a:solidFill>
                <a:latin typeface="Times New Roman" panose="02020603050405020304" pitchFamily="18" charset="0"/>
                <a:cs typeface="Times New Roman" panose="02020603050405020304" pitchFamily="18" charset="0"/>
              </a:rPr>
              <a:t>uneven drying</a:t>
            </a:r>
            <a:r>
              <a:rPr lang="en-GB" sz="2000" dirty="0">
                <a:solidFill>
                  <a:srgbClr val="5A3A06"/>
                </a:solidFill>
                <a:latin typeface="Times New Roman" panose="02020603050405020304" pitchFamily="18" charset="0"/>
                <a:cs typeface="Times New Roman" panose="02020603050405020304" pitchFamily="18" charset="0"/>
              </a:rPr>
              <a:t>, where one face of the timber loses moisture faster than the other, causing internal stresses that pull the board into a curve. Poor storage, high humidity changes, or using timber with natural growth stresses can all increase the risk. Bowed timber is harder to fix in place accurately and often needs to be re‑machined, cut down, or rejected to ensure accurate construction work.</a:t>
            </a:r>
          </a:p>
        </p:txBody>
      </p:sp>
      <p:pic>
        <p:nvPicPr>
          <p:cNvPr id="9" name="Picture 8">
            <a:extLst>
              <a:ext uri="{FF2B5EF4-FFF2-40B4-BE49-F238E27FC236}">
                <a16:creationId xmlns:a16="http://schemas.microsoft.com/office/drawing/2014/main" id="{3599C97E-4C0B-8288-D653-6A3D13ED374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C1C7197A-D041-875F-8703-08457A3B58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6702551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4EAE027-535C-8702-D6DB-E51A64745F21}"/>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FF6B5C93-E366-9F19-6559-45B795A3A13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059E2CF-21B1-8192-4D9D-917EF77169FB}"/>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Cupping.</a:t>
            </a:r>
          </a:p>
        </p:txBody>
      </p:sp>
      <p:pic>
        <p:nvPicPr>
          <p:cNvPr id="2" name="Picture 1" descr="Cupping in piece of timber">
            <a:extLst>
              <a:ext uri="{FF2B5EF4-FFF2-40B4-BE49-F238E27FC236}">
                <a16:creationId xmlns:a16="http://schemas.microsoft.com/office/drawing/2014/main" id="{350B0DD7-3282-37F7-76B9-912BF4338CB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159695" y="2268207"/>
            <a:ext cx="4762500" cy="345757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059D7D65-9080-CB23-686D-A245574B3233}"/>
              </a:ext>
            </a:extLst>
          </p:cNvPr>
          <p:cNvSpPr txBox="1"/>
          <p:nvPr/>
        </p:nvSpPr>
        <p:spPr>
          <a:xfrm>
            <a:off x="576408" y="2036764"/>
            <a:ext cx="5246581"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Cupping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where a timber board curves </a:t>
            </a:r>
            <a:r>
              <a:rPr lang="en-GB" sz="2000" b="1" dirty="0">
                <a:solidFill>
                  <a:srgbClr val="5A3A06"/>
                </a:solidFill>
                <a:latin typeface="Times New Roman" panose="02020603050405020304" pitchFamily="18" charset="0"/>
                <a:cs typeface="Times New Roman" panose="02020603050405020304" pitchFamily="18" charset="0"/>
              </a:rPr>
              <a:t>across its width</a:t>
            </a:r>
            <a:r>
              <a:rPr lang="en-GB" sz="2000" dirty="0">
                <a:solidFill>
                  <a:srgbClr val="5A3A06"/>
                </a:solidFill>
                <a:latin typeface="Times New Roman" panose="02020603050405020304" pitchFamily="18" charset="0"/>
                <a:cs typeface="Times New Roman" panose="02020603050405020304" pitchFamily="18" charset="0"/>
              </a:rPr>
              <a:t>, creating a shallow “U” shape as the edges lift higher than the centre. It happens when one face of the timber dries faster than the other, causing uneven shrinkage that pulls the board into a curved profile. Poor stacking, exposure to moisture changes, or cutting too close to the tree’s growth rings can all increase the risk. Cupped boards are difficult to fix flat and often need to be re‑machined, planed down, or rejected to ensure accurate and stable construction work.</a:t>
            </a:r>
          </a:p>
        </p:txBody>
      </p:sp>
      <p:pic>
        <p:nvPicPr>
          <p:cNvPr id="7" name="Picture 6">
            <a:extLst>
              <a:ext uri="{FF2B5EF4-FFF2-40B4-BE49-F238E27FC236}">
                <a16:creationId xmlns:a16="http://schemas.microsoft.com/office/drawing/2014/main" id="{2098B63B-6F74-C751-00BB-1497A68BA0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EF8E76AC-97A5-D444-282B-2705644C2E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5" name="Picture 4">
            <a:extLst>
              <a:ext uri="{FF2B5EF4-FFF2-40B4-BE49-F238E27FC236}">
                <a16:creationId xmlns:a16="http://schemas.microsoft.com/office/drawing/2014/main" id="{13A5A020-7BBA-B794-EB71-7908F969A4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2024185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D02EEAE-3FF4-FA85-6A5B-03F8C867210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52D45BC-608A-5CD0-E5F8-4BD1BCE49A5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593A9B4-EADB-8BC8-8C71-F19C6377BB0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Crook.</a:t>
            </a:r>
          </a:p>
        </p:txBody>
      </p:sp>
      <p:pic>
        <p:nvPicPr>
          <p:cNvPr id="2" name="Picture 1" descr="Crooked piece of timber">
            <a:extLst>
              <a:ext uri="{FF2B5EF4-FFF2-40B4-BE49-F238E27FC236}">
                <a16:creationId xmlns:a16="http://schemas.microsoft.com/office/drawing/2014/main" id="{014DCA53-CDDF-D64E-2A9B-C0FBE51D988C}"/>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6096000" y="2478195"/>
            <a:ext cx="4762500" cy="329565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A81A72BA-17F9-C1E4-5A6C-2306727652B1}"/>
              </a:ext>
            </a:extLst>
          </p:cNvPr>
          <p:cNvSpPr txBox="1"/>
          <p:nvPr/>
        </p:nvSpPr>
        <p:spPr>
          <a:xfrm>
            <a:off x="423073" y="1953190"/>
            <a:ext cx="5465363"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Crook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where a timber board bends </a:t>
            </a:r>
            <a:r>
              <a:rPr lang="en-GB" sz="2000" b="1" dirty="0">
                <a:solidFill>
                  <a:srgbClr val="5A3A06"/>
                </a:solidFill>
                <a:latin typeface="Times New Roman" panose="02020603050405020304" pitchFamily="18" charset="0"/>
                <a:cs typeface="Times New Roman" panose="02020603050405020304" pitchFamily="18" charset="0"/>
              </a:rPr>
              <a:t>along its edge</a:t>
            </a:r>
            <a:r>
              <a:rPr lang="en-GB" sz="2000" dirty="0">
                <a:solidFill>
                  <a:srgbClr val="5A3A06"/>
                </a:solidFill>
                <a:latin typeface="Times New Roman" panose="02020603050405020304" pitchFamily="18" charset="0"/>
                <a:cs typeface="Times New Roman" panose="02020603050405020304" pitchFamily="18" charset="0"/>
              </a:rPr>
              <a:t>, creating a sideways curve when viewed from above. Unlike bowing, which runs along the flat face, crook affects the narrow edge, causing the board to veer left or right. It usually develops because of </a:t>
            </a:r>
            <a:r>
              <a:rPr lang="en-GB" sz="2000" b="1" dirty="0">
                <a:solidFill>
                  <a:srgbClr val="5A3A06"/>
                </a:solidFill>
                <a:latin typeface="Times New Roman" panose="02020603050405020304" pitchFamily="18" charset="0"/>
                <a:cs typeface="Times New Roman" panose="02020603050405020304" pitchFamily="18" charset="0"/>
              </a:rPr>
              <a:t>uneven drying</a:t>
            </a:r>
            <a:r>
              <a:rPr lang="en-GB" sz="2000" dirty="0">
                <a:solidFill>
                  <a:srgbClr val="5A3A06"/>
                </a:solidFill>
                <a:latin typeface="Times New Roman" panose="02020603050405020304" pitchFamily="18" charset="0"/>
                <a:cs typeface="Times New Roman" panose="02020603050405020304" pitchFamily="18" charset="0"/>
              </a:rPr>
              <a:t>, natural growth stresses, or poor storage conditions that allow one side of the board to shrink more than the other. Crooked timber can be difficult to align accurately in frames or long runs and often needs to be re‑sawn, planed, or trimmed to restore a straight edge suitable for construction work.</a:t>
            </a:r>
          </a:p>
        </p:txBody>
      </p:sp>
      <p:pic>
        <p:nvPicPr>
          <p:cNvPr id="7" name="Picture 6">
            <a:extLst>
              <a:ext uri="{FF2B5EF4-FFF2-40B4-BE49-F238E27FC236}">
                <a16:creationId xmlns:a16="http://schemas.microsoft.com/office/drawing/2014/main" id="{8CB80C11-0E50-8D0A-42E8-C9F8FB5A91C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28A11D6E-64F0-464B-285E-EB59921A3E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62167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6E2216D-1A2B-DC4F-FEA2-DEFA6B788CA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E9C6C61-3B82-E185-94B3-FB8E91501E2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68AE3FE3-CC9C-BD45-BCEB-115150373640}"/>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Twisting.</a:t>
            </a:r>
          </a:p>
        </p:txBody>
      </p:sp>
      <p:pic>
        <p:nvPicPr>
          <p:cNvPr id="6" name="Picture 5" descr="Twisted piece of timber">
            <a:extLst>
              <a:ext uri="{FF2B5EF4-FFF2-40B4-BE49-F238E27FC236}">
                <a16:creationId xmlns:a16="http://schemas.microsoft.com/office/drawing/2014/main" id="{436FCF66-C28A-5604-7A74-5E3E71FD1C25}"/>
              </a:ext>
            </a:extLst>
          </p:cNvPr>
          <p:cNvPicPr>
            <a:picLocks noChangeAspect="1"/>
          </p:cNvPicPr>
          <p:nvPr/>
        </p:nvPicPr>
        <p:blipFill>
          <a:blip r:embed="rId3">
            <a:clrChange>
              <a:clrFrom>
                <a:srgbClr val="FEFEFE"/>
              </a:clrFrom>
              <a:clrTo>
                <a:srgbClr val="FEFEFE">
                  <a:alpha val="0"/>
                </a:srgbClr>
              </a:clrTo>
            </a:clrChange>
          </a:blip>
          <a:stretch>
            <a:fillRect/>
          </a:stretch>
        </p:blipFill>
        <p:spPr>
          <a:xfrm>
            <a:off x="6947844" y="1425763"/>
            <a:ext cx="5961399" cy="4873444"/>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62094CDE-68D2-24D2-0DB9-0C68B53BE588}"/>
              </a:ext>
            </a:extLst>
          </p:cNvPr>
          <p:cNvSpPr txBox="1"/>
          <p:nvPr/>
        </p:nvSpPr>
        <p:spPr>
          <a:xfrm>
            <a:off x="841500" y="1954362"/>
            <a:ext cx="6179212" cy="347787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Twisting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where a timber board rotates along its </a:t>
            </a:r>
            <a:r>
              <a:rPr lang="en-GB" sz="2000" b="1" dirty="0">
                <a:solidFill>
                  <a:srgbClr val="5A3A06"/>
                </a:solidFill>
                <a:latin typeface="Times New Roman" panose="02020603050405020304" pitchFamily="18" charset="0"/>
                <a:cs typeface="Times New Roman" panose="02020603050405020304" pitchFamily="18" charset="0"/>
              </a:rPr>
              <a:t>length</a:t>
            </a:r>
            <a:r>
              <a:rPr lang="en-GB" sz="2000" dirty="0">
                <a:solidFill>
                  <a:srgbClr val="5A3A06"/>
                </a:solidFill>
                <a:latin typeface="Times New Roman" panose="02020603050405020304" pitchFamily="18" charset="0"/>
                <a:cs typeface="Times New Roman" panose="02020603050405020304" pitchFamily="18" charset="0"/>
              </a:rPr>
              <a:t>, causing each end to turn in opposite directions so the piece no longer sits flat. This defect usually develops when the timber dries unevenly, especially if the growth rings are angled or the board contains internal stresses from the tree. Poor stacking, inconsistent airflow, or storing boards without proper support can make twisting worse. Twisted timber is difficult to use accurately because it won’t lie flat against surfaces, often requiring re‑machining, cutting down, or rejection to ensure reliable construction work.</a:t>
            </a:r>
          </a:p>
        </p:txBody>
      </p:sp>
      <p:pic>
        <p:nvPicPr>
          <p:cNvPr id="7" name="Picture 6">
            <a:extLst>
              <a:ext uri="{FF2B5EF4-FFF2-40B4-BE49-F238E27FC236}">
                <a16:creationId xmlns:a16="http://schemas.microsoft.com/office/drawing/2014/main" id="{76FCA484-5E27-0C84-27F8-14D403487BF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7394CFA6-C7C0-855D-C35F-4F4CDD8112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790424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0D1834C-90CA-8F24-EFFB-DAC3B1E5D260}"/>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58B87D4-7692-42EE-728C-C8FD8A78DE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0986" y="1296970"/>
            <a:ext cx="6241014" cy="4160676"/>
          </a:xfrm>
          <a:prstGeom prst="rect">
            <a:avLst/>
          </a:prstGeom>
          <a:ln>
            <a:noFill/>
          </a:ln>
          <a:effectLst>
            <a:outerShdw blurRad="292100" dist="139700" dir="2700000" algn="tl" rotWithShape="0">
              <a:srgbClr val="333333">
                <a:alpha val="65000"/>
              </a:srgbClr>
            </a:outerShdw>
          </a:effectLst>
        </p:spPr>
      </p:pic>
      <p:sp>
        <p:nvSpPr>
          <p:cNvPr id="45" name="Rectangle: Top Corners Snipped 44">
            <a:extLst>
              <a:ext uri="{FF2B5EF4-FFF2-40B4-BE49-F238E27FC236}">
                <a16:creationId xmlns:a16="http://schemas.microsoft.com/office/drawing/2014/main" id="{E44E57E3-3F44-5C91-789E-B11DABA2F64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3755CF4-0341-FFC3-0049-77ED33DF27BB}"/>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Case Hardening.</a:t>
            </a:r>
          </a:p>
        </p:txBody>
      </p:sp>
      <p:pic>
        <p:nvPicPr>
          <p:cNvPr id="7" name="Picture 6">
            <a:extLst>
              <a:ext uri="{FF2B5EF4-FFF2-40B4-BE49-F238E27FC236}">
                <a16:creationId xmlns:a16="http://schemas.microsoft.com/office/drawing/2014/main" id="{C30004F9-CD36-4BDD-FF4A-CB0D9A1DA6D1}"/>
              </a:ext>
            </a:extLst>
          </p:cNvPr>
          <p:cNvPicPr>
            <a:picLocks noChangeAspect="1"/>
          </p:cNvPicPr>
          <p:nvPr/>
        </p:nvPicPr>
        <p:blipFill>
          <a:blip r:embed="rId4"/>
          <a:stretch>
            <a:fillRect/>
          </a:stretch>
        </p:blipFill>
        <p:spPr>
          <a:xfrm>
            <a:off x="7762585" y="1400354"/>
            <a:ext cx="2617816" cy="2071855"/>
          </a:xfrm>
          <a:prstGeom prst="rect">
            <a:avLst/>
          </a:prstGeom>
        </p:spPr>
      </p:pic>
      <p:sp>
        <p:nvSpPr>
          <p:cNvPr id="10" name="TextBox 9">
            <a:extLst>
              <a:ext uri="{FF2B5EF4-FFF2-40B4-BE49-F238E27FC236}">
                <a16:creationId xmlns:a16="http://schemas.microsoft.com/office/drawing/2014/main" id="{39CB8D49-5587-90BE-A948-5D211456CBC1}"/>
              </a:ext>
            </a:extLst>
          </p:cNvPr>
          <p:cNvSpPr txBox="1"/>
          <p:nvPr/>
        </p:nvSpPr>
        <p:spPr>
          <a:xfrm>
            <a:off x="426528" y="1779917"/>
            <a:ext cx="5369944" cy="440120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Case hardening is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that occurs when the outer layers of a timber board dry </a:t>
            </a:r>
            <a:r>
              <a:rPr lang="en-GB" sz="2000" b="1" dirty="0">
                <a:solidFill>
                  <a:srgbClr val="5A3A06"/>
                </a:solidFill>
                <a:latin typeface="Times New Roman" panose="02020603050405020304" pitchFamily="18" charset="0"/>
                <a:cs typeface="Times New Roman" panose="02020603050405020304" pitchFamily="18" charset="0"/>
              </a:rPr>
              <a:t>much faster</a:t>
            </a:r>
            <a:r>
              <a:rPr lang="en-GB" sz="2000" dirty="0">
                <a:solidFill>
                  <a:srgbClr val="5A3A06"/>
                </a:solidFill>
                <a:latin typeface="Times New Roman" panose="02020603050405020304" pitchFamily="18" charset="0"/>
                <a:cs typeface="Times New Roman" panose="02020603050405020304" pitchFamily="18" charset="0"/>
              </a:rPr>
              <a:t> than the inner core, creating internal tension. As the surface shrinks and stiffens prematurely, the core remains swollen with moisture, leading to stress that can cause the board to warp, cup, or even split when cut or machined. This imbalance often results from </a:t>
            </a:r>
            <a:r>
              <a:rPr lang="en-GB" sz="2000" b="1" dirty="0">
                <a:solidFill>
                  <a:srgbClr val="5A3A06"/>
                </a:solidFill>
                <a:latin typeface="Times New Roman" panose="02020603050405020304" pitchFamily="18" charset="0"/>
                <a:cs typeface="Times New Roman" panose="02020603050405020304" pitchFamily="18" charset="0"/>
              </a:rPr>
              <a:t>improper kiln‑drying</a:t>
            </a:r>
            <a:r>
              <a:rPr lang="en-GB" sz="2000" dirty="0">
                <a:solidFill>
                  <a:srgbClr val="5A3A06"/>
                </a:solidFill>
                <a:latin typeface="Times New Roman" panose="02020603050405020304" pitchFamily="18" charset="0"/>
                <a:cs typeface="Times New Roman" panose="02020603050405020304" pitchFamily="18" charset="0"/>
              </a:rPr>
              <a:t>, where temperature and airflow are not controlled evenly. Timber affected by case hardening can be difficult to work with, as releasing the internal stresses during cutting may cause sudden movement or distortion, reducing accuracy and structural reliability.</a:t>
            </a:r>
          </a:p>
        </p:txBody>
      </p:sp>
      <p:pic>
        <p:nvPicPr>
          <p:cNvPr id="11" name="Picture 10">
            <a:extLst>
              <a:ext uri="{FF2B5EF4-FFF2-40B4-BE49-F238E27FC236}">
                <a16:creationId xmlns:a16="http://schemas.microsoft.com/office/drawing/2014/main" id="{F74C2959-EF63-7688-3725-6276DEEA48B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8FB9D7F5-A3EF-0AD3-225D-58E1AD9D6D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2708604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79DCE6-0DA9-A922-B260-2D5D76174AD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456E673-8622-C5B3-8824-405D2391FB2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43E9751-21D0-0A14-57DF-8BD79D1CAE0D}"/>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Split.</a:t>
            </a:r>
          </a:p>
        </p:txBody>
      </p:sp>
      <p:pic>
        <p:nvPicPr>
          <p:cNvPr id="15" name="Picture 14">
            <a:extLst>
              <a:ext uri="{FF2B5EF4-FFF2-40B4-BE49-F238E27FC236}">
                <a16:creationId xmlns:a16="http://schemas.microsoft.com/office/drawing/2014/main" id="{3BEE987F-F7EC-3BD6-D7D3-ACE150F6C9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9968" y="1597626"/>
            <a:ext cx="6747562" cy="4498374"/>
          </a:xfrm>
          <a:prstGeom prst="rect">
            <a:avLst/>
          </a:prstGeom>
          <a:ln>
            <a:noFill/>
          </a:ln>
          <a:effectLst>
            <a:outerShdw blurRad="292100" dist="139700" dir="2700000" algn="tl" rotWithShape="0">
              <a:srgbClr val="333333">
                <a:alpha val="65000"/>
              </a:srgbClr>
            </a:outerShdw>
          </a:effectLst>
        </p:spPr>
      </p:pic>
      <p:sp>
        <p:nvSpPr>
          <p:cNvPr id="17" name="TextBox 16">
            <a:extLst>
              <a:ext uri="{FF2B5EF4-FFF2-40B4-BE49-F238E27FC236}">
                <a16:creationId xmlns:a16="http://schemas.microsoft.com/office/drawing/2014/main" id="{979402E2-1E92-4558-13E8-784F084DF1E6}"/>
              </a:ext>
            </a:extLst>
          </p:cNvPr>
          <p:cNvSpPr txBox="1"/>
          <p:nvPr/>
        </p:nvSpPr>
        <p:spPr>
          <a:xfrm>
            <a:off x="753375" y="2277152"/>
            <a:ext cx="5089584" cy="3139321"/>
          </a:xfrm>
          <a:prstGeom prst="rect">
            <a:avLst/>
          </a:prstGeom>
          <a:noFill/>
        </p:spPr>
        <p:txBody>
          <a:bodyPr wrap="square">
            <a:spAutoFit/>
          </a:bodyPr>
          <a:lstStyle/>
          <a:p>
            <a:r>
              <a:rPr lang="en-GB" dirty="0"/>
              <a:t>Splitting is a </a:t>
            </a:r>
            <a:r>
              <a:rPr lang="en-GB" b="1" dirty="0"/>
              <a:t>conversion defect</a:t>
            </a:r>
            <a:r>
              <a:rPr lang="en-GB" dirty="0"/>
              <a:t> where timber separates along the grain, creating cracks that run in from the ends of the board. It usually happens when the wood dries too quickly or unevenly, causing the fibres to pull apart under internal stress. Poor handling, end‑grain exposure, or using timber with natural weaknesses can make splitting more likely. Once splits develop, they reduce the board’s strength and stability, often requiring the damaged section to be cut off or the piece to be rejected for accurate construction work.</a:t>
            </a:r>
          </a:p>
        </p:txBody>
      </p:sp>
      <p:pic>
        <p:nvPicPr>
          <p:cNvPr id="18" name="Picture 17">
            <a:extLst>
              <a:ext uri="{FF2B5EF4-FFF2-40B4-BE49-F238E27FC236}">
                <a16:creationId xmlns:a16="http://schemas.microsoft.com/office/drawing/2014/main" id="{0419AEAB-2743-1E69-5867-E9108C6F1A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90A5866C-E005-A9B0-5A3B-E30ABA18916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pic>
        <p:nvPicPr>
          <p:cNvPr id="3" name="Picture 2">
            <a:extLst>
              <a:ext uri="{FF2B5EF4-FFF2-40B4-BE49-F238E27FC236}">
                <a16:creationId xmlns:a16="http://schemas.microsoft.com/office/drawing/2014/main" id="{8940A46F-4983-A5E2-DFAE-428F63F8E6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2352" y="6645728"/>
            <a:ext cx="536059" cy="180000"/>
          </a:xfrm>
          <a:prstGeom prst="rect">
            <a:avLst/>
          </a:prstGeom>
        </p:spPr>
      </p:pic>
    </p:spTree>
    <p:extLst>
      <p:ext uri="{BB962C8B-B14F-4D97-AF65-F5344CB8AC3E}">
        <p14:creationId xmlns:p14="http://schemas.microsoft.com/office/powerpoint/2010/main" val="34524000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55E8178-C41A-47F0-F95C-D7D16C1C372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1D64BD0A-251F-480C-D6A0-9EDBD85BBF2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4F362FE-1C49-E8C8-9ED6-16479D6304B5}"/>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Shakes.</a:t>
            </a:r>
          </a:p>
        </p:txBody>
      </p:sp>
      <p:pic>
        <p:nvPicPr>
          <p:cNvPr id="7" name="Picture 6">
            <a:extLst>
              <a:ext uri="{FF2B5EF4-FFF2-40B4-BE49-F238E27FC236}">
                <a16:creationId xmlns:a16="http://schemas.microsoft.com/office/drawing/2014/main" id="{546FD6B6-DA67-3E82-24BA-31AB8677F8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9930" y="1392013"/>
            <a:ext cx="6192069" cy="4128046"/>
          </a:xfrm>
          <a:prstGeom prst="rect">
            <a:avLst/>
          </a:prstGeom>
        </p:spPr>
      </p:pic>
      <p:sp>
        <p:nvSpPr>
          <p:cNvPr id="9" name="TextBox 8">
            <a:extLst>
              <a:ext uri="{FF2B5EF4-FFF2-40B4-BE49-F238E27FC236}">
                <a16:creationId xmlns:a16="http://schemas.microsoft.com/office/drawing/2014/main" id="{9B54E1CD-5A9E-6BD5-8033-DF14330CCE15}"/>
              </a:ext>
            </a:extLst>
          </p:cNvPr>
          <p:cNvSpPr txBox="1"/>
          <p:nvPr/>
        </p:nvSpPr>
        <p:spPr>
          <a:xfrm>
            <a:off x="531530" y="1814117"/>
            <a:ext cx="5263410" cy="4093428"/>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Shakes are a </a:t>
            </a:r>
            <a:r>
              <a:rPr lang="en-GB" sz="2000" b="1" dirty="0">
                <a:solidFill>
                  <a:srgbClr val="5A3A06"/>
                </a:solidFill>
                <a:latin typeface="Times New Roman" panose="02020603050405020304" pitchFamily="18" charset="0"/>
                <a:cs typeface="Times New Roman" panose="02020603050405020304" pitchFamily="18" charset="0"/>
              </a:rPr>
              <a:t>conversion defect</a:t>
            </a:r>
            <a:r>
              <a:rPr lang="en-GB" sz="2000" dirty="0">
                <a:solidFill>
                  <a:srgbClr val="5A3A06"/>
                </a:solidFill>
                <a:latin typeface="Times New Roman" panose="02020603050405020304" pitchFamily="18" charset="0"/>
                <a:cs typeface="Times New Roman" panose="02020603050405020304" pitchFamily="18" charset="0"/>
              </a:rPr>
              <a:t> where timber develops </a:t>
            </a:r>
            <a:r>
              <a:rPr lang="en-GB" sz="2000" b="1" dirty="0">
                <a:solidFill>
                  <a:srgbClr val="5A3A06"/>
                </a:solidFill>
                <a:latin typeface="Times New Roman" panose="02020603050405020304" pitchFamily="18" charset="0"/>
                <a:cs typeface="Times New Roman" panose="02020603050405020304" pitchFamily="18" charset="0"/>
              </a:rPr>
              <a:t>separations or cracks along the grain</a:t>
            </a:r>
            <a:r>
              <a:rPr lang="en-GB" sz="2000" dirty="0">
                <a:solidFill>
                  <a:srgbClr val="5A3A06"/>
                </a:solidFill>
                <a:latin typeface="Times New Roman" panose="02020603050405020304" pitchFamily="18" charset="0"/>
                <a:cs typeface="Times New Roman" panose="02020603050405020304" pitchFamily="18" charset="0"/>
              </a:rPr>
              <a:t>, often forming before or during the conversion process. They occur when internal stresses in the tree—caused by rapid growth, frost, drought, or age—cause the wood fibres to split apart. These cracks can appear as </a:t>
            </a:r>
            <a:r>
              <a:rPr lang="en-GB" sz="2000" b="1" dirty="0">
                <a:solidFill>
                  <a:srgbClr val="5A3A06"/>
                </a:solidFill>
                <a:latin typeface="Times New Roman" panose="02020603050405020304" pitchFamily="18" charset="0"/>
                <a:cs typeface="Times New Roman" panose="02020603050405020304" pitchFamily="18" charset="0"/>
              </a:rPr>
              <a:t>heart shakes</a:t>
            </a:r>
            <a:r>
              <a:rPr lang="en-GB" sz="2000" dirty="0">
                <a:solidFill>
                  <a:srgbClr val="5A3A06"/>
                </a:solidFill>
                <a:latin typeface="Times New Roman" panose="02020603050405020304" pitchFamily="18" charset="0"/>
                <a:cs typeface="Times New Roman" panose="02020603050405020304" pitchFamily="18" charset="0"/>
              </a:rPr>
              <a:t>, </a:t>
            </a:r>
            <a:r>
              <a:rPr lang="en-GB" sz="2000" b="1" dirty="0">
                <a:solidFill>
                  <a:srgbClr val="5A3A06"/>
                </a:solidFill>
                <a:latin typeface="Times New Roman" panose="02020603050405020304" pitchFamily="18" charset="0"/>
                <a:cs typeface="Times New Roman" panose="02020603050405020304" pitchFamily="18" charset="0"/>
              </a:rPr>
              <a:t>ring shakes</a:t>
            </a:r>
            <a:r>
              <a:rPr lang="en-GB" sz="2000" dirty="0">
                <a:solidFill>
                  <a:srgbClr val="5A3A06"/>
                </a:solidFill>
                <a:latin typeface="Times New Roman" panose="02020603050405020304" pitchFamily="18" charset="0"/>
                <a:cs typeface="Times New Roman" panose="02020603050405020304" pitchFamily="18" charset="0"/>
              </a:rPr>
              <a:t>, or </a:t>
            </a:r>
            <a:r>
              <a:rPr lang="en-GB" sz="2000" b="1" dirty="0">
                <a:solidFill>
                  <a:srgbClr val="5A3A06"/>
                </a:solidFill>
                <a:latin typeface="Times New Roman" panose="02020603050405020304" pitchFamily="18" charset="0"/>
                <a:cs typeface="Times New Roman" panose="02020603050405020304" pitchFamily="18" charset="0"/>
              </a:rPr>
              <a:t>star shakes</a:t>
            </a:r>
            <a:r>
              <a:rPr lang="en-GB" sz="2000" dirty="0">
                <a:solidFill>
                  <a:srgbClr val="5A3A06"/>
                </a:solidFill>
                <a:latin typeface="Times New Roman" panose="02020603050405020304" pitchFamily="18" charset="0"/>
                <a:cs typeface="Times New Roman" panose="02020603050405020304" pitchFamily="18" charset="0"/>
              </a:rPr>
              <a:t>, depending on their pattern and location within the log. Shakes weaken the structural integrity of the timber, reduce usable yield, and often make affected boards unsuitable for high‑quality or load‑bearing construction work.</a:t>
            </a:r>
          </a:p>
        </p:txBody>
      </p:sp>
      <p:pic>
        <p:nvPicPr>
          <p:cNvPr id="10" name="Picture 9">
            <a:extLst>
              <a:ext uri="{FF2B5EF4-FFF2-40B4-BE49-F238E27FC236}">
                <a16:creationId xmlns:a16="http://schemas.microsoft.com/office/drawing/2014/main" id="{BDFB413D-4605-91FD-E130-772452E7FA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15FD358F-E890-D791-0E06-A7212FCB59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805224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72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907A4E-06F3-7CD0-86F3-0D106F4909F5}"/>
              </a:ext>
            </a:extLst>
          </p:cNvPr>
          <p:cNvSpPr/>
          <p:nvPr/>
        </p:nvSpPr>
        <p:spPr>
          <a:xfrm>
            <a:off x="3092613" y="2828835"/>
            <a:ext cx="6006773" cy="1200329"/>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Natural Defects</a:t>
            </a:r>
          </a:p>
        </p:txBody>
      </p:sp>
    </p:spTree>
    <p:extLst>
      <p:ext uri="{BB962C8B-B14F-4D97-AF65-F5344CB8AC3E}">
        <p14:creationId xmlns:p14="http://schemas.microsoft.com/office/powerpoint/2010/main" val="19411296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9F83791-0F2B-54B6-C812-47675B24803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9B4E5C2-8AE8-AD40-C76A-47176DBE79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C69E6F7-EE95-9FF3-9328-6CCAFC2D6D6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Checks.</a:t>
            </a:r>
          </a:p>
        </p:txBody>
      </p:sp>
      <p:pic>
        <p:nvPicPr>
          <p:cNvPr id="3" name="Picture 2">
            <a:extLst>
              <a:ext uri="{FF2B5EF4-FFF2-40B4-BE49-F238E27FC236}">
                <a16:creationId xmlns:a16="http://schemas.microsoft.com/office/drawing/2014/main" id="{743848C1-F2BB-DF12-FC0E-D34D99D27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5660" y="1191985"/>
            <a:ext cx="7688487" cy="5125658"/>
          </a:xfrm>
          <a:prstGeom prst="rect">
            <a:avLst/>
          </a:prstGeom>
        </p:spPr>
      </p:pic>
      <p:sp>
        <p:nvSpPr>
          <p:cNvPr id="7" name="TextBox 6">
            <a:extLst>
              <a:ext uri="{FF2B5EF4-FFF2-40B4-BE49-F238E27FC236}">
                <a16:creationId xmlns:a16="http://schemas.microsoft.com/office/drawing/2014/main" id="{994BC14D-DBEA-94BB-DCC5-22F84F97D381}"/>
              </a:ext>
            </a:extLst>
          </p:cNvPr>
          <p:cNvSpPr txBox="1"/>
          <p:nvPr/>
        </p:nvSpPr>
        <p:spPr>
          <a:xfrm>
            <a:off x="562155" y="1965187"/>
            <a:ext cx="4579188" cy="3970318"/>
          </a:xfrm>
          <a:prstGeom prst="rect">
            <a:avLst/>
          </a:prstGeom>
          <a:noFill/>
        </p:spPr>
        <p:txBody>
          <a:bodyPr wrap="square">
            <a:spAutoFit/>
          </a:bodyPr>
          <a:lstStyle/>
          <a:p>
            <a:r>
              <a:rPr lang="en-GB" dirty="0">
                <a:solidFill>
                  <a:srgbClr val="5A3A06"/>
                </a:solidFill>
              </a:rPr>
              <a:t>Checks are a </a:t>
            </a:r>
            <a:r>
              <a:rPr lang="en-GB" b="1" dirty="0">
                <a:solidFill>
                  <a:srgbClr val="5A3A06"/>
                </a:solidFill>
              </a:rPr>
              <a:t>conversion defect</a:t>
            </a:r>
            <a:r>
              <a:rPr lang="en-GB" dirty="0">
                <a:solidFill>
                  <a:srgbClr val="5A3A06"/>
                </a:solidFill>
              </a:rPr>
              <a:t> where small, fine cracks form on the </a:t>
            </a:r>
            <a:r>
              <a:rPr lang="en-GB" b="1" dirty="0">
                <a:solidFill>
                  <a:srgbClr val="5A3A06"/>
                </a:solidFill>
              </a:rPr>
              <a:t>surface of timber</a:t>
            </a:r>
            <a:r>
              <a:rPr lang="en-GB" dirty="0">
                <a:solidFill>
                  <a:srgbClr val="5A3A06"/>
                </a:solidFill>
              </a:rPr>
              <a:t>, usually running along the grain. They occur when the outer layers of the wood dry and shrink more quickly than the inner core, creating tension that causes the surface to split. Checks are typically shallow and don’t run all the way through the board, but they can still weaken the timber’s appearance and reduce its suitability for high‑quality finishing. Poor drying control, rapid moisture loss, or exposure to harsh environmental changes all increase the likelihood of checking during the conversion process.</a:t>
            </a:r>
          </a:p>
        </p:txBody>
      </p:sp>
      <p:pic>
        <p:nvPicPr>
          <p:cNvPr id="8" name="Picture 7">
            <a:extLst>
              <a:ext uri="{FF2B5EF4-FFF2-40B4-BE49-F238E27FC236}">
                <a16:creationId xmlns:a16="http://schemas.microsoft.com/office/drawing/2014/main" id="{F2130D43-DFA3-E20A-211F-54B027C833F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33B1E616-B1C4-DF1A-276A-0EB5D25C00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2939550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72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AE12D486-3036-D7DB-E0E9-45051814A773}"/>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97609C0-E573-75D7-B0C5-1A9B07598D8D}"/>
              </a:ext>
            </a:extLst>
          </p:cNvPr>
          <p:cNvSpPr/>
          <p:nvPr/>
        </p:nvSpPr>
        <p:spPr>
          <a:xfrm>
            <a:off x="3400394" y="2828835"/>
            <a:ext cx="5391219" cy="1200329"/>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Fungi Defects</a:t>
            </a:r>
          </a:p>
        </p:txBody>
      </p:sp>
    </p:spTree>
    <p:extLst>
      <p:ext uri="{BB962C8B-B14F-4D97-AF65-F5344CB8AC3E}">
        <p14:creationId xmlns:p14="http://schemas.microsoft.com/office/powerpoint/2010/main" val="39484545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Dry Rot.</a:t>
            </a:r>
          </a:p>
        </p:txBody>
      </p:sp>
      <p:pic>
        <p:nvPicPr>
          <p:cNvPr id="2" name="Picture 1">
            <a:extLst>
              <a:ext uri="{FF2B5EF4-FFF2-40B4-BE49-F238E27FC236}">
                <a16:creationId xmlns:a16="http://schemas.microsoft.com/office/drawing/2014/main" id="{28BA76B4-364B-8D70-EE34-33A785D8E1F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2FEBBE21-D93B-0626-8660-4E292765DC6C}"/>
              </a:ext>
            </a:extLst>
          </p:cNvPr>
          <p:cNvSpPr txBox="1"/>
          <p:nvPr/>
        </p:nvSpPr>
        <p:spPr>
          <a:xfrm>
            <a:off x="265981" y="1975796"/>
            <a:ext cx="6100313"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Dry rot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caused by the fungus </a:t>
            </a:r>
            <a:r>
              <a:rPr lang="en-GB" sz="2000" i="1" dirty="0" err="1">
                <a:solidFill>
                  <a:srgbClr val="5A3A06"/>
                </a:solidFill>
                <a:latin typeface="Times New Roman" panose="02020603050405020304" pitchFamily="18" charset="0"/>
                <a:cs typeface="Times New Roman" panose="02020603050405020304" pitchFamily="18" charset="0"/>
              </a:rPr>
              <a:t>Serpula</a:t>
            </a:r>
            <a:r>
              <a:rPr lang="en-GB" sz="2000" i="1" dirty="0">
                <a:solidFill>
                  <a:srgbClr val="5A3A06"/>
                </a:solidFill>
                <a:latin typeface="Times New Roman" panose="02020603050405020304" pitchFamily="18" charset="0"/>
                <a:cs typeface="Times New Roman" panose="02020603050405020304" pitchFamily="18" charset="0"/>
              </a:rPr>
              <a:t> </a:t>
            </a:r>
            <a:r>
              <a:rPr lang="en-GB" sz="2000" i="1" dirty="0" err="1">
                <a:solidFill>
                  <a:srgbClr val="5A3A06"/>
                </a:solidFill>
                <a:latin typeface="Times New Roman" panose="02020603050405020304" pitchFamily="18" charset="0"/>
                <a:cs typeface="Times New Roman" panose="02020603050405020304" pitchFamily="18" charset="0"/>
              </a:rPr>
              <a:t>lacrymans</a:t>
            </a:r>
            <a:r>
              <a:rPr lang="en-GB" sz="2000" dirty="0">
                <a:solidFill>
                  <a:srgbClr val="5A3A06"/>
                </a:solidFill>
                <a:latin typeface="Times New Roman" panose="02020603050405020304" pitchFamily="18" charset="0"/>
                <a:cs typeface="Times New Roman" panose="02020603050405020304" pitchFamily="18" charset="0"/>
              </a:rPr>
              <a:t>, which attacks timber with a moisture content typically above 20%. It breaks down the cellulose within the wood, leaving it dry, brittle, and crumbly, often with a distinctive cubed cracking pattern. As the fungus spreads, it can produce cotton‑like mycelium and red‑rust fruiting bodies, allowing it to travel across masonry in search of new timber to feed on. Dry rot is one of the most serious timber defects because it can rapidly weaken structural elements, requiring both the source of moisture to be eliminated and the affected timber to be removed or treated to prevent further decay.</a:t>
            </a:r>
          </a:p>
        </p:txBody>
      </p:sp>
      <p:pic>
        <p:nvPicPr>
          <p:cNvPr id="11" name="Picture 10">
            <a:extLst>
              <a:ext uri="{FF2B5EF4-FFF2-40B4-BE49-F238E27FC236}">
                <a16:creationId xmlns:a16="http://schemas.microsoft.com/office/drawing/2014/main" id="{E07DBEA4-8C02-C115-B756-56D822E1CB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8580" y="1570747"/>
            <a:ext cx="3214425" cy="4821637"/>
          </a:xfrm>
          <a:prstGeom prst="rect">
            <a:avLst/>
          </a:prstGeom>
        </p:spPr>
      </p:pic>
      <p:pic>
        <p:nvPicPr>
          <p:cNvPr id="3" name="Picture 2">
            <a:extLst>
              <a:ext uri="{FF2B5EF4-FFF2-40B4-BE49-F238E27FC236}">
                <a16:creationId xmlns:a16="http://schemas.microsoft.com/office/drawing/2014/main" id="{6AB9D00D-CEA4-C2AF-216A-E59418E8F5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8550508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AB528E7-66B4-18C3-D7B2-4121BF60808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B7A1A38-39DD-0D93-13D2-91772C628DE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05EB6FC-BCAD-6D1F-2EB8-0563BBF33EFE}"/>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Wet Rot.</a:t>
            </a:r>
          </a:p>
        </p:txBody>
      </p:sp>
      <p:pic>
        <p:nvPicPr>
          <p:cNvPr id="2" name="Picture 1">
            <a:extLst>
              <a:ext uri="{FF2B5EF4-FFF2-40B4-BE49-F238E27FC236}">
                <a16:creationId xmlns:a16="http://schemas.microsoft.com/office/drawing/2014/main" id="{B87D19EE-820A-4CA9-34D9-F2DF2117232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B7AF6486-B0E6-449A-59E5-099EEF301D72}"/>
              </a:ext>
            </a:extLst>
          </p:cNvPr>
          <p:cNvSpPr txBox="1"/>
          <p:nvPr/>
        </p:nvSpPr>
        <p:spPr>
          <a:xfrm>
            <a:off x="680328" y="2047612"/>
            <a:ext cx="6096330" cy="4093428"/>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Wet rot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caused by fungi such as </a:t>
            </a:r>
            <a:r>
              <a:rPr lang="en-GB" sz="2000" i="1" dirty="0" err="1">
                <a:solidFill>
                  <a:srgbClr val="5A3A06"/>
                </a:solidFill>
                <a:latin typeface="Times New Roman" panose="02020603050405020304" pitchFamily="18" charset="0"/>
                <a:cs typeface="Times New Roman" panose="02020603050405020304" pitchFamily="18" charset="0"/>
              </a:rPr>
              <a:t>Coniophora</a:t>
            </a:r>
            <a:r>
              <a:rPr lang="en-GB" sz="2000" i="1" dirty="0">
                <a:solidFill>
                  <a:srgbClr val="5A3A06"/>
                </a:solidFill>
                <a:latin typeface="Times New Roman" panose="02020603050405020304" pitchFamily="18" charset="0"/>
                <a:cs typeface="Times New Roman" panose="02020603050405020304" pitchFamily="18" charset="0"/>
              </a:rPr>
              <a:t> </a:t>
            </a:r>
            <a:r>
              <a:rPr lang="en-GB" sz="2000" i="1" dirty="0" err="1">
                <a:solidFill>
                  <a:srgbClr val="5A3A06"/>
                </a:solidFill>
                <a:latin typeface="Times New Roman" panose="02020603050405020304" pitchFamily="18" charset="0"/>
                <a:cs typeface="Times New Roman" panose="02020603050405020304" pitchFamily="18" charset="0"/>
              </a:rPr>
              <a:t>puteana</a:t>
            </a:r>
            <a:r>
              <a:rPr lang="en-GB" sz="2000" dirty="0">
                <a:solidFill>
                  <a:srgbClr val="5A3A06"/>
                </a:solidFill>
                <a:latin typeface="Times New Roman" panose="02020603050405020304" pitchFamily="18" charset="0"/>
                <a:cs typeface="Times New Roman" panose="02020603050405020304" pitchFamily="18" charset="0"/>
              </a:rPr>
              <a:t> and </a:t>
            </a:r>
            <a:r>
              <a:rPr lang="en-GB" sz="2000" i="1" dirty="0">
                <a:solidFill>
                  <a:srgbClr val="5A3A06"/>
                </a:solidFill>
                <a:latin typeface="Times New Roman" panose="02020603050405020304" pitchFamily="18" charset="0"/>
                <a:cs typeface="Times New Roman" panose="02020603050405020304" pitchFamily="18" charset="0"/>
              </a:rPr>
              <a:t>Poria </a:t>
            </a:r>
            <a:r>
              <a:rPr lang="en-GB" sz="2000" i="1" dirty="0" err="1">
                <a:solidFill>
                  <a:srgbClr val="5A3A06"/>
                </a:solidFill>
                <a:latin typeface="Times New Roman" panose="02020603050405020304" pitchFamily="18" charset="0"/>
                <a:cs typeface="Times New Roman" panose="02020603050405020304" pitchFamily="18" charset="0"/>
              </a:rPr>
              <a:t>vaillantii</a:t>
            </a:r>
            <a:r>
              <a:rPr lang="en-GB" sz="2000" dirty="0">
                <a:solidFill>
                  <a:srgbClr val="5A3A06"/>
                </a:solidFill>
                <a:latin typeface="Times New Roman" panose="02020603050405020304" pitchFamily="18" charset="0"/>
                <a:cs typeface="Times New Roman" panose="02020603050405020304" pitchFamily="18" charset="0"/>
              </a:rPr>
              <a:t>, which thrive in timber with a </a:t>
            </a:r>
            <a:r>
              <a:rPr lang="en-GB" sz="2000" b="1" dirty="0">
                <a:solidFill>
                  <a:srgbClr val="5A3A06"/>
                </a:solidFill>
                <a:latin typeface="Times New Roman" panose="02020603050405020304" pitchFamily="18" charset="0"/>
                <a:cs typeface="Times New Roman" panose="02020603050405020304" pitchFamily="18" charset="0"/>
              </a:rPr>
              <a:t>consistently high moisture content</a:t>
            </a:r>
            <a:r>
              <a:rPr lang="en-GB" sz="2000" dirty="0">
                <a:solidFill>
                  <a:srgbClr val="5A3A06"/>
                </a:solidFill>
                <a:latin typeface="Times New Roman" panose="02020603050405020304" pitchFamily="18" charset="0"/>
                <a:cs typeface="Times New Roman" panose="02020603050405020304" pitchFamily="18" charset="0"/>
              </a:rPr>
              <a:t>, usually above 30%. Unlike dry rot, wet rot cannot spread through masonry and remains confined to damp timber, but it still causes significant damage by breaking down the wood’s </a:t>
            </a:r>
            <a:r>
              <a:rPr lang="en-GB" sz="2000" b="1" dirty="0">
                <a:solidFill>
                  <a:srgbClr val="5A3A06"/>
                </a:solidFill>
                <a:latin typeface="Times New Roman" panose="02020603050405020304" pitchFamily="18" charset="0"/>
                <a:cs typeface="Times New Roman" panose="02020603050405020304" pitchFamily="18" charset="0"/>
              </a:rPr>
              <a:t>cellulose and hemicellulose</a:t>
            </a:r>
            <a:r>
              <a:rPr lang="en-GB" sz="2000" dirty="0">
                <a:solidFill>
                  <a:srgbClr val="5A3A06"/>
                </a:solidFill>
                <a:latin typeface="Times New Roman" panose="02020603050405020304" pitchFamily="18" charset="0"/>
                <a:cs typeface="Times New Roman" panose="02020603050405020304" pitchFamily="18" charset="0"/>
              </a:rPr>
              <a:t>, leaving it soft, spongy, and darker in colour. Affected areas often show a cracked, fibrous texture and may crumble when pressed. Wet rot typically develops in places with persistent leaks, poor ventilation, or ground contact, and controlling the moisture source is essential before repairing or replacing the damaged timber.</a:t>
            </a:r>
          </a:p>
        </p:txBody>
      </p:sp>
      <p:pic>
        <p:nvPicPr>
          <p:cNvPr id="9" name="Picture 8" descr="Wet Rot in Timber | Causes | Signs | Treatment Options">
            <a:extLst>
              <a:ext uri="{FF2B5EF4-FFF2-40B4-BE49-F238E27FC236}">
                <a16:creationId xmlns:a16="http://schemas.microsoft.com/office/drawing/2014/main" id="{A0C8BF4F-432F-A414-8B22-676CF6292E3E}"/>
              </a:ext>
            </a:extLst>
          </p:cNvPr>
          <p:cNvPicPr>
            <a:picLocks noChangeAspect="1"/>
          </p:cNvPicPr>
          <p:nvPr/>
        </p:nvPicPr>
        <p:blipFill>
          <a:blip r:embed="rId4"/>
          <a:stretch>
            <a:fillRect/>
          </a:stretch>
        </p:blipFill>
        <p:spPr>
          <a:xfrm>
            <a:off x="6903685" y="2154169"/>
            <a:ext cx="4624349" cy="3080491"/>
          </a:xfrm>
          <a:prstGeom prst="rect">
            <a:avLst/>
          </a:prstGeom>
        </p:spPr>
      </p:pic>
      <p:pic>
        <p:nvPicPr>
          <p:cNvPr id="3" name="Picture 2">
            <a:extLst>
              <a:ext uri="{FF2B5EF4-FFF2-40B4-BE49-F238E27FC236}">
                <a16:creationId xmlns:a16="http://schemas.microsoft.com/office/drawing/2014/main" id="{04297290-D1D3-0030-CB60-65940D9C4E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40402371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DF817C3-3AB2-B761-6E81-0DBE3124A4B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472F206-B625-899C-E9BD-5945DAE8178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607B95D-C752-9CB3-F1C4-5F835122021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Blue Stain.</a:t>
            </a:r>
          </a:p>
        </p:txBody>
      </p:sp>
      <p:pic>
        <p:nvPicPr>
          <p:cNvPr id="2" name="Picture 1">
            <a:extLst>
              <a:ext uri="{FF2B5EF4-FFF2-40B4-BE49-F238E27FC236}">
                <a16:creationId xmlns:a16="http://schemas.microsoft.com/office/drawing/2014/main" id="{2E2F56FA-7C7E-A598-9967-ADF128936C1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9B04A69F-DD6E-5821-2F28-9F6D5DA4BC0E}"/>
              </a:ext>
            </a:extLst>
          </p:cNvPr>
          <p:cNvSpPr txBox="1"/>
          <p:nvPr/>
        </p:nvSpPr>
        <p:spPr>
          <a:xfrm>
            <a:off x="520311" y="1815863"/>
            <a:ext cx="6179212"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Blue stain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caused by staining fungi that penetrate the sapwood and leave it discoloured with </a:t>
            </a:r>
            <a:r>
              <a:rPr lang="en-GB" sz="2000" b="1" dirty="0">
                <a:solidFill>
                  <a:srgbClr val="5A3A06"/>
                </a:solidFill>
                <a:latin typeface="Times New Roman" panose="02020603050405020304" pitchFamily="18" charset="0"/>
                <a:cs typeface="Times New Roman" panose="02020603050405020304" pitchFamily="18" charset="0"/>
              </a:rPr>
              <a:t>blue, grey, or black streaks</a:t>
            </a:r>
            <a:r>
              <a:rPr lang="en-GB" sz="2000" dirty="0">
                <a:solidFill>
                  <a:srgbClr val="5A3A06"/>
                </a:solidFill>
                <a:latin typeface="Times New Roman" panose="02020603050405020304" pitchFamily="18" charset="0"/>
                <a:cs typeface="Times New Roman" panose="02020603050405020304" pitchFamily="18" charset="0"/>
              </a:rPr>
              <a:t>. Unlike decay fungi, blue‑stain fungi do </a:t>
            </a:r>
            <a:r>
              <a:rPr lang="en-GB" sz="2000" b="1" dirty="0">
                <a:solidFill>
                  <a:srgbClr val="5A3A06"/>
                </a:solidFill>
                <a:latin typeface="Times New Roman" panose="02020603050405020304" pitchFamily="18" charset="0"/>
                <a:cs typeface="Times New Roman" panose="02020603050405020304" pitchFamily="18" charset="0"/>
              </a:rPr>
              <a:t>not</a:t>
            </a:r>
            <a:r>
              <a:rPr lang="en-GB" sz="2000" dirty="0">
                <a:solidFill>
                  <a:srgbClr val="5A3A06"/>
                </a:solidFill>
                <a:latin typeface="Times New Roman" panose="02020603050405020304" pitchFamily="18" charset="0"/>
                <a:cs typeface="Times New Roman" panose="02020603050405020304" pitchFamily="18" charset="0"/>
              </a:rPr>
              <a:t> significantly weaken the structural strength of the timber, but they do affect its appearance, making it less suitable for visible or high‑quality finishes. The fungi thrive in freshly felled or poorly stored timber with high moisture content, often entering through the rays or vessels of the wood. Although the defect is mainly cosmetic, it can reduce the commercial value of the timber and indicates that storage or drying conditions need improving to prevent further fungal activity.</a:t>
            </a:r>
          </a:p>
        </p:txBody>
      </p:sp>
      <p:pic>
        <p:nvPicPr>
          <p:cNvPr id="6" name="Picture 5" descr="Different Types of Defects in Timber as a Building Material">
            <a:extLst>
              <a:ext uri="{FF2B5EF4-FFF2-40B4-BE49-F238E27FC236}">
                <a16:creationId xmlns:a16="http://schemas.microsoft.com/office/drawing/2014/main" id="{1B50C91D-A766-438B-7DB8-6F385C03BBBA}"/>
              </a:ext>
            </a:extLst>
          </p:cNvPr>
          <p:cNvPicPr>
            <a:picLocks noChangeAspect="1"/>
          </p:cNvPicPr>
          <p:nvPr/>
        </p:nvPicPr>
        <p:blipFill>
          <a:blip r:embed="rId4"/>
          <a:stretch>
            <a:fillRect/>
          </a:stretch>
        </p:blipFill>
        <p:spPr>
          <a:xfrm>
            <a:off x="6953734" y="1901727"/>
            <a:ext cx="4877835" cy="3658376"/>
          </a:xfrm>
          <a:prstGeom prst="rect">
            <a:avLst/>
          </a:prstGeom>
        </p:spPr>
      </p:pic>
      <p:pic>
        <p:nvPicPr>
          <p:cNvPr id="3" name="Picture 2">
            <a:extLst>
              <a:ext uri="{FF2B5EF4-FFF2-40B4-BE49-F238E27FC236}">
                <a16:creationId xmlns:a16="http://schemas.microsoft.com/office/drawing/2014/main" id="{AEB61E93-7E0D-F9B4-C141-4464D2F757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585143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B402B3C-16AB-C6EC-1C3E-8E015E3E86BE}"/>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9421582-95F3-4E3B-F502-7D60B46D885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1E4119A-B9C8-0F23-1335-7BA70B9E4DD7}"/>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Brown Rot.</a:t>
            </a:r>
          </a:p>
        </p:txBody>
      </p:sp>
      <p:pic>
        <p:nvPicPr>
          <p:cNvPr id="2" name="Picture 1">
            <a:extLst>
              <a:ext uri="{FF2B5EF4-FFF2-40B4-BE49-F238E27FC236}">
                <a16:creationId xmlns:a16="http://schemas.microsoft.com/office/drawing/2014/main" id="{66E60A21-F194-8A29-4A55-27B5FC8BA1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1C356D5D-0704-D887-43B0-6191688A379A}"/>
              </a:ext>
            </a:extLst>
          </p:cNvPr>
          <p:cNvSpPr txBox="1"/>
          <p:nvPr/>
        </p:nvSpPr>
        <p:spPr>
          <a:xfrm>
            <a:off x="458603" y="1875826"/>
            <a:ext cx="6179212"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Brown rot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that breaks down the </a:t>
            </a:r>
            <a:r>
              <a:rPr lang="en-GB" sz="2000" b="1" dirty="0">
                <a:solidFill>
                  <a:srgbClr val="5A3A06"/>
                </a:solidFill>
                <a:latin typeface="Times New Roman" panose="02020603050405020304" pitchFamily="18" charset="0"/>
                <a:cs typeface="Times New Roman" panose="02020603050405020304" pitchFamily="18" charset="0"/>
              </a:rPr>
              <a:t>cellulose</a:t>
            </a:r>
            <a:r>
              <a:rPr lang="en-GB" sz="2000" dirty="0">
                <a:solidFill>
                  <a:srgbClr val="5A3A06"/>
                </a:solidFill>
                <a:latin typeface="Times New Roman" panose="02020603050405020304" pitchFamily="18" charset="0"/>
                <a:cs typeface="Times New Roman" panose="02020603050405020304" pitchFamily="18" charset="0"/>
              </a:rPr>
              <a:t> in timber, leaving the wood dry, crumbly, and weakened. As the fungus consumes the structural fibres, the timber shrinks and fractures into distinctive </a:t>
            </a:r>
            <a:r>
              <a:rPr lang="en-GB" sz="2000" b="1" dirty="0">
                <a:solidFill>
                  <a:srgbClr val="5A3A06"/>
                </a:solidFill>
                <a:latin typeface="Times New Roman" panose="02020603050405020304" pitchFamily="18" charset="0"/>
                <a:cs typeface="Times New Roman" panose="02020603050405020304" pitchFamily="18" charset="0"/>
              </a:rPr>
              <a:t>brown, cube‑shaped pieces</a:t>
            </a:r>
            <a:r>
              <a:rPr lang="en-GB" sz="2000" dirty="0">
                <a:solidFill>
                  <a:srgbClr val="5A3A06"/>
                </a:solidFill>
                <a:latin typeface="Times New Roman" panose="02020603050405020304" pitchFamily="18" charset="0"/>
                <a:cs typeface="Times New Roman" panose="02020603050405020304" pitchFamily="18" charset="0"/>
              </a:rPr>
              <a:t>, a pattern often called </a:t>
            </a:r>
            <a:r>
              <a:rPr lang="en-GB" sz="2000" i="1" dirty="0">
                <a:solidFill>
                  <a:srgbClr val="5A3A06"/>
                </a:solidFill>
                <a:latin typeface="Times New Roman" panose="02020603050405020304" pitchFamily="18" charset="0"/>
                <a:cs typeface="Times New Roman" panose="02020603050405020304" pitchFamily="18" charset="0"/>
              </a:rPr>
              <a:t>cuboidal cracking</a:t>
            </a:r>
            <a:r>
              <a:rPr lang="en-GB" sz="2000" dirty="0">
                <a:solidFill>
                  <a:srgbClr val="5A3A06"/>
                </a:solidFill>
                <a:latin typeface="Times New Roman" panose="02020603050405020304" pitchFamily="18" charset="0"/>
                <a:cs typeface="Times New Roman" panose="02020603050405020304" pitchFamily="18" charset="0"/>
              </a:rPr>
              <a:t>. Brown rot thrives in persistently damp conditions, especially where ventilation is poor or moisture levels remain high. Although it does not spread through masonry like dry rot, it can still cause serious structural damage, and affected timber usually needs to be removed and the moisture source eliminated to prevent further decay.</a:t>
            </a:r>
          </a:p>
        </p:txBody>
      </p:sp>
      <p:pic>
        <p:nvPicPr>
          <p:cNvPr id="6" name="Picture 5" descr="brown rot in wood">
            <a:extLst>
              <a:ext uri="{FF2B5EF4-FFF2-40B4-BE49-F238E27FC236}">
                <a16:creationId xmlns:a16="http://schemas.microsoft.com/office/drawing/2014/main" id="{BC2140A7-FC54-19E3-FB56-B9AFE2E8F24C}"/>
              </a:ext>
            </a:extLst>
          </p:cNvPr>
          <p:cNvPicPr>
            <a:picLocks noChangeAspect="1"/>
          </p:cNvPicPr>
          <p:nvPr/>
        </p:nvPicPr>
        <p:blipFill>
          <a:blip r:embed="rId4"/>
          <a:stretch>
            <a:fillRect/>
          </a:stretch>
        </p:blipFill>
        <p:spPr>
          <a:xfrm>
            <a:off x="6978009" y="2333684"/>
            <a:ext cx="4812538" cy="3258776"/>
          </a:xfrm>
          <a:prstGeom prst="rect">
            <a:avLst/>
          </a:prstGeom>
        </p:spPr>
      </p:pic>
      <p:pic>
        <p:nvPicPr>
          <p:cNvPr id="3" name="Picture 2">
            <a:extLst>
              <a:ext uri="{FF2B5EF4-FFF2-40B4-BE49-F238E27FC236}">
                <a16:creationId xmlns:a16="http://schemas.microsoft.com/office/drawing/2014/main" id="{DB020C37-0DC1-81D0-00D2-88A417ECBB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0406394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D912562-A683-1C15-719D-51CD503A283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8AD6DED-8C9A-DC31-8B74-51B06FCF3FF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D24486A-75CC-B056-B75B-28118FEDDB3E}"/>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Heart Rot.</a:t>
            </a:r>
          </a:p>
        </p:txBody>
      </p:sp>
      <p:pic>
        <p:nvPicPr>
          <p:cNvPr id="2" name="Picture 1">
            <a:extLst>
              <a:ext uri="{FF2B5EF4-FFF2-40B4-BE49-F238E27FC236}">
                <a16:creationId xmlns:a16="http://schemas.microsoft.com/office/drawing/2014/main" id="{02A6D0CA-668F-E726-CA1C-F6611C31D35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F970E383-0ADE-D9F5-5179-ABBA756E0B3F}"/>
              </a:ext>
            </a:extLst>
          </p:cNvPr>
          <p:cNvSpPr txBox="1"/>
          <p:nvPr/>
        </p:nvSpPr>
        <p:spPr>
          <a:xfrm>
            <a:off x="345159" y="1742936"/>
            <a:ext cx="5532681" cy="4401205"/>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Heart rot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that attacks the </a:t>
            </a:r>
            <a:r>
              <a:rPr lang="en-GB" sz="2000" b="1" dirty="0">
                <a:solidFill>
                  <a:srgbClr val="5A3A06"/>
                </a:solidFill>
                <a:latin typeface="Times New Roman" panose="02020603050405020304" pitchFamily="18" charset="0"/>
                <a:cs typeface="Times New Roman" panose="02020603050405020304" pitchFamily="18" charset="0"/>
              </a:rPr>
              <a:t>heartwood</a:t>
            </a:r>
            <a:r>
              <a:rPr lang="en-GB" sz="2000" dirty="0">
                <a:solidFill>
                  <a:srgbClr val="5A3A06"/>
                </a:solidFill>
                <a:latin typeface="Times New Roman" panose="02020603050405020304" pitchFamily="18" charset="0"/>
                <a:cs typeface="Times New Roman" panose="02020603050405020304" pitchFamily="18" charset="0"/>
              </a:rPr>
              <a:t> at the centre of a tree, gradually breaking it down from the inside out. It is caused by fungi that enter through wounds in the bark—often from storm damage, pruning cuts, or insect activity—and slowly decay the inner core while the outer layers may still appear sound. As the rot progresses, the timber becomes </a:t>
            </a:r>
            <a:r>
              <a:rPr lang="en-GB" sz="2000" b="1" dirty="0">
                <a:solidFill>
                  <a:srgbClr val="5A3A06"/>
                </a:solidFill>
                <a:latin typeface="Times New Roman" panose="02020603050405020304" pitchFamily="18" charset="0"/>
                <a:cs typeface="Times New Roman" panose="02020603050405020304" pitchFamily="18" charset="0"/>
              </a:rPr>
              <a:t>soft, brittle, and structurally weakened</a:t>
            </a:r>
            <a:r>
              <a:rPr lang="en-GB" sz="2000" dirty="0">
                <a:solidFill>
                  <a:srgbClr val="5A3A06"/>
                </a:solidFill>
                <a:latin typeface="Times New Roman" panose="02020603050405020304" pitchFamily="18" charset="0"/>
                <a:cs typeface="Times New Roman" panose="02020603050405020304" pitchFamily="18" charset="0"/>
              </a:rPr>
              <a:t>, reducing the usable yield once the log is converted. Because heart rot develops while the tree is still standing, it can be difficult to detect until felling, and severely affected timber is usually unsuitable for structural or high‑quality construction work.</a:t>
            </a:r>
          </a:p>
        </p:txBody>
      </p:sp>
      <p:pic>
        <p:nvPicPr>
          <p:cNvPr id="6" name="Picture 5" descr="6 Common Tree Diseases In Alberta &amp; How To Spot Them | Pevach Corp">
            <a:extLst>
              <a:ext uri="{FF2B5EF4-FFF2-40B4-BE49-F238E27FC236}">
                <a16:creationId xmlns:a16="http://schemas.microsoft.com/office/drawing/2014/main" id="{4F3467A8-F9F5-5FFD-4106-6E4DA27F3682}"/>
              </a:ext>
            </a:extLst>
          </p:cNvPr>
          <p:cNvPicPr>
            <a:picLocks noChangeAspect="1"/>
          </p:cNvPicPr>
          <p:nvPr/>
        </p:nvPicPr>
        <p:blipFill>
          <a:blip r:embed="rId4"/>
          <a:stretch>
            <a:fillRect/>
          </a:stretch>
        </p:blipFill>
        <p:spPr>
          <a:xfrm>
            <a:off x="6314162" y="2361733"/>
            <a:ext cx="4929616" cy="3288054"/>
          </a:xfrm>
          <a:prstGeom prst="rect">
            <a:avLst/>
          </a:prstGeom>
        </p:spPr>
      </p:pic>
      <p:pic>
        <p:nvPicPr>
          <p:cNvPr id="3" name="Picture 2">
            <a:extLst>
              <a:ext uri="{FF2B5EF4-FFF2-40B4-BE49-F238E27FC236}">
                <a16:creationId xmlns:a16="http://schemas.microsoft.com/office/drawing/2014/main" id="{948F8970-F5FA-F941-CA94-AB7FAF6ED4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0811234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DA3A3DE-DF77-2BE6-0EF2-AE6199A1FD2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C343BFF-69FF-71A0-06FF-E4E524A2850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86E96DC-E823-7A5D-1692-5362E9564B4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White Rot</a:t>
            </a:r>
          </a:p>
        </p:txBody>
      </p:sp>
      <p:pic>
        <p:nvPicPr>
          <p:cNvPr id="2" name="Picture 1">
            <a:extLst>
              <a:ext uri="{FF2B5EF4-FFF2-40B4-BE49-F238E27FC236}">
                <a16:creationId xmlns:a16="http://schemas.microsoft.com/office/drawing/2014/main" id="{F4F11E9A-47A1-A84D-5832-6D0C3B8693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EB6753BB-5A6A-7BDE-2DB9-5E23BCF32B31}"/>
              </a:ext>
            </a:extLst>
          </p:cNvPr>
          <p:cNvSpPr txBox="1"/>
          <p:nvPr/>
        </p:nvSpPr>
        <p:spPr>
          <a:xfrm>
            <a:off x="643728" y="2253429"/>
            <a:ext cx="5902928" cy="3785652"/>
          </a:xfrm>
          <a:prstGeom prst="rect">
            <a:avLst/>
          </a:prstGeom>
          <a:noFill/>
        </p:spPr>
        <p:txBody>
          <a:bodyPr wrap="square">
            <a:spAutoFit/>
          </a:bodyPr>
          <a:lstStyle/>
          <a:p>
            <a:r>
              <a:rPr lang="en-GB" sz="2000" dirty="0">
                <a:solidFill>
                  <a:srgbClr val="5A3A06"/>
                </a:solidFill>
                <a:latin typeface="Times New Roman" panose="02020603050405020304" pitchFamily="18" charset="0"/>
                <a:cs typeface="Times New Roman" panose="02020603050405020304" pitchFamily="18" charset="0"/>
              </a:rPr>
              <a:t>White rot is a </a:t>
            </a:r>
            <a:r>
              <a:rPr lang="en-GB" sz="2000" b="1" dirty="0">
                <a:solidFill>
                  <a:srgbClr val="5A3A06"/>
                </a:solidFill>
                <a:latin typeface="Times New Roman" panose="02020603050405020304" pitchFamily="18" charset="0"/>
                <a:cs typeface="Times New Roman" panose="02020603050405020304" pitchFamily="18" charset="0"/>
              </a:rPr>
              <a:t>fungal defect</a:t>
            </a:r>
            <a:r>
              <a:rPr lang="en-GB" sz="2000" dirty="0">
                <a:solidFill>
                  <a:srgbClr val="5A3A06"/>
                </a:solidFill>
                <a:latin typeface="Times New Roman" panose="02020603050405020304" pitchFamily="18" charset="0"/>
                <a:cs typeface="Times New Roman" panose="02020603050405020304" pitchFamily="18" charset="0"/>
              </a:rPr>
              <a:t> that breaks down both the </a:t>
            </a:r>
            <a:r>
              <a:rPr lang="en-GB" sz="2000" b="1" dirty="0">
                <a:solidFill>
                  <a:srgbClr val="5A3A06"/>
                </a:solidFill>
                <a:latin typeface="Times New Roman" panose="02020603050405020304" pitchFamily="18" charset="0"/>
                <a:cs typeface="Times New Roman" panose="02020603050405020304" pitchFamily="18" charset="0"/>
              </a:rPr>
              <a:t>cellulose and lignin</a:t>
            </a:r>
            <a:r>
              <a:rPr lang="en-GB" sz="2000" dirty="0">
                <a:solidFill>
                  <a:srgbClr val="5A3A06"/>
                </a:solidFill>
                <a:latin typeface="Times New Roman" panose="02020603050405020304" pitchFamily="18" charset="0"/>
                <a:cs typeface="Times New Roman" panose="02020603050405020304" pitchFamily="18" charset="0"/>
              </a:rPr>
              <a:t> in timber, leaving the wood soft, fibrous, and noticeably lighter in colour. As the fungus digests these structural components, the timber often develops a </a:t>
            </a:r>
            <a:r>
              <a:rPr lang="en-GB" sz="2000" b="1" dirty="0">
                <a:solidFill>
                  <a:srgbClr val="5A3A06"/>
                </a:solidFill>
                <a:latin typeface="Times New Roman" panose="02020603050405020304" pitchFamily="18" charset="0"/>
                <a:cs typeface="Times New Roman" panose="02020603050405020304" pitchFamily="18" charset="0"/>
              </a:rPr>
              <a:t>whitish, stringy, or spongy texture</a:t>
            </a:r>
            <a:r>
              <a:rPr lang="en-GB" sz="2000" dirty="0">
                <a:solidFill>
                  <a:srgbClr val="5A3A06"/>
                </a:solidFill>
                <a:latin typeface="Times New Roman" panose="02020603050405020304" pitchFamily="18" charset="0"/>
                <a:cs typeface="Times New Roman" panose="02020603050405020304" pitchFamily="18" charset="0"/>
              </a:rPr>
              <a:t>, sometimes with dark zone lines running through it. White rot thrives in damp, poorly ventilated environments where moisture levels remain high for long periods. Although it progresses more slowly than brown rot, it can still cause serious structural weakening, and affected timber usually needs to be removed once the moisture problem has been resolved.</a:t>
            </a:r>
          </a:p>
        </p:txBody>
      </p:sp>
      <p:pic>
        <p:nvPicPr>
          <p:cNvPr id="11" name="Picture 10">
            <a:extLst>
              <a:ext uri="{FF2B5EF4-FFF2-40B4-BE49-F238E27FC236}">
                <a16:creationId xmlns:a16="http://schemas.microsoft.com/office/drawing/2014/main" id="{0A83FA73-AFB1-B7AE-EBC9-AED78FE17B07}"/>
              </a:ext>
            </a:extLst>
          </p:cNvPr>
          <p:cNvPicPr>
            <a:picLocks noChangeAspect="1"/>
          </p:cNvPicPr>
          <p:nvPr/>
        </p:nvPicPr>
        <p:blipFill>
          <a:blip r:embed="rId4"/>
          <a:stretch>
            <a:fillRect/>
          </a:stretch>
        </p:blipFill>
        <p:spPr>
          <a:xfrm>
            <a:off x="6767749" y="2563686"/>
            <a:ext cx="4521739" cy="2664200"/>
          </a:xfrm>
          <a:prstGeom prst="rect">
            <a:avLst/>
          </a:prstGeom>
        </p:spPr>
      </p:pic>
      <p:pic>
        <p:nvPicPr>
          <p:cNvPr id="3" name="Picture 2">
            <a:extLst>
              <a:ext uri="{FF2B5EF4-FFF2-40B4-BE49-F238E27FC236}">
                <a16:creationId xmlns:a16="http://schemas.microsoft.com/office/drawing/2014/main" id="{30FA18FA-0D6A-0796-F955-850EDFD6A1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5600996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brightnessContrast bright="-72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35AE66A2-AC2E-0B81-D282-32EBBE5BF16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A28D5242-51E9-C311-68CC-D32E44B0AF8D}"/>
              </a:ext>
            </a:extLst>
          </p:cNvPr>
          <p:cNvSpPr/>
          <p:nvPr/>
        </p:nvSpPr>
        <p:spPr>
          <a:xfrm>
            <a:off x="3374746" y="2828835"/>
            <a:ext cx="5442516" cy="1200329"/>
          </a:xfrm>
          <a:prstGeom prst="rect">
            <a:avLst/>
          </a:prstGeom>
          <a:noFill/>
        </p:spPr>
        <p:txBody>
          <a:bodyPr wrap="none" lIns="91440" tIns="45720" rIns="91440" bIns="45720">
            <a:spAutoFit/>
          </a:bodyPr>
          <a:lstStyle/>
          <a:p>
            <a:pPr algn="ctr"/>
            <a:r>
              <a:rPr lang="en-GB" sz="7200" b="0" cap="none" spc="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Insect Defects</a:t>
            </a:r>
          </a:p>
        </p:txBody>
      </p:sp>
    </p:spTree>
    <p:extLst>
      <p:ext uri="{BB962C8B-B14F-4D97-AF65-F5344CB8AC3E}">
        <p14:creationId xmlns:p14="http://schemas.microsoft.com/office/powerpoint/2010/main" val="21776172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Beetles.</a:t>
            </a:r>
          </a:p>
        </p:txBody>
      </p:sp>
      <p:pic>
        <p:nvPicPr>
          <p:cNvPr id="2" name="Picture 1">
            <a:extLst>
              <a:ext uri="{FF2B5EF4-FFF2-40B4-BE49-F238E27FC236}">
                <a16:creationId xmlns:a16="http://schemas.microsoft.com/office/drawing/2014/main" id="{118B149E-0E6E-EB8E-ADAB-1DDE599D7D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78AD90B4-29E4-8558-1392-DAFA47E91AFF}"/>
              </a:ext>
            </a:extLst>
          </p:cNvPr>
          <p:cNvSpPr txBox="1"/>
          <p:nvPr/>
        </p:nvSpPr>
        <p:spPr>
          <a:xfrm>
            <a:off x="6646366" y="1411793"/>
            <a:ext cx="2322464" cy="369332"/>
          </a:xfrm>
          <a:prstGeom prst="rect">
            <a:avLst/>
          </a:prstGeom>
          <a:noFill/>
        </p:spPr>
        <p:txBody>
          <a:bodyPr wrap="square" rtlCol="0">
            <a:spAutoFit/>
          </a:bodyPr>
          <a:lstStyle/>
          <a:p>
            <a:r>
              <a:rPr lang="en-GB" b="1" dirty="0">
                <a:solidFill>
                  <a:srgbClr val="5A3A06"/>
                </a:solidFill>
              </a:rPr>
              <a:t>Ambrosia Beetle.</a:t>
            </a:r>
          </a:p>
        </p:txBody>
      </p:sp>
      <p:sp>
        <p:nvSpPr>
          <p:cNvPr id="8" name="TextBox 7">
            <a:extLst>
              <a:ext uri="{FF2B5EF4-FFF2-40B4-BE49-F238E27FC236}">
                <a16:creationId xmlns:a16="http://schemas.microsoft.com/office/drawing/2014/main" id="{28C22FEE-B184-F86C-4DA3-40E93A196943}"/>
              </a:ext>
            </a:extLst>
          </p:cNvPr>
          <p:cNvSpPr txBox="1"/>
          <p:nvPr/>
        </p:nvSpPr>
        <p:spPr>
          <a:xfrm>
            <a:off x="2141993" y="1389165"/>
            <a:ext cx="2882511" cy="369332"/>
          </a:xfrm>
          <a:prstGeom prst="rect">
            <a:avLst/>
          </a:prstGeom>
          <a:noFill/>
        </p:spPr>
        <p:txBody>
          <a:bodyPr wrap="square" rtlCol="0">
            <a:spAutoFit/>
          </a:bodyPr>
          <a:lstStyle/>
          <a:p>
            <a:r>
              <a:rPr lang="en-GB" b="1" dirty="0">
                <a:solidFill>
                  <a:srgbClr val="5A3A06"/>
                </a:solidFill>
              </a:rPr>
              <a:t>House Longhorn Beetle.</a:t>
            </a:r>
          </a:p>
        </p:txBody>
      </p:sp>
      <p:sp>
        <p:nvSpPr>
          <p:cNvPr id="9" name="TextBox 8">
            <a:extLst>
              <a:ext uri="{FF2B5EF4-FFF2-40B4-BE49-F238E27FC236}">
                <a16:creationId xmlns:a16="http://schemas.microsoft.com/office/drawing/2014/main" id="{420C9E3E-B17F-173E-877E-402837A373C9}"/>
              </a:ext>
            </a:extLst>
          </p:cNvPr>
          <p:cNvSpPr txBox="1"/>
          <p:nvPr/>
        </p:nvSpPr>
        <p:spPr>
          <a:xfrm>
            <a:off x="228989" y="4458932"/>
            <a:ext cx="2882511" cy="369332"/>
          </a:xfrm>
          <a:prstGeom prst="rect">
            <a:avLst/>
          </a:prstGeom>
          <a:noFill/>
        </p:spPr>
        <p:txBody>
          <a:bodyPr wrap="square" rtlCol="0">
            <a:spAutoFit/>
          </a:bodyPr>
          <a:lstStyle/>
          <a:p>
            <a:r>
              <a:rPr lang="en-GB" b="1" dirty="0">
                <a:solidFill>
                  <a:srgbClr val="5A3A06"/>
                </a:solidFill>
              </a:rPr>
              <a:t>Furniture Beetle.</a:t>
            </a:r>
          </a:p>
        </p:txBody>
      </p:sp>
      <p:sp>
        <p:nvSpPr>
          <p:cNvPr id="10" name="TextBox 9">
            <a:extLst>
              <a:ext uri="{FF2B5EF4-FFF2-40B4-BE49-F238E27FC236}">
                <a16:creationId xmlns:a16="http://schemas.microsoft.com/office/drawing/2014/main" id="{6491EF58-205C-2C72-A217-905E2DFE455D}"/>
              </a:ext>
            </a:extLst>
          </p:cNvPr>
          <p:cNvSpPr txBox="1"/>
          <p:nvPr/>
        </p:nvSpPr>
        <p:spPr>
          <a:xfrm>
            <a:off x="8902506" y="3774047"/>
            <a:ext cx="2882511" cy="369332"/>
          </a:xfrm>
          <a:prstGeom prst="rect">
            <a:avLst/>
          </a:prstGeom>
          <a:noFill/>
        </p:spPr>
        <p:txBody>
          <a:bodyPr wrap="square" rtlCol="0">
            <a:spAutoFit/>
          </a:bodyPr>
          <a:lstStyle/>
          <a:p>
            <a:r>
              <a:rPr lang="en-GB" b="1" dirty="0">
                <a:solidFill>
                  <a:srgbClr val="5A3A06"/>
                </a:solidFill>
              </a:rPr>
              <a:t>Wood Wasp.</a:t>
            </a:r>
          </a:p>
        </p:txBody>
      </p:sp>
      <p:pic>
        <p:nvPicPr>
          <p:cNvPr id="16" name="Picture 15">
            <a:extLst>
              <a:ext uri="{FF2B5EF4-FFF2-40B4-BE49-F238E27FC236}">
                <a16:creationId xmlns:a16="http://schemas.microsoft.com/office/drawing/2014/main" id="{7195570C-16C8-27F8-39A7-EF4CBFDD30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596459"/>
            <a:ext cx="2479071" cy="2479071"/>
          </a:xfrm>
          <a:prstGeom prst="rect">
            <a:avLst/>
          </a:prstGeom>
        </p:spPr>
      </p:pic>
      <p:pic>
        <p:nvPicPr>
          <p:cNvPr id="18" name="Picture 17">
            <a:extLst>
              <a:ext uri="{FF2B5EF4-FFF2-40B4-BE49-F238E27FC236}">
                <a16:creationId xmlns:a16="http://schemas.microsoft.com/office/drawing/2014/main" id="{504D3471-6EA3-3A9A-D75F-DF70620102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96337" y="1455441"/>
            <a:ext cx="2088680" cy="2088680"/>
          </a:xfrm>
          <a:prstGeom prst="rect">
            <a:avLst/>
          </a:prstGeom>
        </p:spPr>
      </p:pic>
      <p:pic>
        <p:nvPicPr>
          <p:cNvPr id="20" name="Picture 19">
            <a:extLst>
              <a:ext uri="{FF2B5EF4-FFF2-40B4-BE49-F238E27FC236}">
                <a16:creationId xmlns:a16="http://schemas.microsoft.com/office/drawing/2014/main" id="{2408A440-9D20-33AD-1F0A-AD67743172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37708" y="4458932"/>
            <a:ext cx="2186796" cy="2186796"/>
          </a:xfrm>
          <a:prstGeom prst="rect">
            <a:avLst/>
          </a:prstGeom>
        </p:spPr>
      </p:pic>
      <p:pic>
        <p:nvPicPr>
          <p:cNvPr id="22" name="Picture 21">
            <a:extLst>
              <a:ext uri="{FF2B5EF4-FFF2-40B4-BE49-F238E27FC236}">
                <a16:creationId xmlns:a16="http://schemas.microsoft.com/office/drawing/2014/main" id="{1B899A37-AB27-280B-E79D-7BA85845A9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38341" y="3667372"/>
            <a:ext cx="3049971" cy="3049971"/>
          </a:xfrm>
          <a:prstGeom prst="rect">
            <a:avLst/>
          </a:prstGeom>
        </p:spPr>
      </p:pic>
      <p:sp>
        <p:nvSpPr>
          <p:cNvPr id="24" name="TextBox 23">
            <a:extLst>
              <a:ext uri="{FF2B5EF4-FFF2-40B4-BE49-F238E27FC236}">
                <a16:creationId xmlns:a16="http://schemas.microsoft.com/office/drawing/2014/main" id="{8124E805-C727-019D-DA9A-6BB12A88EA46}"/>
              </a:ext>
            </a:extLst>
          </p:cNvPr>
          <p:cNvSpPr txBox="1"/>
          <p:nvPr/>
        </p:nvSpPr>
        <p:spPr>
          <a:xfrm>
            <a:off x="6646366" y="1799136"/>
            <a:ext cx="3202317" cy="1815882"/>
          </a:xfrm>
          <a:prstGeom prst="rect">
            <a:avLst/>
          </a:prstGeom>
          <a:noFill/>
        </p:spPr>
        <p:txBody>
          <a:bodyPr wrap="square">
            <a:spAutoFit/>
          </a:bodyPr>
          <a:lstStyle/>
          <a:p>
            <a:r>
              <a:rPr lang="en-GB" sz="1400" dirty="0">
                <a:solidFill>
                  <a:srgbClr val="5A3A06"/>
                </a:solidFill>
              </a:rPr>
              <a:t>Ambrosia beetles are tiny wood‑boring insects that cultivate and feed on a specialised fungus they carry into the trees they infest. Although small, they can cause significant damage to weakened or stressed trees by tunnelling through the wood and introducing their fungal gardens.</a:t>
            </a:r>
          </a:p>
        </p:txBody>
      </p:sp>
      <p:sp>
        <p:nvSpPr>
          <p:cNvPr id="26" name="TextBox 25">
            <a:extLst>
              <a:ext uri="{FF2B5EF4-FFF2-40B4-BE49-F238E27FC236}">
                <a16:creationId xmlns:a16="http://schemas.microsoft.com/office/drawing/2014/main" id="{F7EE714B-E9DC-FFFF-4B92-3DA16B694391}"/>
              </a:ext>
            </a:extLst>
          </p:cNvPr>
          <p:cNvSpPr txBox="1"/>
          <p:nvPr/>
        </p:nvSpPr>
        <p:spPr>
          <a:xfrm>
            <a:off x="228989" y="4840776"/>
            <a:ext cx="3109823" cy="1815882"/>
          </a:xfrm>
          <a:prstGeom prst="rect">
            <a:avLst/>
          </a:prstGeom>
          <a:noFill/>
        </p:spPr>
        <p:txBody>
          <a:bodyPr wrap="square">
            <a:spAutoFit/>
          </a:bodyPr>
          <a:lstStyle/>
          <a:p>
            <a:r>
              <a:rPr lang="en-GB" sz="1400" dirty="0">
                <a:solidFill>
                  <a:srgbClr val="5A3A06"/>
                </a:solidFill>
              </a:rPr>
              <a:t>Furniture beetle, often called </a:t>
            </a:r>
            <a:r>
              <a:rPr lang="en-GB" sz="1400" b="1" dirty="0">
                <a:solidFill>
                  <a:srgbClr val="5A3A06"/>
                </a:solidFill>
              </a:rPr>
              <a:t>woodworm</a:t>
            </a:r>
            <a:r>
              <a:rPr lang="en-GB" sz="1400" dirty="0">
                <a:solidFill>
                  <a:srgbClr val="5A3A06"/>
                </a:solidFill>
              </a:rPr>
              <a:t>, is a small brown beetle whose larvae bore tiny round holes through softwood timbers and furniture. The larvae can live inside the wood for several years, gradually weakening structural or decorative pieces as they feed.</a:t>
            </a:r>
          </a:p>
        </p:txBody>
      </p:sp>
      <p:pic>
        <p:nvPicPr>
          <p:cNvPr id="3" name="Picture 2">
            <a:extLst>
              <a:ext uri="{FF2B5EF4-FFF2-40B4-BE49-F238E27FC236}">
                <a16:creationId xmlns:a16="http://schemas.microsoft.com/office/drawing/2014/main" id="{49981CF8-BCA6-B0A6-1314-89A5ABC38B7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
        <p:nvSpPr>
          <p:cNvPr id="11" name="TextBox 10">
            <a:extLst>
              <a:ext uri="{FF2B5EF4-FFF2-40B4-BE49-F238E27FC236}">
                <a16:creationId xmlns:a16="http://schemas.microsoft.com/office/drawing/2014/main" id="{73F4161E-DFD5-0F9A-CC93-9F3BA99CBE2E}"/>
              </a:ext>
            </a:extLst>
          </p:cNvPr>
          <p:cNvSpPr txBox="1"/>
          <p:nvPr/>
        </p:nvSpPr>
        <p:spPr>
          <a:xfrm>
            <a:off x="2120170" y="1704768"/>
            <a:ext cx="3408872" cy="2677656"/>
          </a:xfrm>
          <a:prstGeom prst="rect">
            <a:avLst/>
          </a:prstGeom>
          <a:noFill/>
        </p:spPr>
        <p:txBody>
          <a:bodyPr wrap="square">
            <a:spAutoFit/>
          </a:bodyPr>
          <a:lstStyle/>
          <a:p>
            <a:r>
              <a:rPr lang="en-GB" sz="1400" dirty="0">
                <a:solidFill>
                  <a:srgbClr val="5A3A06"/>
                </a:solidFill>
              </a:rPr>
              <a:t>The </a:t>
            </a:r>
            <a:r>
              <a:rPr lang="en-GB" sz="1400" i="1" dirty="0">
                <a:solidFill>
                  <a:srgbClr val="5A3A06"/>
                </a:solidFill>
              </a:rPr>
              <a:t>house longhorn beetle (</a:t>
            </a:r>
            <a:r>
              <a:rPr lang="en-GB" sz="1400" dirty="0" err="1">
                <a:solidFill>
                  <a:srgbClr val="5A3A06"/>
                </a:solidFill>
              </a:rPr>
              <a:t>Hylotrupes</a:t>
            </a:r>
            <a:r>
              <a:rPr lang="en-GB" sz="1400" dirty="0">
                <a:solidFill>
                  <a:srgbClr val="5A3A06"/>
                </a:solidFill>
              </a:rPr>
              <a:t> </a:t>
            </a:r>
            <a:r>
              <a:rPr lang="en-GB" sz="1400" dirty="0" err="1">
                <a:solidFill>
                  <a:srgbClr val="5A3A06"/>
                </a:solidFill>
              </a:rPr>
              <a:t>bajulus</a:t>
            </a:r>
            <a:r>
              <a:rPr lang="en-GB" sz="1400" dirty="0">
                <a:solidFill>
                  <a:srgbClr val="5A3A06"/>
                </a:solidFill>
              </a:rPr>
              <a:t>)** is a wood‑boring insect commonly found in softwood timbers used for roof structures and joinery. Its larvae tunnel deep into the wood, leaving oval exit holes and powdery frass as they feed. Over time, this activity weakens structural components, particularly in older buildings. The adult beetle is dark brown to black with long antennae and mottled wing cases, often emerging during warm months when infestations become visible.</a:t>
            </a:r>
          </a:p>
        </p:txBody>
      </p:sp>
      <p:sp>
        <p:nvSpPr>
          <p:cNvPr id="13" name="TextBox 12">
            <a:extLst>
              <a:ext uri="{FF2B5EF4-FFF2-40B4-BE49-F238E27FC236}">
                <a16:creationId xmlns:a16="http://schemas.microsoft.com/office/drawing/2014/main" id="{5822CE2A-56D7-7DAC-7BC1-C19E5B235A8F}"/>
              </a:ext>
            </a:extLst>
          </p:cNvPr>
          <p:cNvSpPr txBox="1"/>
          <p:nvPr/>
        </p:nvSpPr>
        <p:spPr>
          <a:xfrm>
            <a:off x="8888312" y="4198433"/>
            <a:ext cx="2896705" cy="2246769"/>
          </a:xfrm>
          <a:prstGeom prst="rect">
            <a:avLst/>
          </a:prstGeom>
          <a:noFill/>
        </p:spPr>
        <p:txBody>
          <a:bodyPr wrap="square">
            <a:spAutoFit/>
          </a:bodyPr>
          <a:lstStyle/>
          <a:p>
            <a:r>
              <a:rPr lang="en-GB" sz="1400" dirty="0">
                <a:solidFill>
                  <a:srgbClr val="5A3A06"/>
                </a:solidFill>
              </a:rPr>
              <a:t>A </a:t>
            </a:r>
            <a:r>
              <a:rPr lang="en-GB" sz="1400" b="1" dirty="0">
                <a:solidFill>
                  <a:srgbClr val="5A3A06"/>
                </a:solidFill>
              </a:rPr>
              <a:t>wood wasp</a:t>
            </a:r>
            <a:r>
              <a:rPr lang="en-GB" sz="1400" dirty="0">
                <a:solidFill>
                  <a:srgbClr val="5A3A06"/>
                </a:solidFill>
              </a:rPr>
              <a:t>, or </a:t>
            </a:r>
            <a:r>
              <a:rPr lang="en-GB" sz="1400" b="1" dirty="0">
                <a:solidFill>
                  <a:srgbClr val="5A3A06"/>
                </a:solidFill>
              </a:rPr>
              <a:t>horntail</a:t>
            </a:r>
            <a:r>
              <a:rPr lang="en-GB" sz="1400" dirty="0">
                <a:solidFill>
                  <a:srgbClr val="5A3A06"/>
                </a:solidFill>
              </a:rPr>
              <a:t>, is a large, harmless insect whose larvae bore into softwood like pine and spruce. The female lays eggs deep in the timber using a long ovipositor, often introducing a fungus that helps the larvae feed. As they tunnel, they leave smooth, round holes that can weaken the wood, though they pose no risk to people.</a:t>
            </a:r>
          </a:p>
        </p:txBody>
      </p:sp>
    </p:spTree>
    <p:extLst>
      <p:ext uri="{BB962C8B-B14F-4D97-AF65-F5344CB8AC3E}">
        <p14:creationId xmlns:p14="http://schemas.microsoft.com/office/powerpoint/2010/main" val="201637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Natural Defects.</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1026" name="Picture 2">
            <a:extLst>
              <a:ext uri="{FF2B5EF4-FFF2-40B4-BE49-F238E27FC236}">
                <a16:creationId xmlns:a16="http://schemas.microsoft.com/office/drawing/2014/main" id="{C6B7E998-D4EB-42BB-A5E0-E4CC695CF5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73" t="1780" r="-1520" b="2153"/>
          <a:stretch/>
        </p:blipFill>
        <p:spPr bwMode="auto">
          <a:xfrm>
            <a:off x="0" y="1430526"/>
            <a:ext cx="3386452" cy="566601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5BA3FFC-5F19-474A-B0B6-9587A5C00F10}"/>
              </a:ext>
            </a:extLst>
          </p:cNvPr>
          <p:cNvSpPr/>
          <p:nvPr/>
        </p:nvSpPr>
        <p:spPr>
          <a:xfrm>
            <a:off x="7626579" y="3411237"/>
            <a:ext cx="242374" cy="369332"/>
          </a:xfrm>
          <a:prstGeom prst="rect">
            <a:avLst/>
          </a:prstGeom>
        </p:spPr>
        <p:txBody>
          <a:bodyPr wrap="none">
            <a:spAutoFit/>
          </a:bodyPr>
          <a:lstStyle/>
          <a:p>
            <a:r>
              <a:rPr lang="en-GB" dirty="0">
                <a:solidFill>
                  <a:srgbClr val="000000"/>
                </a:solidFill>
                <a:latin typeface="Times New Roman" panose="02020603050405020304" pitchFamily="18" charset="0"/>
              </a:rPr>
              <a:t> </a:t>
            </a:r>
            <a:endParaRPr lang="en-GB" dirty="0"/>
          </a:p>
        </p:txBody>
      </p:sp>
      <p:sp>
        <p:nvSpPr>
          <p:cNvPr id="6" name="Rectangle 5">
            <a:extLst>
              <a:ext uri="{FF2B5EF4-FFF2-40B4-BE49-F238E27FC236}">
                <a16:creationId xmlns:a16="http://schemas.microsoft.com/office/drawing/2014/main" id="{9B5F3736-C794-4F2E-A4E8-F939131F3682}"/>
              </a:ext>
            </a:extLst>
          </p:cNvPr>
          <p:cNvSpPr/>
          <p:nvPr/>
        </p:nvSpPr>
        <p:spPr>
          <a:xfrm>
            <a:off x="4784036" y="1612873"/>
            <a:ext cx="104432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Burr’s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9" name="Rectangle 8">
            <a:extLst>
              <a:ext uri="{FF2B5EF4-FFF2-40B4-BE49-F238E27FC236}">
                <a16:creationId xmlns:a16="http://schemas.microsoft.com/office/drawing/2014/main" id="{A0EFE2DB-3A2A-4A47-9990-928275FA6148}"/>
              </a:ext>
            </a:extLst>
          </p:cNvPr>
          <p:cNvSpPr/>
          <p:nvPr/>
        </p:nvSpPr>
        <p:spPr>
          <a:xfrm>
            <a:off x="4787690" y="1973909"/>
            <a:ext cx="104067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Callus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0" name="Rectangle 9">
            <a:extLst>
              <a:ext uri="{FF2B5EF4-FFF2-40B4-BE49-F238E27FC236}">
                <a16:creationId xmlns:a16="http://schemas.microsoft.com/office/drawing/2014/main" id="{052714E3-721E-4461-890E-E45004C085E1}"/>
              </a:ext>
            </a:extLst>
          </p:cNvPr>
          <p:cNvSpPr/>
          <p:nvPr/>
        </p:nvSpPr>
        <p:spPr>
          <a:xfrm>
            <a:off x="4784036" y="2690851"/>
            <a:ext cx="2041841"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Coarse Grain</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1" name="Rectangle 10">
            <a:extLst>
              <a:ext uri="{FF2B5EF4-FFF2-40B4-BE49-F238E27FC236}">
                <a16:creationId xmlns:a16="http://schemas.microsoft.com/office/drawing/2014/main" id="{F516524A-0293-4278-8089-28C42586527F}"/>
              </a:ext>
            </a:extLst>
          </p:cNvPr>
          <p:cNvSpPr/>
          <p:nvPr/>
        </p:nvSpPr>
        <p:spPr>
          <a:xfrm>
            <a:off x="4784036" y="2332600"/>
            <a:ext cx="231896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Chemical Stain</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623B859D-50DF-46E8-9141-286FF058FA14}"/>
              </a:ext>
            </a:extLst>
          </p:cNvPr>
          <p:cNvSpPr/>
          <p:nvPr/>
        </p:nvSpPr>
        <p:spPr>
          <a:xfrm>
            <a:off x="4784036" y="3049542"/>
            <a:ext cx="176510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Deadwood</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3" name="Rectangle 12">
            <a:extLst>
              <a:ext uri="{FF2B5EF4-FFF2-40B4-BE49-F238E27FC236}">
                <a16:creationId xmlns:a16="http://schemas.microsoft.com/office/drawing/2014/main" id="{826C222F-DC2A-42EB-B3F3-DC073843DF8E}"/>
              </a:ext>
            </a:extLst>
          </p:cNvPr>
          <p:cNvSpPr/>
          <p:nvPr/>
        </p:nvSpPr>
        <p:spPr>
          <a:xfrm>
            <a:off x="4784036" y="3431712"/>
            <a:ext cx="160653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Druxiness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4" name="Rectangle 13">
            <a:extLst>
              <a:ext uri="{FF2B5EF4-FFF2-40B4-BE49-F238E27FC236}">
                <a16:creationId xmlns:a16="http://schemas.microsoft.com/office/drawing/2014/main" id="{2C734636-FC2D-4735-B534-CACECD1D9B0A}"/>
              </a:ext>
            </a:extLst>
          </p:cNvPr>
          <p:cNvSpPr/>
          <p:nvPr/>
        </p:nvSpPr>
        <p:spPr>
          <a:xfrm>
            <a:off x="4768155" y="3764845"/>
            <a:ext cx="1413465"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Foxiness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5" name="Rectangle 14">
            <a:extLst>
              <a:ext uri="{FF2B5EF4-FFF2-40B4-BE49-F238E27FC236}">
                <a16:creationId xmlns:a16="http://schemas.microsoft.com/office/drawing/2014/main" id="{B94C4D53-9299-44EF-A09B-48792024B6B5}"/>
              </a:ext>
            </a:extLst>
          </p:cNvPr>
          <p:cNvSpPr/>
          <p:nvPr/>
        </p:nvSpPr>
        <p:spPr>
          <a:xfrm>
            <a:off x="4779238" y="4148544"/>
            <a:ext cx="100457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Knots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6" name="Rectangle 15">
            <a:extLst>
              <a:ext uri="{FF2B5EF4-FFF2-40B4-BE49-F238E27FC236}">
                <a16:creationId xmlns:a16="http://schemas.microsoft.com/office/drawing/2014/main" id="{A2266978-5D26-407D-83AD-C20541299106}"/>
              </a:ext>
            </a:extLst>
          </p:cNvPr>
          <p:cNvSpPr/>
          <p:nvPr/>
        </p:nvSpPr>
        <p:spPr>
          <a:xfrm>
            <a:off x="4779238" y="4509580"/>
            <a:ext cx="162416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Rind Galls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7" name="Rectangle 16">
            <a:extLst>
              <a:ext uri="{FF2B5EF4-FFF2-40B4-BE49-F238E27FC236}">
                <a16:creationId xmlns:a16="http://schemas.microsoft.com/office/drawing/2014/main" id="{488FAC6F-6554-4ABC-B8C6-06D40094C521}"/>
              </a:ext>
            </a:extLst>
          </p:cNvPr>
          <p:cNvSpPr/>
          <p:nvPr/>
        </p:nvSpPr>
        <p:spPr>
          <a:xfrm>
            <a:off x="4779238" y="4870616"/>
            <a:ext cx="118141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Shakes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8" name="Rectangle 17">
            <a:extLst>
              <a:ext uri="{FF2B5EF4-FFF2-40B4-BE49-F238E27FC236}">
                <a16:creationId xmlns:a16="http://schemas.microsoft.com/office/drawing/2014/main" id="{36AB8CC5-888F-47B6-821F-00AF44ACC8A9}"/>
              </a:ext>
            </a:extLst>
          </p:cNvPr>
          <p:cNvSpPr/>
          <p:nvPr/>
        </p:nvSpPr>
        <p:spPr>
          <a:xfrm>
            <a:off x="4779238" y="5231325"/>
            <a:ext cx="2260106"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Twisted Fibres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19" name="Rectangle 18">
            <a:extLst>
              <a:ext uri="{FF2B5EF4-FFF2-40B4-BE49-F238E27FC236}">
                <a16:creationId xmlns:a16="http://schemas.microsoft.com/office/drawing/2014/main" id="{6C7BD4C6-E712-4620-A8EB-3DA3353C4E39}"/>
              </a:ext>
            </a:extLst>
          </p:cNvPr>
          <p:cNvSpPr/>
          <p:nvPr/>
        </p:nvSpPr>
        <p:spPr>
          <a:xfrm>
            <a:off x="4779238" y="5587448"/>
            <a:ext cx="1181285"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Upsets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20" name="Rectangle 19">
            <a:extLst>
              <a:ext uri="{FF2B5EF4-FFF2-40B4-BE49-F238E27FC236}">
                <a16:creationId xmlns:a16="http://schemas.microsoft.com/office/drawing/2014/main" id="{BF84BE16-2DF3-43FA-91B1-D6C0FC02B255}"/>
              </a:ext>
            </a:extLst>
          </p:cNvPr>
          <p:cNvSpPr/>
          <p:nvPr/>
        </p:nvSpPr>
        <p:spPr>
          <a:xfrm>
            <a:off x="4768155" y="5953688"/>
            <a:ext cx="215507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Resin Pockets</a:t>
            </a:r>
            <a:endParaRPr lang="en-US" sz="5400" b="0" cap="none" spc="0" dirty="0">
              <a:ln w="0"/>
              <a:solidFill>
                <a:srgbClr val="5A3A06"/>
              </a:solidFill>
              <a:effectLst>
                <a:outerShdw blurRad="38100" dist="19050" dir="2700000" algn="tl" rotWithShape="0">
                  <a:schemeClr val="dk1">
                    <a:alpha val="40000"/>
                  </a:schemeClr>
                </a:outerShdw>
              </a:effectLst>
            </a:endParaRPr>
          </a:p>
        </p:txBody>
      </p:sp>
      <p:sp>
        <p:nvSpPr>
          <p:cNvPr id="21" name="Rectangle 20">
            <a:extLst>
              <a:ext uri="{FF2B5EF4-FFF2-40B4-BE49-F238E27FC236}">
                <a16:creationId xmlns:a16="http://schemas.microsoft.com/office/drawing/2014/main" id="{336FFF78-E100-45E4-B4E3-5C7248BD1312}"/>
              </a:ext>
            </a:extLst>
          </p:cNvPr>
          <p:cNvSpPr/>
          <p:nvPr/>
        </p:nvSpPr>
        <p:spPr>
          <a:xfrm>
            <a:off x="4768155" y="6306804"/>
            <a:ext cx="1978940"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Wind Cracks</a:t>
            </a:r>
            <a:endParaRPr lang="en-US" sz="5400" b="0" cap="none" spc="0" dirty="0">
              <a:ln w="0"/>
              <a:solidFill>
                <a:srgbClr val="5A3A06"/>
              </a:solidFill>
              <a:effectLst>
                <a:outerShdw blurRad="38100" dist="19050" dir="2700000" algn="tl" rotWithShape="0">
                  <a:schemeClr val="dk1">
                    <a:alpha val="40000"/>
                  </a:schemeClr>
                </a:outerShdw>
              </a:effectLst>
            </a:endParaRPr>
          </a:p>
        </p:txBody>
      </p:sp>
      <p:cxnSp>
        <p:nvCxnSpPr>
          <p:cNvPr id="8" name="Straight Arrow Connector 7">
            <a:extLst>
              <a:ext uri="{FF2B5EF4-FFF2-40B4-BE49-F238E27FC236}">
                <a16:creationId xmlns:a16="http://schemas.microsoft.com/office/drawing/2014/main" id="{520CB321-BCC0-44E2-B07F-FC2487504481}"/>
              </a:ext>
            </a:extLst>
          </p:cNvPr>
          <p:cNvCxnSpPr>
            <a:cxnSpLocks/>
          </p:cNvCxnSpPr>
          <p:nvPr/>
        </p:nvCxnSpPr>
        <p:spPr>
          <a:xfrm>
            <a:off x="1577009" y="1874922"/>
            <a:ext cx="3207027"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58185F7-98F8-4D37-A9C0-2BB0A19C9D43}"/>
              </a:ext>
            </a:extLst>
          </p:cNvPr>
          <p:cNvCxnSpPr>
            <a:cxnSpLocks/>
          </p:cNvCxnSpPr>
          <p:nvPr/>
        </p:nvCxnSpPr>
        <p:spPr>
          <a:xfrm>
            <a:off x="1855304" y="2235520"/>
            <a:ext cx="2928732" cy="441"/>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E584EAC-EB3C-4DAA-9EA1-9E98379E7208}"/>
              </a:ext>
            </a:extLst>
          </p:cNvPr>
          <p:cNvCxnSpPr>
            <a:cxnSpLocks/>
          </p:cNvCxnSpPr>
          <p:nvPr/>
        </p:nvCxnSpPr>
        <p:spPr>
          <a:xfrm>
            <a:off x="2120348" y="2596998"/>
            <a:ext cx="2663688"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0F66B721-612B-4DF6-AFA9-AB95AE79D643}"/>
              </a:ext>
            </a:extLst>
          </p:cNvPr>
          <p:cNvCxnSpPr>
            <a:cxnSpLocks/>
          </p:cNvCxnSpPr>
          <p:nvPr/>
        </p:nvCxnSpPr>
        <p:spPr>
          <a:xfrm>
            <a:off x="2438400" y="2958036"/>
            <a:ext cx="2345636"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80B4FA1F-E93B-4E9C-842C-5059E60B75D8}"/>
              </a:ext>
            </a:extLst>
          </p:cNvPr>
          <p:cNvCxnSpPr>
            <a:cxnSpLocks/>
          </p:cNvCxnSpPr>
          <p:nvPr/>
        </p:nvCxnSpPr>
        <p:spPr>
          <a:xfrm>
            <a:off x="2332383" y="3319074"/>
            <a:ext cx="2451653"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040C517-D96D-42A8-9A79-E2A75ECB0E9C}"/>
              </a:ext>
            </a:extLst>
          </p:cNvPr>
          <p:cNvCxnSpPr>
            <a:cxnSpLocks/>
          </p:cNvCxnSpPr>
          <p:nvPr/>
        </p:nvCxnSpPr>
        <p:spPr>
          <a:xfrm>
            <a:off x="2120348" y="3680112"/>
            <a:ext cx="2663688"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8EC91EA8-5D2A-4F49-AF9D-05BFA4CFE22C}"/>
              </a:ext>
            </a:extLst>
          </p:cNvPr>
          <p:cNvCxnSpPr>
            <a:cxnSpLocks/>
          </p:cNvCxnSpPr>
          <p:nvPr/>
        </p:nvCxnSpPr>
        <p:spPr>
          <a:xfrm>
            <a:off x="2438400" y="4041150"/>
            <a:ext cx="2345636"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4456C0D-F616-4888-97E3-E456C93928D7}"/>
              </a:ext>
            </a:extLst>
          </p:cNvPr>
          <p:cNvCxnSpPr>
            <a:cxnSpLocks/>
          </p:cNvCxnSpPr>
          <p:nvPr/>
        </p:nvCxnSpPr>
        <p:spPr>
          <a:xfrm flipV="1">
            <a:off x="2716696" y="4402188"/>
            <a:ext cx="2067340" cy="7634"/>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5A8E50BA-B044-4BE5-9091-5835831A8EAA}"/>
              </a:ext>
            </a:extLst>
          </p:cNvPr>
          <p:cNvCxnSpPr>
            <a:cxnSpLocks/>
          </p:cNvCxnSpPr>
          <p:nvPr/>
        </p:nvCxnSpPr>
        <p:spPr>
          <a:xfrm>
            <a:off x="2716696" y="4757650"/>
            <a:ext cx="2067340" cy="5576"/>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AE759D8B-AC05-47E6-9496-4C3462026A3A}"/>
              </a:ext>
            </a:extLst>
          </p:cNvPr>
          <p:cNvCxnSpPr>
            <a:cxnSpLocks/>
          </p:cNvCxnSpPr>
          <p:nvPr/>
        </p:nvCxnSpPr>
        <p:spPr>
          <a:xfrm>
            <a:off x="2557670" y="5124264"/>
            <a:ext cx="2226366"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0D05253-2CB5-4F75-B895-ECC72182D815}"/>
              </a:ext>
            </a:extLst>
          </p:cNvPr>
          <p:cNvCxnSpPr>
            <a:cxnSpLocks/>
          </p:cNvCxnSpPr>
          <p:nvPr/>
        </p:nvCxnSpPr>
        <p:spPr>
          <a:xfrm>
            <a:off x="1232452" y="5485302"/>
            <a:ext cx="3551584"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919284-DE25-432F-B2FE-30BA92112D0D}"/>
              </a:ext>
            </a:extLst>
          </p:cNvPr>
          <p:cNvCxnSpPr>
            <a:cxnSpLocks/>
          </p:cNvCxnSpPr>
          <p:nvPr/>
        </p:nvCxnSpPr>
        <p:spPr>
          <a:xfrm>
            <a:off x="1086678" y="5846340"/>
            <a:ext cx="3697358"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ED3658B-0C0C-4EE5-9304-7510C802603E}"/>
              </a:ext>
            </a:extLst>
          </p:cNvPr>
          <p:cNvCxnSpPr>
            <a:cxnSpLocks/>
          </p:cNvCxnSpPr>
          <p:nvPr/>
        </p:nvCxnSpPr>
        <p:spPr>
          <a:xfrm>
            <a:off x="675861" y="6207378"/>
            <a:ext cx="4108175"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5E0CC66E-5B25-4A9A-B648-3C2CC4B70C01}"/>
              </a:ext>
            </a:extLst>
          </p:cNvPr>
          <p:cNvCxnSpPr>
            <a:cxnSpLocks/>
          </p:cNvCxnSpPr>
          <p:nvPr/>
        </p:nvCxnSpPr>
        <p:spPr>
          <a:xfrm>
            <a:off x="675861" y="6568415"/>
            <a:ext cx="4108175" cy="0"/>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AAAD4B43-8212-4BF0-8238-5AFDF9D8B547}"/>
              </a:ext>
            </a:extLst>
          </p:cNvPr>
          <p:cNvSpPr/>
          <p:nvPr/>
        </p:nvSpPr>
        <p:spPr>
          <a:xfrm>
            <a:off x="7533861" y="1555902"/>
            <a:ext cx="4439478" cy="2677656"/>
          </a:xfrm>
          <a:prstGeom prst="rect">
            <a:avLst/>
          </a:prstGeom>
        </p:spPr>
        <p:txBody>
          <a:bodyPr wrap="square">
            <a:spAutoFit/>
          </a:bodyPr>
          <a:lstStyle/>
          <a:p>
            <a:r>
              <a:rPr lang="en-US" sz="2800" dirty="0">
                <a:solidFill>
                  <a:srgbClr val="5A3A06"/>
                </a:solidFill>
              </a:rPr>
              <a:t>Natural defects in wood are defects that occur naturally, these are defects that have happened during the tree’s growth by some type of natural outside force. </a:t>
            </a:r>
            <a:endParaRPr lang="en-GB" sz="2800" dirty="0"/>
          </a:p>
        </p:txBody>
      </p:sp>
    </p:spTree>
    <p:extLst>
      <p:ext uri="{BB962C8B-B14F-4D97-AF65-F5344CB8AC3E}">
        <p14:creationId xmlns:p14="http://schemas.microsoft.com/office/powerpoint/2010/main" val="5886840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1369A77-0CBD-6630-8E81-2469110E589C}"/>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39CA211-C49A-BF89-9BEC-17CA88BEAAE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8624A82-B4A9-5543-6C5B-89F1548078CE}"/>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House Longhorn Beetle.</a:t>
            </a:r>
          </a:p>
        </p:txBody>
      </p:sp>
      <p:pic>
        <p:nvPicPr>
          <p:cNvPr id="2" name="Picture 1">
            <a:extLst>
              <a:ext uri="{FF2B5EF4-FFF2-40B4-BE49-F238E27FC236}">
                <a16:creationId xmlns:a16="http://schemas.microsoft.com/office/drawing/2014/main" id="{D3CBB105-D094-FD15-8BFB-EB44BDF4DF8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30A4F534-7803-E65B-5A7C-97E5385AE7AE}"/>
              </a:ext>
            </a:extLst>
          </p:cNvPr>
          <p:cNvSpPr txBox="1"/>
          <p:nvPr/>
        </p:nvSpPr>
        <p:spPr>
          <a:xfrm>
            <a:off x="8531291" y="5857648"/>
            <a:ext cx="2882511" cy="276999"/>
          </a:xfrm>
          <a:prstGeom prst="rect">
            <a:avLst/>
          </a:prstGeom>
          <a:noFill/>
        </p:spPr>
        <p:txBody>
          <a:bodyPr wrap="square" rtlCol="0">
            <a:spAutoFit/>
          </a:bodyPr>
          <a:lstStyle/>
          <a:p>
            <a:r>
              <a:rPr lang="en-GB" sz="1200" b="1" dirty="0">
                <a:solidFill>
                  <a:srgbClr val="5A3A06"/>
                </a:solidFill>
                <a:latin typeface="Times New Roman" panose="02020603050405020304" pitchFamily="18" charset="0"/>
                <a:cs typeface="Times New Roman" panose="02020603050405020304" pitchFamily="18" charset="0"/>
              </a:rPr>
              <a:t>House Longhorn Beetle.</a:t>
            </a:r>
          </a:p>
        </p:txBody>
      </p:sp>
      <p:pic>
        <p:nvPicPr>
          <p:cNvPr id="16" name="Picture 15">
            <a:extLst>
              <a:ext uri="{FF2B5EF4-FFF2-40B4-BE49-F238E27FC236}">
                <a16:creationId xmlns:a16="http://schemas.microsoft.com/office/drawing/2014/main" id="{184EF5E9-836E-7DAB-F8C8-06D35D5375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9834" y="1758497"/>
            <a:ext cx="4416934" cy="4416934"/>
          </a:xfrm>
          <a:prstGeom prst="rect">
            <a:avLst/>
          </a:prstGeom>
        </p:spPr>
      </p:pic>
      <p:pic>
        <p:nvPicPr>
          <p:cNvPr id="3" name="Picture 2">
            <a:extLst>
              <a:ext uri="{FF2B5EF4-FFF2-40B4-BE49-F238E27FC236}">
                <a16:creationId xmlns:a16="http://schemas.microsoft.com/office/drawing/2014/main" id="{ECB16BE4-6DC8-8014-0227-72632A616B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
        <p:nvSpPr>
          <p:cNvPr id="11" name="TextBox 10">
            <a:extLst>
              <a:ext uri="{FF2B5EF4-FFF2-40B4-BE49-F238E27FC236}">
                <a16:creationId xmlns:a16="http://schemas.microsoft.com/office/drawing/2014/main" id="{FA9E67AC-B83A-4707-84BF-2F736E0EB3B5}"/>
              </a:ext>
            </a:extLst>
          </p:cNvPr>
          <p:cNvSpPr txBox="1"/>
          <p:nvPr/>
        </p:nvSpPr>
        <p:spPr>
          <a:xfrm>
            <a:off x="674662" y="1979663"/>
            <a:ext cx="6512887" cy="4154984"/>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The </a:t>
            </a:r>
            <a:r>
              <a:rPr lang="en-GB" sz="2400" i="1" dirty="0">
                <a:solidFill>
                  <a:srgbClr val="5A3A06"/>
                </a:solidFill>
                <a:latin typeface="Times New Roman" panose="02020603050405020304" pitchFamily="18" charset="0"/>
                <a:cs typeface="Times New Roman" panose="02020603050405020304" pitchFamily="18" charset="0"/>
              </a:rPr>
              <a:t>house longhorn beetle (</a:t>
            </a:r>
            <a:r>
              <a:rPr lang="en-GB" sz="2400" dirty="0" err="1">
                <a:solidFill>
                  <a:srgbClr val="5A3A06"/>
                </a:solidFill>
                <a:latin typeface="Times New Roman" panose="02020603050405020304" pitchFamily="18" charset="0"/>
                <a:cs typeface="Times New Roman" panose="02020603050405020304" pitchFamily="18" charset="0"/>
              </a:rPr>
              <a:t>Hylotrupes</a:t>
            </a:r>
            <a:r>
              <a:rPr lang="en-GB" sz="2400" dirty="0">
                <a:solidFill>
                  <a:srgbClr val="5A3A06"/>
                </a:solidFill>
                <a:latin typeface="Times New Roman" panose="02020603050405020304" pitchFamily="18" charset="0"/>
                <a:cs typeface="Times New Roman" panose="02020603050405020304" pitchFamily="18" charset="0"/>
              </a:rPr>
              <a:t> </a:t>
            </a:r>
            <a:r>
              <a:rPr lang="en-GB" sz="2400" dirty="0" err="1">
                <a:solidFill>
                  <a:srgbClr val="5A3A06"/>
                </a:solidFill>
                <a:latin typeface="Times New Roman" panose="02020603050405020304" pitchFamily="18" charset="0"/>
                <a:cs typeface="Times New Roman" panose="02020603050405020304" pitchFamily="18" charset="0"/>
              </a:rPr>
              <a:t>bajulus</a:t>
            </a:r>
            <a:r>
              <a:rPr lang="en-GB" sz="2400" dirty="0">
                <a:solidFill>
                  <a:srgbClr val="5A3A06"/>
                </a:solidFill>
                <a:latin typeface="Times New Roman" panose="02020603050405020304" pitchFamily="18" charset="0"/>
                <a:cs typeface="Times New Roman" panose="02020603050405020304" pitchFamily="18" charset="0"/>
              </a:rPr>
              <a:t>)** is a wood‑boring insect commonly found in softwood timbers used for roof structures and joinery. Its larvae tunnel deep into the wood, leaving oval exit holes and powdery frass as they feed. Over time, this activity weakens structural components, particularly in older buildings. The adult beetle is dark brown to black with long antennae and mottled wing cases, often emerging during warm months when infestations become visible.</a:t>
            </a:r>
          </a:p>
        </p:txBody>
      </p:sp>
    </p:spTree>
    <p:extLst>
      <p:ext uri="{BB962C8B-B14F-4D97-AF65-F5344CB8AC3E}">
        <p14:creationId xmlns:p14="http://schemas.microsoft.com/office/powerpoint/2010/main" val="30875828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5707161-619D-359D-B5A2-D0254D35623C}"/>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031E3C7B-AA24-8292-C926-06A48C4065C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D1C43DA-278A-A3DF-E29D-49A01798A6A8}"/>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Ambrosia Beetles.</a:t>
            </a:r>
          </a:p>
        </p:txBody>
      </p:sp>
      <p:pic>
        <p:nvPicPr>
          <p:cNvPr id="2" name="Picture 1">
            <a:extLst>
              <a:ext uri="{FF2B5EF4-FFF2-40B4-BE49-F238E27FC236}">
                <a16:creationId xmlns:a16="http://schemas.microsoft.com/office/drawing/2014/main" id="{255811F6-1573-3DE8-637A-76FDD71CDD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5E886F16-E882-B306-A2CC-F48EB75A4A60}"/>
              </a:ext>
            </a:extLst>
          </p:cNvPr>
          <p:cNvSpPr txBox="1"/>
          <p:nvPr/>
        </p:nvSpPr>
        <p:spPr>
          <a:xfrm>
            <a:off x="8082479" y="5445251"/>
            <a:ext cx="2322464" cy="307777"/>
          </a:xfrm>
          <a:prstGeom prst="rect">
            <a:avLst/>
          </a:prstGeom>
          <a:noFill/>
        </p:spPr>
        <p:txBody>
          <a:bodyPr wrap="square" rtlCol="0">
            <a:spAutoFit/>
          </a:bodyPr>
          <a:lstStyle/>
          <a:p>
            <a:r>
              <a:rPr lang="en-GB" sz="1400" b="1" dirty="0">
                <a:solidFill>
                  <a:srgbClr val="5A3A06"/>
                </a:solidFill>
              </a:rPr>
              <a:t>Ambrosia Beetle.</a:t>
            </a:r>
          </a:p>
        </p:txBody>
      </p:sp>
      <p:pic>
        <p:nvPicPr>
          <p:cNvPr id="18" name="Picture 17">
            <a:extLst>
              <a:ext uri="{FF2B5EF4-FFF2-40B4-BE49-F238E27FC236}">
                <a16:creationId xmlns:a16="http://schemas.microsoft.com/office/drawing/2014/main" id="{2246CC1B-28D9-2542-0886-B431D818CE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9831" y="2066910"/>
            <a:ext cx="3824688" cy="3824688"/>
          </a:xfrm>
          <a:prstGeom prst="rect">
            <a:avLst/>
          </a:prstGeom>
        </p:spPr>
      </p:pic>
      <p:sp>
        <p:nvSpPr>
          <p:cNvPr id="24" name="TextBox 23">
            <a:extLst>
              <a:ext uri="{FF2B5EF4-FFF2-40B4-BE49-F238E27FC236}">
                <a16:creationId xmlns:a16="http://schemas.microsoft.com/office/drawing/2014/main" id="{86CF9CC8-8615-854C-4882-46BF68856895}"/>
              </a:ext>
            </a:extLst>
          </p:cNvPr>
          <p:cNvSpPr txBox="1"/>
          <p:nvPr/>
        </p:nvSpPr>
        <p:spPr>
          <a:xfrm>
            <a:off x="744839" y="2282762"/>
            <a:ext cx="4958473" cy="3046988"/>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Ambrosia beetles are tiny wood‑boring insects that cultivate and feed on a specialised fungus they carry into the trees they infest. Although small, they can cause significant damage to weakened or stressed trees by tunnelling through the wood and introducing their fungal gardens.</a:t>
            </a:r>
          </a:p>
        </p:txBody>
      </p:sp>
      <p:pic>
        <p:nvPicPr>
          <p:cNvPr id="3" name="Picture 2">
            <a:extLst>
              <a:ext uri="{FF2B5EF4-FFF2-40B4-BE49-F238E27FC236}">
                <a16:creationId xmlns:a16="http://schemas.microsoft.com/office/drawing/2014/main" id="{AAA14271-724E-4B3C-B707-6BF47C2811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6853201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1C19F4A-9C3D-E55A-966C-3613E44D42AF}"/>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B5E48B6-6AA0-405E-B947-577E816FDFE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84BC88E-FBE5-29E7-6964-869F08B034E7}"/>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Furniture Beetles.</a:t>
            </a:r>
          </a:p>
        </p:txBody>
      </p:sp>
      <p:pic>
        <p:nvPicPr>
          <p:cNvPr id="2" name="Picture 1">
            <a:extLst>
              <a:ext uri="{FF2B5EF4-FFF2-40B4-BE49-F238E27FC236}">
                <a16:creationId xmlns:a16="http://schemas.microsoft.com/office/drawing/2014/main" id="{C0BC8EB5-9B6F-5356-730B-7EC134B86B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9" name="TextBox 8">
            <a:extLst>
              <a:ext uri="{FF2B5EF4-FFF2-40B4-BE49-F238E27FC236}">
                <a16:creationId xmlns:a16="http://schemas.microsoft.com/office/drawing/2014/main" id="{C09CD3A4-1375-6B2C-A235-5837D38066DE}"/>
              </a:ext>
            </a:extLst>
          </p:cNvPr>
          <p:cNvSpPr txBox="1"/>
          <p:nvPr/>
        </p:nvSpPr>
        <p:spPr>
          <a:xfrm>
            <a:off x="8183707" y="5917485"/>
            <a:ext cx="2882511" cy="307777"/>
          </a:xfrm>
          <a:prstGeom prst="rect">
            <a:avLst/>
          </a:prstGeom>
          <a:noFill/>
        </p:spPr>
        <p:txBody>
          <a:bodyPr wrap="square" rtlCol="0">
            <a:spAutoFit/>
          </a:bodyPr>
          <a:lstStyle/>
          <a:p>
            <a:r>
              <a:rPr lang="en-GB" sz="1400" b="1" dirty="0">
                <a:solidFill>
                  <a:srgbClr val="5A3A06"/>
                </a:solidFill>
              </a:rPr>
              <a:t>Furniture Beetle.</a:t>
            </a:r>
          </a:p>
        </p:txBody>
      </p:sp>
      <p:pic>
        <p:nvPicPr>
          <p:cNvPr id="20" name="Picture 19">
            <a:extLst>
              <a:ext uri="{FF2B5EF4-FFF2-40B4-BE49-F238E27FC236}">
                <a16:creationId xmlns:a16="http://schemas.microsoft.com/office/drawing/2014/main" id="{F6FAE7AE-33CC-AE25-9403-6098FF6969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6760" y="1826037"/>
            <a:ext cx="4572859" cy="4572859"/>
          </a:xfrm>
          <a:prstGeom prst="rect">
            <a:avLst/>
          </a:prstGeom>
        </p:spPr>
      </p:pic>
      <p:sp>
        <p:nvSpPr>
          <p:cNvPr id="26" name="TextBox 25">
            <a:extLst>
              <a:ext uri="{FF2B5EF4-FFF2-40B4-BE49-F238E27FC236}">
                <a16:creationId xmlns:a16="http://schemas.microsoft.com/office/drawing/2014/main" id="{E0682476-FE5B-B06B-1F99-CE0C15556E65}"/>
              </a:ext>
            </a:extLst>
          </p:cNvPr>
          <p:cNvSpPr txBox="1"/>
          <p:nvPr/>
        </p:nvSpPr>
        <p:spPr>
          <a:xfrm>
            <a:off x="741846" y="2288310"/>
            <a:ext cx="5632619" cy="2677656"/>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Furniture beetle, often called </a:t>
            </a:r>
            <a:r>
              <a:rPr lang="en-GB" sz="2400" b="1" dirty="0">
                <a:solidFill>
                  <a:srgbClr val="5A3A06"/>
                </a:solidFill>
                <a:latin typeface="Times New Roman" panose="02020603050405020304" pitchFamily="18" charset="0"/>
                <a:cs typeface="Times New Roman" panose="02020603050405020304" pitchFamily="18" charset="0"/>
              </a:rPr>
              <a:t>woodworm</a:t>
            </a:r>
            <a:r>
              <a:rPr lang="en-GB" sz="2400" dirty="0">
                <a:solidFill>
                  <a:srgbClr val="5A3A06"/>
                </a:solidFill>
                <a:latin typeface="Times New Roman" panose="02020603050405020304" pitchFamily="18" charset="0"/>
                <a:cs typeface="Times New Roman" panose="02020603050405020304" pitchFamily="18" charset="0"/>
              </a:rPr>
              <a:t>, is a small brown beetle whose larvae bore tiny round holes through softwood timbers and furniture. The larvae can live inside the wood for several years, gradually weakening structural or decorative pieces as they feed.</a:t>
            </a:r>
          </a:p>
        </p:txBody>
      </p:sp>
      <p:pic>
        <p:nvPicPr>
          <p:cNvPr id="3" name="Picture 2">
            <a:extLst>
              <a:ext uri="{FF2B5EF4-FFF2-40B4-BE49-F238E27FC236}">
                <a16:creationId xmlns:a16="http://schemas.microsoft.com/office/drawing/2014/main" id="{F255274B-20A3-C82F-2D1A-FFF80915AD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1972756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D7CF6B7-FE2D-7670-F3EC-D88B6081E64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4F9EE823-724E-8393-A524-083407CBC6A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F1CA4E13-3454-9D57-EFA7-FEB70BC69861}"/>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Wood Wasp.</a:t>
            </a:r>
          </a:p>
        </p:txBody>
      </p:sp>
      <p:pic>
        <p:nvPicPr>
          <p:cNvPr id="2" name="Picture 1">
            <a:extLst>
              <a:ext uri="{FF2B5EF4-FFF2-40B4-BE49-F238E27FC236}">
                <a16:creationId xmlns:a16="http://schemas.microsoft.com/office/drawing/2014/main" id="{0D9D9A21-5AEF-1344-E475-423312AD0F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204AB010-0DCE-8350-5408-6CC03EED7A91}"/>
              </a:ext>
            </a:extLst>
          </p:cNvPr>
          <p:cNvSpPr txBox="1"/>
          <p:nvPr/>
        </p:nvSpPr>
        <p:spPr>
          <a:xfrm>
            <a:off x="8835188" y="6195981"/>
            <a:ext cx="2882511" cy="307777"/>
          </a:xfrm>
          <a:prstGeom prst="rect">
            <a:avLst/>
          </a:prstGeom>
          <a:noFill/>
        </p:spPr>
        <p:txBody>
          <a:bodyPr wrap="square" rtlCol="0">
            <a:spAutoFit/>
          </a:bodyPr>
          <a:lstStyle/>
          <a:p>
            <a:r>
              <a:rPr lang="en-GB" sz="1400" b="1" dirty="0">
                <a:solidFill>
                  <a:srgbClr val="5A3A06"/>
                </a:solidFill>
              </a:rPr>
              <a:t>Wood Wasp.</a:t>
            </a:r>
          </a:p>
        </p:txBody>
      </p:sp>
      <p:pic>
        <p:nvPicPr>
          <p:cNvPr id="22" name="Picture 21">
            <a:extLst>
              <a:ext uri="{FF2B5EF4-FFF2-40B4-BE49-F238E27FC236}">
                <a16:creationId xmlns:a16="http://schemas.microsoft.com/office/drawing/2014/main" id="{05E8C27E-B46C-4677-D611-EFFFD2447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0545" y="1330839"/>
            <a:ext cx="5314889" cy="5314889"/>
          </a:xfrm>
          <a:prstGeom prst="rect">
            <a:avLst/>
          </a:prstGeom>
        </p:spPr>
      </p:pic>
      <p:pic>
        <p:nvPicPr>
          <p:cNvPr id="3" name="Picture 2">
            <a:extLst>
              <a:ext uri="{FF2B5EF4-FFF2-40B4-BE49-F238E27FC236}">
                <a16:creationId xmlns:a16="http://schemas.microsoft.com/office/drawing/2014/main" id="{B4AFEAD8-5ACF-E620-A7A8-EFD91A8FB2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
        <p:nvSpPr>
          <p:cNvPr id="13" name="TextBox 12">
            <a:extLst>
              <a:ext uri="{FF2B5EF4-FFF2-40B4-BE49-F238E27FC236}">
                <a16:creationId xmlns:a16="http://schemas.microsoft.com/office/drawing/2014/main" id="{ECE198D3-9E04-1172-FB71-558E1425F80A}"/>
              </a:ext>
            </a:extLst>
          </p:cNvPr>
          <p:cNvSpPr txBox="1"/>
          <p:nvPr/>
        </p:nvSpPr>
        <p:spPr>
          <a:xfrm>
            <a:off x="590381" y="2095457"/>
            <a:ext cx="4990372" cy="3785652"/>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A </a:t>
            </a:r>
            <a:r>
              <a:rPr lang="en-GB" sz="2400" b="1" dirty="0">
                <a:solidFill>
                  <a:srgbClr val="5A3A06"/>
                </a:solidFill>
                <a:latin typeface="Times New Roman" panose="02020603050405020304" pitchFamily="18" charset="0"/>
                <a:cs typeface="Times New Roman" panose="02020603050405020304" pitchFamily="18" charset="0"/>
              </a:rPr>
              <a:t>wood wasp</a:t>
            </a:r>
            <a:r>
              <a:rPr lang="en-GB" sz="2400" dirty="0">
                <a:solidFill>
                  <a:srgbClr val="5A3A06"/>
                </a:solidFill>
                <a:latin typeface="Times New Roman" panose="02020603050405020304" pitchFamily="18" charset="0"/>
                <a:cs typeface="Times New Roman" panose="02020603050405020304" pitchFamily="18" charset="0"/>
              </a:rPr>
              <a:t>, or </a:t>
            </a:r>
            <a:r>
              <a:rPr lang="en-GB" sz="2400" b="1" dirty="0">
                <a:solidFill>
                  <a:srgbClr val="5A3A06"/>
                </a:solidFill>
                <a:latin typeface="Times New Roman" panose="02020603050405020304" pitchFamily="18" charset="0"/>
                <a:cs typeface="Times New Roman" panose="02020603050405020304" pitchFamily="18" charset="0"/>
              </a:rPr>
              <a:t>horntail</a:t>
            </a:r>
            <a:r>
              <a:rPr lang="en-GB" sz="2400" dirty="0">
                <a:solidFill>
                  <a:srgbClr val="5A3A06"/>
                </a:solidFill>
                <a:latin typeface="Times New Roman" panose="02020603050405020304" pitchFamily="18" charset="0"/>
                <a:cs typeface="Times New Roman" panose="02020603050405020304" pitchFamily="18" charset="0"/>
              </a:rPr>
              <a:t>, is a large, harmless insect whose larvae bore into softwood like pine and spruce. The female lays eggs deep in the timber using a long ovipositor, often introducing a fungus that helps the larvae feed. As they tunnel, they leave smooth, round holes that can weaken the wood, though they pose no risk to people.</a:t>
            </a:r>
          </a:p>
        </p:txBody>
      </p:sp>
    </p:spTree>
    <p:extLst>
      <p:ext uri="{BB962C8B-B14F-4D97-AF65-F5344CB8AC3E}">
        <p14:creationId xmlns:p14="http://schemas.microsoft.com/office/powerpoint/2010/main" val="21093121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28876C6-F649-427C-B129-EF4B05EF178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2869B29-A4F9-5D2F-A889-4101155CB3B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47B7098-0F6A-DCE2-1F1F-D5EB7C1F061E}"/>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Marine Borers.</a:t>
            </a:r>
          </a:p>
        </p:txBody>
      </p:sp>
      <p:pic>
        <p:nvPicPr>
          <p:cNvPr id="2" name="Picture 1">
            <a:extLst>
              <a:ext uri="{FF2B5EF4-FFF2-40B4-BE49-F238E27FC236}">
                <a16:creationId xmlns:a16="http://schemas.microsoft.com/office/drawing/2014/main" id="{9867975F-9FEB-E93F-2D3E-0DF2367C17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9CE7F9BB-4029-B242-9CB2-666EF028AF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0399" y="1519686"/>
            <a:ext cx="4584940" cy="4584940"/>
          </a:xfrm>
          <a:prstGeom prst="rect">
            <a:avLst/>
          </a:prstGeom>
        </p:spPr>
      </p:pic>
      <p:sp>
        <p:nvSpPr>
          <p:cNvPr id="7" name="TextBox 6">
            <a:extLst>
              <a:ext uri="{FF2B5EF4-FFF2-40B4-BE49-F238E27FC236}">
                <a16:creationId xmlns:a16="http://schemas.microsoft.com/office/drawing/2014/main" id="{ABFFD90C-EEF0-00A2-FAB8-1082A9F0F674}"/>
              </a:ext>
            </a:extLst>
          </p:cNvPr>
          <p:cNvSpPr txBox="1"/>
          <p:nvPr/>
        </p:nvSpPr>
        <p:spPr>
          <a:xfrm>
            <a:off x="680152" y="2243199"/>
            <a:ext cx="6179388" cy="2677656"/>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Marine borers are wood‑eating marine organisms—such as shipworms and gribbles—that tunnel into submerged timber like piers, jetties, and wooden hulls. Their constant feeding can rapidly weaken structures below the waterline, making them a major concern in coastal construction and marine engineering.</a:t>
            </a:r>
          </a:p>
        </p:txBody>
      </p:sp>
      <p:pic>
        <p:nvPicPr>
          <p:cNvPr id="3" name="Picture 2">
            <a:extLst>
              <a:ext uri="{FF2B5EF4-FFF2-40B4-BE49-F238E27FC236}">
                <a16:creationId xmlns:a16="http://schemas.microsoft.com/office/drawing/2014/main" id="{F25BA045-EA60-1922-2718-FA65DBC4CA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0133357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2284947-D30B-0D28-CF20-CE897693741B}"/>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90581F3-0DDE-3F3C-267B-504B45BE6B5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73EE4D55-323C-FE39-C478-F7C5050A9893}"/>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Termites.</a:t>
            </a:r>
          </a:p>
        </p:txBody>
      </p:sp>
      <p:pic>
        <p:nvPicPr>
          <p:cNvPr id="2" name="Picture 1">
            <a:extLst>
              <a:ext uri="{FF2B5EF4-FFF2-40B4-BE49-F238E27FC236}">
                <a16:creationId xmlns:a16="http://schemas.microsoft.com/office/drawing/2014/main" id="{A4BD3158-3EF2-1C73-D8AB-C492635AE43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E0EB73F8-B0B2-CFD2-4BBE-D046747350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1483" y="149525"/>
            <a:ext cx="6858000" cy="6858000"/>
          </a:xfrm>
          <a:prstGeom prst="rect">
            <a:avLst/>
          </a:prstGeom>
        </p:spPr>
      </p:pic>
      <p:sp>
        <p:nvSpPr>
          <p:cNvPr id="7" name="TextBox 6">
            <a:extLst>
              <a:ext uri="{FF2B5EF4-FFF2-40B4-BE49-F238E27FC236}">
                <a16:creationId xmlns:a16="http://schemas.microsoft.com/office/drawing/2014/main" id="{6FA42835-A81D-E260-D623-A301CA11A23E}"/>
              </a:ext>
            </a:extLst>
          </p:cNvPr>
          <p:cNvSpPr txBox="1"/>
          <p:nvPr/>
        </p:nvSpPr>
        <p:spPr>
          <a:xfrm>
            <a:off x="1073819" y="2358696"/>
            <a:ext cx="4728883" cy="3046988"/>
          </a:xfrm>
          <a:prstGeom prst="rect">
            <a:avLst/>
          </a:prstGeom>
          <a:noFill/>
        </p:spPr>
        <p:txBody>
          <a:bodyPr wrap="square">
            <a:spAutoFit/>
          </a:bodyPr>
          <a:lstStyle/>
          <a:p>
            <a:r>
              <a:rPr lang="en-GB" sz="2400" dirty="0">
                <a:solidFill>
                  <a:srgbClr val="5A3A06"/>
                </a:solidFill>
                <a:latin typeface="Times New Roman" panose="02020603050405020304" pitchFamily="18" charset="0"/>
                <a:cs typeface="Times New Roman" panose="02020603050405020304" pitchFamily="18" charset="0"/>
              </a:rPr>
              <a:t>Termites are social insects that live in large colonies and feed primarily on cellulose found in wood and plant material. If left untreated, their hidden tunnelling and constant feeding can cause serious structural damage to buildings and timber elements.</a:t>
            </a:r>
          </a:p>
        </p:txBody>
      </p:sp>
      <p:pic>
        <p:nvPicPr>
          <p:cNvPr id="3" name="Picture 2">
            <a:extLst>
              <a:ext uri="{FF2B5EF4-FFF2-40B4-BE49-F238E27FC236}">
                <a16:creationId xmlns:a16="http://schemas.microsoft.com/office/drawing/2014/main" id="{7C608982-9F38-FDEA-FCD4-A0E6D8AA40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84188499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B6292C66-4725-441E-952B-B51B77F5220B}"/>
              </a:ext>
            </a:extLst>
          </p:cNvPr>
          <p:cNvSpPr/>
          <p:nvPr/>
        </p:nvSpPr>
        <p:spPr>
          <a:xfrm>
            <a:off x="874286" y="2716453"/>
            <a:ext cx="9293295" cy="2554545"/>
          </a:xfrm>
          <a:prstGeom prst="rect">
            <a:avLst/>
          </a:prstGeom>
        </p:spPr>
        <p:txBody>
          <a:bodyPr wrap="square">
            <a:spAutoFit/>
          </a:bodyPr>
          <a:lstStyle/>
          <a:p>
            <a:pPr marL="285750" indent="-285750">
              <a:buFont typeface="Arial" panose="020B0604020202020204" pitchFamily="34" charset="0"/>
              <a:buChar char="•"/>
            </a:pPr>
            <a:r>
              <a:rPr lang="en-GB" sz="3200" b="1" dirty="0">
                <a:solidFill>
                  <a:srgbClr val="5A3A06"/>
                </a:solidFill>
              </a:rPr>
              <a:t>Defined</a:t>
            </a:r>
            <a:r>
              <a:rPr lang="en-GB" sz="3200" dirty="0">
                <a:solidFill>
                  <a:srgbClr val="5A3A06"/>
                </a:solidFill>
              </a:rPr>
              <a:t> natural Defects in Wood</a:t>
            </a:r>
          </a:p>
          <a:p>
            <a:pPr marL="285750" indent="-285750">
              <a:buFont typeface="Arial" panose="020B0604020202020204" pitchFamily="34" charset="0"/>
              <a:buChar char="•"/>
            </a:pPr>
            <a:r>
              <a:rPr lang="en-GB" sz="3200" b="1" dirty="0">
                <a:solidFill>
                  <a:srgbClr val="5A3A06"/>
                </a:solidFill>
              </a:rPr>
              <a:t>Outlined </a:t>
            </a:r>
            <a:r>
              <a:rPr lang="en-GB" sz="3200" dirty="0">
                <a:solidFill>
                  <a:srgbClr val="5A3A06"/>
                </a:solidFill>
              </a:rPr>
              <a:t>conversion defects in Wood</a:t>
            </a:r>
          </a:p>
          <a:p>
            <a:pPr marL="285750" indent="-285750">
              <a:buFont typeface="Arial" panose="020B0604020202020204" pitchFamily="34" charset="0"/>
              <a:buChar char="•"/>
            </a:pPr>
            <a:r>
              <a:rPr lang="en-GB" sz="3200" b="1" dirty="0">
                <a:solidFill>
                  <a:srgbClr val="5A3A06"/>
                </a:solidFill>
              </a:rPr>
              <a:t>Identified </a:t>
            </a:r>
            <a:r>
              <a:rPr lang="en-GB" sz="3200" dirty="0">
                <a:solidFill>
                  <a:srgbClr val="5A3A06"/>
                </a:solidFill>
              </a:rPr>
              <a:t>seasoning defects in wood</a:t>
            </a:r>
          </a:p>
          <a:p>
            <a:pPr marL="285750" indent="-285750">
              <a:buFont typeface="Arial" panose="020B0604020202020204" pitchFamily="34" charset="0"/>
              <a:buChar char="•"/>
            </a:pPr>
            <a:r>
              <a:rPr lang="en-GB" sz="3200" b="1" dirty="0">
                <a:solidFill>
                  <a:srgbClr val="5A3A06"/>
                </a:solidFill>
              </a:rPr>
              <a:t>Examined </a:t>
            </a:r>
            <a:r>
              <a:rPr lang="en-GB" sz="3200" dirty="0">
                <a:solidFill>
                  <a:srgbClr val="5A3A06"/>
                </a:solidFill>
              </a:rPr>
              <a:t>Fungal defects in wood</a:t>
            </a:r>
          </a:p>
          <a:p>
            <a:pPr marL="285750" indent="-285750">
              <a:buFont typeface="Arial" panose="020B0604020202020204" pitchFamily="34" charset="0"/>
              <a:buChar char="•"/>
            </a:pPr>
            <a:r>
              <a:rPr lang="en-GB" sz="3200" b="1" dirty="0">
                <a:solidFill>
                  <a:srgbClr val="5A3A06"/>
                </a:solidFill>
              </a:rPr>
              <a:t>Determined</a:t>
            </a:r>
            <a:r>
              <a:rPr lang="en-GB" sz="3200" dirty="0">
                <a:solidFill>
                  <a:srgbClr val="5A3A06"/>
                </a:solidFill>
              </a:rPr>
              <a:t> insect defects in wood</a:t>
            </a:r>
          </a:p>
        </p:txBody>
      </p:sp>
      <p:pic>
        <p:nvPicPr>
          <p:cNvPr id="2" name="Picture 1">
            <a:extLst>
              <a:ext uri="{FF2B5EF4-FFF2-40B4-BE49-F238E27FC236}">
                <a16:creationId xmlns:a16="http://schemas.microsoft.com/office/drawing/2014/main" id="{B5F21E2A-5A17-F92E-E842-6CC6459B448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652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800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sp>
        <p:nvSpPr>
          <p:cNvPr id="10" name="TextBox 9">
            <a:extLst>
              <a:ext uri="{FF2B5EF4-FFF2-40B4-BE49-F238E27FC236}">
                <a16:creationId xmlns:a16="http://schemas.microsoft.com/office/drawing/2014/main" id="{FB18CF2E-59E0-4EBB-8B91-E8823E02A94E}"/>
              </a:ext>
            </a:extLst>
          </p:cNvPr>
          <p:cNvSpPr txBox="1"/>
          <p:nvPr/>
        </p:nvSpPr>
        <p:spPr>
          <a:xfrm>
            <a:off x="544714" y="5156200"/>
            <a:ext cx="4356822" cy="584775"/>
          </a:xfrm>
          <a:prstGeom prst="rect">
            <a:avLst/>
          </a:prstGeom>
          <a:noFill/>
        </p:spPr>
        <p:txBody>
          <a:bodyPr wrap="square" rtlCol="0">
            <a:spAutoFit/>
          </a:bodyPr>
          <a:lstStyle/>
          <a:p>
            <a:r>
              <a:rPr lang="en-GB" sz="3200" b="1" dirty="0">
                <a:solidFill>
                  <a:srgbClr val="5A3A06"/>
                </a:solidFill>
              </a:rPr>
              <a:t>Lecturer@college.ac.uk</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E8E7F9B5-4A8D-F636-6CC9-6CD3F4952C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328159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sp>
        <p:nvSpPr>
          <p:cNvPr id="10" name="TextBox 9">
            <a:extLst>
              <a:ext uri="{FF2B5EF4-FFF2-40B4-BE49-F238E27FC236}">
                <a16:creationId xmlns:a16="http://schemas.microsoft.com/office/drawing/2014/main" id="{F4E9812B-97D6-4048-A18A-831D14121B81}"/>
              </a:ext>
            </a:extLst>
          </p:cNvPr>
          <p:cNvSpPr txBox="1"/>
          <p:nvPr/>
        </p:nvSpPr>
        <p:spPr>
          <a:xfrm>
            <a:off x="279805" y="4521680"/>
            <a:ext cx="4192677" cy="584775"/>
          </a:xfrm>
          <a:prstGeom prst="rect">
            <a:avLst/>
          </a:prstGeom>
          <a:noFill/>
        </p:spPr>
        <p:txBody>
          <a:bodyPr wrap="square" rtlCol="0">
            <a:spAutoFit/>
          </a:bodyPr>
          <a:lstStyle/>
          <a:p>
            <a:r>
              <a:rPr lang="en-GB" sz="3200" b="1" dirty="0">
                <a:solidFill>
                  <a:srgbClr val="5A3A06"/>
                </a:solidFill>
              </a:rPr>
              <a:t>Educon.rix@gmail.com</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22715197-A18D-97E3-42D7-414A8E8CD6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CE38BECA-13BD-EA67-F8AE-65238F03B4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D1F9B23F-CDB5-42E3-834B-B61929C0AC71}"/>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01424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Burr’s</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E1D03234-88B6-4C94-92D0-3ACF336F5BF1}"/>
              </a:ext>
            </a:extLst>
          </p:cNvPr>
          <p:cNvSpPr/>
          <p:nvPr/>
        </p:nvSpPr>
        <p:spPr>
          <a:xfrm>
            <a:off x="309159" y="1530474"/>
            <a:ext cx="8097862" cy="923330"/>
          </a:xfrm>
          <a:prstGeom prst="rect">
            <a:avLst/>
          </a:prstGeom>
        </p:spPr>
        <p:txBody>
          <a:bodyPr wrap="square">
            <a:spAutoFit/>
          </a:bodyPr>
          <a:lstStyle/>
          <a:p>
            <a:pPr fontAlgn="base"/>
            <a:r>
              <a:rPr lang="en-GB" dirty="0">
                <a:solidFill>
                  <a:srgbClr val="5A3A06"/>
                </a:solidFill>
              </a:rPr>
              <a:t>While in its infancy a tree can receive shock or injury, a </a:t>
            </a:r>
            <a:r>
              <a:rPr lang="en-GB" b="1" dirty="0">
                <a:solidFill>
                  <a:srgbClr val="5A3A06"/>
                </a:solidFill>
              </a:rPr>
              <a:t>burr</a:t>
            </a:r>
            <a:r>
              <a:rPr lang="en-GB" dirty="0">
                <a:solidFill>
                  <a:srgbClr val="5A3A06"/>
                </a:solidFill>
              </a:rPr>
              <a:t> is a result of the tree undergoing some form of stress. The grain grows in a </a:t>
            </a:r>
            <a:r>
              <a:rPr lang="en-US" dirty="0">
                <a:solidFill>
                  <a:srgbClr val="000000"/>
                </a:solidFill>
              </a:rPr>
              <a:t>​</a:t>
            </a:r>
            <a:r>
              <a:rPr lang="en-GB" dirty="0">
                <a:solidFill>
                  <a:srgbClr val="5A3A06"/>
                </a:solidFill>
              </a:rPr>
              <a:t>deformed manner filled with </a:t>
            </a:r>
            <a:r>
              <a:rPr lang="en-US" dirty="0">
                <a:solidFill>
                  <a:srgbClr val="000000"/>
                </a:solidFill>
              </a:rPr>
              <a:t>​</a:t>
            </a:r>
            <a:r>
              <a:rPr lang="en-GB" dirty="0">
                <a:solidFill>
                  <a:srgbClr val="5A3A06"/>
                </a:solidFill>
              </a:rPr>
              <a:t>small knots.</a:t>
            </a:r>
            <a:endParaRPr lang="en-US" b="0" i="0" dirty="0">
              <a:solidFill>
                <a:srgbClr val="000000"/>
              </a:solidFill>
              <a:effectLst/>
            </a:endParaRPr>
          </a:p>
        </p:txBody>
      </p:sp>
      <p:pic>
        <p:nvPicPr>
          <p:cNvPr id="2050" name="Picture 2">
            <a:extLst>
              <a:ext uri="{FF2B5EF4-FFF2-40B4-BE49-F238E27FC236}">
                <a16:creationId xmlns:a16="http://schemas.microsoft.com/office/drawing/2014/main" id="{914CFA22-CC18-4E09-8EC7-FECBAAE6020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218" r="5988" b="4926"/>
          <a:stretch/>
        </p:blipFill>
        <p:spPr bwMode="auto">
          <a:xfrm>
            <a:off x="7328453" y="0"/>
            <a:ext cx="486354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1180BEC-8669-45FE-8DD2-EF0452A4A3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1293" y="2544278"/>
            <a:ext cx="1962803" cy="2880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F9FCF3C-6E8B-4E6F-A17E-80C798E211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20667" y="2544278"/>
            <a:ext cx="1981145" cy="2880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401D7A12-D7EA-4CBD-8759-FF6D4BABE9A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8383" y="2544278"/>
            <a:ext cx="1962803" cy="288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E7263E6E-CF36-43BF-ACA9-374D03AE59BA}"/>
              </a:ext>
            </a:extLst>
          </p:cNvPr>
          <p:cNvSpPr txBox="1"/>
          <p:nvPr/>
        </p:nvSpPr>
        <p:spPr>
          <a:xfrm>
            <a:off x="6883438" y="2538458"/>
            <a:ext cx="1378424" cy="382137"/>
          </a:xfrm>
          <a:prstGeom prst="rect">
            <a:avLst/>
          </a:prstGeom>
          <a:noFill/>
        </p:spPr>
        <p:txBody>
          <a:bodyPr wrap="square" rtlCol="0">
            <a:spAutoFit/>
          </a:bodyPr>
          <a:lstStyle/>
          <a:p>
            <a:r>
              <a:rPr lang="en-GB" dirty="0"/>
              <a:t>Burr Walnut</a:t>
            </a:r>
          </a:p>
        </p:txBody>
      </p:sp>
      <p:sp>
        <p:nvSpPr>
          <p:cNvPr id="13" name="TextBox 12">
            <a:extLst>
              <a:ext uri="{FF2B5EF4-FFF2-40B4-BE49-F238E27FC236}">
                <a16:creationId xmlns:a16="http://schemas.microsoft.com/office/drawing/2014/main" id="{443A9EF3-B4B6-432E-92DA-67B9508BB6DF}"/>
              </a:ext>
            </a:extLst>
          </p:cNvPr>
          <p:cNvSpPr txBox="1"/>
          <p:nvPr/>
        </p:nvSpPr>
        <p:spPr>
          <a:xfrm>
            <a:off x="3606768" y="2538602"/>
            <a:ext cx="1378424" cy="382137"/>
          </a:xfrm>
          <a:prstGeom prst="rect">
            <a:avLst/>
          </a:prstGeom>
          <a:noFill/>
        </p:spPr>
        <p:txBody>
          <a:bodyPr wrap="square" rtlCol="0">
            <a:spAutoFit/>
          </a:bodyPr>
          <a:lstStyle/>
          <a:p>
            <a:r>
              <a:rPr lang="en-GB" dirty="0"/>
              <a:t>Burr Ash</a:t>
            </a:r>
          </a:p>
        </p:txBody>
      </p:sp>
      <p:sp>
        <p:nvSpPr>
          <p:cNvPr id="14" name="TextBox 13">
            <a:extLst>
              <a:ext uri="{FF2B5EF4-FFF2-40B4-BE49-F238E27FC236}">
                <a16:creationId xmlns:a16="http://schemas.microsoft.com/office/drawing/2014/main" id="{D1FA4533-4D13-4A5B-9C72-45879134EC6A}"/>
              </a:ext>
            </a:extLst>
          </p:cNvPr>
          <p:cNvSpPr txBox="1"/>
          <p:nvPr/>
        </p:nvSpPr>
        <p:spPr>
          <a:xfrm>
            <a:off x="5204517" y="2538602"/>
            <a:ext cx="1378424" cy="382137"/>
          </a:xfrm>
          <a:prstGeom prst="rect">
            <a:avLst/>
          </a:prstGeom>
          <a:noFill/>
        </p:spPr>
        <p:txBody>
          <a:bodyPr wrap="square" rtlCol="0">
            <a:spAutoFit/>
          </a:bodyPr>
          <a:lstStyle/>
          <a:p>
            <a:r>
              <a:rPr lang="en-GB" dirty="0"/>
              <a:t>Burr Oak</a:t>
            </a:r>
          </a:p>
        </p:txBody>
      </p:sp>
      <p:sp>
        <p:nvSpPr>
          <p:cNvPr id="8" name="Rectangle 7">
            <a:extLst>
              <a:ext uri="{FF2B5EF4-FFF2-40B4-BE49-F238E27FC236}">
                <a16:creationId xmlns:a16="http://schemas.microsoft.com/office/drawing/2014/main" id="{8387AEFB-A842-4628-B912-A483676C2422}"/>
              </a:ext>
            </a:extLst>
          </p:cNvPr>
          <p:cNvSpPr/>
          <p:nvPr/>
        </p:nvSpPr>
        <p:spPr>
          <a:xfrm>
            <a:off x="285275" y="4891402"/>
            <a:ext cx="6096000" cy="1754326"/>
          </a:xfrm>
          <a:prstGeom prst="rect">
            <a:avLst/>
          </a:prstGeom>
        </p:spPr>
        <p:txBody>
          <a:bodyPr>
            <a:spAutoFit/>
          </a:bodyPr>
          <a:lstStyle/>
          <a:p>
            <a:pPr fontAlgn="base"/>
            <a:r>
              <a:rPr lang="en-GB" b="1" dirty="0">
                <a:solidFill>
                  <a:srgbClr val="5A3A06"/>
                </a:solidFill>
                <a:latin typeface="Times New Roman" panose="02020603050405020304" pitchFamily="18" charset="0"/>
              </a:rPr>
              <a:t>Burr’s</a:t>
            </a:r>
            <a:r>
              <a:rPr lang="en-GB" dirty="0">
                <a:solidFill>
                  <a:srgbClr val="5A3A06"/>
                </a:solidFill>
                <a:latin typeface="Times New Roman" panose="02020603050405020304" pitchFamily="18" charset="0"/>
              </a:rPr>
              <a:t> are highly figured wood </a:t>
            </a:r>
            <a:r>
              <a:rPr lang="en-US" dirty="0">
                <a:solidFill>
                  <a:srgbClr val="000000"/>
                </a:solidFill>
                <a:latin typeface="Times New Roman" panose="02020603050405020304" pitchFamily="18" charset="0"/>
              </a:rPr>
              <a:t>​</a:t>
            </a:r>
            <a:endParaRPr lang="en-US" dirty="0">
              <a:solidFill>
                <a:srgbClr val="000000"/>
              </a:solidFill>
              <a:latin typeface="Segoe UI" panose="020B0502040204020203" pitchFamily="34" charset="0"/>
            </a:endParaRPr>
          </a:p>
          <a:p>
            <a:pPr fontAlgn="base"/>
            <a:r>
              <a:rPr lang="en-GB" dirty="0">
                <a:solidFill>
                  <a:srgbClr val="5A3A06"/>
                </a:solidFill>
                <a:latin typeface="Times New Roman" panose="02020603050405020304" pitchFamily="18" charset="0"/>
              </a:rPr>
              <a:t>and sort after. They are sliced into veneers and used for furniture and inlays in doors.</a:t>
            </a:r>
            <a:r>
              <a:rPr lang="en-US" dirty="0">
                <a:solidFill>
                  <a:srgbClr val="000000"/>
                </a:solidFill>
                <a:latin typeface="Times New Roman" panose="02020603050405020304" pitchFamily="18" charset="0"/>
              </a:rPr>
              <a:t>​</a:t>
            </a:r>
            <a:endParaRPr lang="en-US" dirty="0">
              <a:solidFill>
                <a:srgbClr val="000000"/>
              </a:solidFill>
              <a:latin typeface="Segoe UI" panose="020B0502040204020203" pitchFamily="34" charset="0"/>
            </a:endParaRPr>
          </a:p>
          <a:p>
            <a:pPr fontAlgn="base"/>
            <a:r>
              <a:rPr lang="en-GB" b="1" dirty="0">
                <a:solidFill>
                  <a:srgbClr val="5A3A06"/>
                </a:solidFill>
                <a:latin typeface="Times New Roman" panose="02020603050405020304" pitchFamily="18" charset="0"/>
              </a:rPr>
              <a:t>Burr’s</a:t>
            </a:r>
            <a:r>
              <a:rPr lang="en-GB" dirty="0">
                <a:solidFill>
                  <a:srgbClr val="5A3A06"/>
                </a:solidFill>
                <a:latin typeface="Times New Roman" panose="02020603050405020304" pitchFamily="18" charset="0"/>
              </a:rPr>
              <a:t> are hard to work with due to the twisty tight grain. The wood is incredibly dense and is prone to chipping and shattering.</a:t>
            </a:r>
            <a:endParaRPr lang="en-US" b="0" i="0" dirty="0">
              <a:solidFill>
                <a:srgbClr val="000000"/>
              </a:solidFill>
              <a:effectLst/>
              <a:latin typeface="Segoe UI" panose="020B0502040204020203" pitchFamily="34" charset="0"/>
            </a:endParaRPr>
          </a:p>
        </p:txBody>
      </p:sp>
      <p:pic>
        <p:nvPicPr>
          <p:cNvPr id="3" name="Picture 2">
            <a:extLst>
              <a:ext uri="{FF2B5EF4-FFF2-40B4-BE49-F238E27FC236}">
                <a16:creationId xmlns:a16="http://schemas.microsoft.com/office/drawing/2014/main" id="{9DCF4A0C-663A-AC2D-F8A9-53AEE1A962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6914009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Callus</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3075" name="Picture 3">
            <a:extLst>
              <a:ext uri="{FF2B5EF4-FFF2-40B4-BE49-F238E27FC236}">
                <a16:creationId xmlns:a16="http://schemas.microsoft.com/office/drawing/2014/main" id="{BC730033-FBA1-4F96-A4F9-5AC6FF007E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5711" y="4119579"/>
            <a:ext cx="1515789" cy="2880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FB89861C-65C4-488C-B11A-31A7913BFF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7065" y="4119579"/>
            <a:ext cx="1505882" cy="2880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1F9C6BA8-54BF-4459-A8D4-F5917F9C07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8074" y="4119579"/>
            <a:ext cx="1506757" cy="28800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DB69D7A3-2DA7-45F7-B6AC-23781B9059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58" r="9202" b="3098"/>
          <a:stretch/>
        </p:blipFill>
        <p:spPr bwMode="auto">
          <a:xfrm>
            <a:off x="9170718" y="-218364"/>
            <a:ext cx="3021282" cy="71650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F524BC5C-8900-4737-8549-596E0AD17B23}"/>
              </a:ext>
            </a:extLst>
          </p:cNvPr>
          <p:cNvSpPr/>
          <p:nvPr/>
        </p:nvSpPr>
        <p:spPr>
          <a:xfrm>
            <a:off x="263857" y="1457874"/>
            <a:ext cx="6096000" cy="2246769"/>
          </a:xfrm>
          <a:prstGeom prst="rect">
            <a:avLst/>
          </a:prstGeom>
        </p:spPr>
        <p:txBody>
          <a:bodyPr>
            <a:spAutoFit/>
          </a:bodyPr>
          <a:lstStyle/>
          <a:p>
            <a:r>
              <a:rPr lang="en-GB" sz="2800" dirty="0">
                <a:solidFill>
                  <a:srgbClr val="5A3A06"/>
                </a:solidFill>
              </a:rPr>
              <a:t>A </a:t>
            </a:r>
            <a:r>
              <a:rPr lang="en-GB" sz="2800" b="1" dirty="0">
                <a:solidFill>
                  <a:srgbClr val="5A3A06"/>
                </a:solidFill>
              </a:rPr>
              <a:t>callus</a:t>
            </a:r>
            <a:r>
              <a:rPr lang="en-GB" sz="2800" dirty="0">
                <a:solidFill>
                  <a:srgbClr val="5A3A06"/>
                </a:solidFill>
              </a:rPr>
              <a:t> forms when the tree is damaged and has a wound. The wound is sealed by the </a:t>
            </a:r>
            <a:r>
              <a:rPr lang="en-GB" sz="2800" b="1" dirty="0">
                <a:solidFill>
                  <a:srgbClr val="5A3A06"/>
                </a:solidFill>
              </a:rPr>
              <a:t>callus</a:t>
            </a:r>
            <a:r>
              <a:rPr lang="en-GB" sz="2800" dirty="0">
                <a:solidFill>
                  <a:srgbClr val="5A3A06"/>
                </a:solidFill>
              </a:rPr>
              <a:t> in order for it to begin to heal. It is a soft tissue that surrounds the wound.</a:t>
            </a:r>
            <a:endParaRPr lang="en-GB" sz="2800" dirty="0"/>
          </a:p>
        </p:txBody>
      </p:sp>
      <p:pic>
        <p:nvPicPr>
          <p:cNvPr id="3" name="Picture 2">
            <a:extLst>
              <a:ext uri="{FF2B5EF4-FFF2-40B4-BE49-F238E27FC236}">
                <a16:creationId xmlns:a16="http://schemas.microsoft.com/office/drawing/2014/main" id="{309B1777-2179-4755-2C67-64F254E123D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3914620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Chemical Stain.</a:t>
            </a:r>
          </a:p>
        </p:txBody>
      </p:sp>
      <p:pic>
        <p:nvPicPr>
          <p:cNvPr id="5" name="Picture 4">
            <a:extLst>
              <a:ext uri="{FF2B5EF4-FFF2-40B4-BE49-F238E27FC236}">
                <a16:creationId xmlns:a16="http://schemas.microsoft.com/office/drawing/2014/main" id="{DE83DF92-6EF1-4ECC-886C-24BD111584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4099" name="Picture 3">
            <a:extLst>
              <a:ext uri="{FF2B5EF4-FFF2-40B4-BE49-F238E27FC236}">
                <a16:creationId xmlns:a16="http://schemas.microsoft.com/office/drawing/2014/main" id="{3EB82E1A-21D1-4C42-AA80-7FD175FADD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3183" y="543357"/>
            <a:ext cx="2097268" cy="20972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0F0DED01-881C-49D3-93AD-B4E9BB7D3B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29" y="1670870"/>
            <a:ext cx="4930223" cy="53810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84834AB-5D35-4D33-991E-C20C06692DC4}"/>
              </a:ext>
            </a:extLst>
          </p:cNvPr>
          <p:cNvSpPr/>
          <p:nvPr/>
        </p:nvSpPr>
        <p:spPr>
          <a:xfrm>
            <a:off x="4814212" y="3090165"/>
            <a:ext cx="6096000" cy="3046988"/>
          </a:xfrm>
          <a:prstGeom prst="rect">
            <a:avLst/>
          </a:prstGeom>
        </p:spPr>
        <p:txBody>
          <a:bodyPr>
            <a:spAutoFit/>
          </a:bodyPr>
          <a:lstStyle/>
          <a:p>
            <a:r>
              <a:rPr lang="en-GB" sz="3200" dirty="0">
                <a:solidFill>
                  <a:srgbClr val="5A3A06"/>
                </a:solidFill>
              </a:rPr>
              <a:t>Sometimes wood is discoloured by an external agency. The external agent like the gasses present in the atmosphere can discolour the wood. This is known as chemical stain.</a:t>
            </a:r>
            <a:endParaRPr lang="en-GB" sz="3200" dirty="0"/>
          </a:p>
        </p:txBody>
      </p:sp>
      <p:sp>
        <p:nvSpPr>
          <p:cNvPr id="3" name="Rectangle 2">
            <a:extLst>
              <a:ext uri="{FF2B5EF4-FFF2-40B4-BE49-F238E27FC236}">
                <a16:creationId xmlns:a16="http://schemas.microsoft.com/office/drawing/2014/main" id="{753FAE3F-25FE-4A02-834E-6664A73997EC}"/>
              </a:ext>
            </a:extLst>
          </p:cNvPr>
          <p:cNvSpPr/>
          <p:nvPr/>
        </p:nvSpPr>
        <p:spPr>
          <a:xfrm>
            <a:off x="4814212" y="1670871"/>
            <a:ext cx="3232680" cy="707886"/>
          </a:xfrm>
          <a:prstGeom prst="rect">
            <a:avLst/>
          </a:prstGeom>
          <a:noFill/>
        </p:spPr>
        <p:txBody>
          <a:bodyPr wrap="none" lIns="91440" tIns="45720" rIns="91440" bIns="45720">
            <a:spAutoFit/>
          </a:bodyPr>
          <a:lstStyle/>
          <a:p>
            <a:pPr algn="ctr"/>
            <a:r>
              <a:rPr lang="en-US" sz="4000" b="0" cap="none" spc="0" dirty="0">
                <a:ln w="0"/>
                <a:solidFill>
                  <a:srgbClr val="5A3A06"/>
                </a:solidFill>
                <a:effectLst>
                  <a:outerShdw blurRad="38100" dist="19050" dir="2700000" algn="tl" rotWithShape="0">
                    <a:schemeClr val="dk1">
                      <a:alpha val="40000"/>
                    </a:schemeClr>
                  </a:outerShdw>
                </a:effectLst>
              </a:rPr>
              <a:t>Chemical Stain</a:t>
            </a:r>
          </a:p>
        </p:txBody>
      </p:sp>
      <p:cxnSp>
        <p:nvCxnSpPr>
          <p:cNvPr id="7" name="Straight Arrow Connector 6">
            <a:extLst>
              <a:ext uri="{FF2B5EF4-FFF2-40B4-BE49-F238E27FC236}">
                <a16:creationId xmlns:a16="http://schemas.microsoft.com/office/drawing/2014/main" id="{5E6C4B73-6E88-408C-B299-69F8F011F944}"/>
              </a:ext>
            </a:extLst>
          </p:cNvPr>
          <p:cNvCxnSpPr/>
          <p:nvPr/>
        </p:nvCxnSpPr>
        <p:spPr>
          <a:xfrm flipH="1">
            <a:off x="696036" y="1951630"/>
            <a:ext cx="3985146" cy="559822"/>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F167BBBF-58D5-46F8-92E8-1169DC843293}"/>
              </a:ext>
            </a:extLst>
          </p:cNvPr>
          <p:cNvCxnSpPr>
            <a:cxnSpLocks/>
          </p:cNvCxnSpPr>
          <p:nvPr/>
        </p:nvCxnSpPr>
        <p:spPr>
          <a:xfrm flipH="1">
            <a:off x="2288827" y="2227547"/>
            <a:ext cx="2537868" cy="995313"/>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1588C79-ACCF-4927-A6E9-97F3EE1CC9D5}"/>
              </a:ext>
            </a:extLst>
          </p:cNvPr>
          <p:cNvCxnSpPr>
            <a:cxnSpLocks/>
          </p:cNvCxnSpPr>
          <p:nvPr/>
        </p:nvCxnSpPr>
        <p:spPr>
          <a:xfrm flipH="1">
            <a:off x="3302758" y="2379947"/>
            <a:ext cx="1676337" cy="2099297"/>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B8D6869-C9A0-4CBD-9372-3492768B4FDE}"/>
              </a:ext>
            </a:extLst>
          </p:cNvPr>
          <p:cNvCxnSpPr>
            <a:cxnSpLocks/>
          </p:cNvCxnSpPr>
          <p:nvPr/>
        </p:nvCxnSpPr>
        <p:spPr>
          <a:xfrm flipV="1">
            <a:off x="8120719" y="1684813"/>
            <a:ext cx="1992272" cy="331612"/>
          </a:xfrm>
          <a:prstGeom prst="straightConnector1">
            <a:avLst/>
          </a:prstGeom>
          <a:ln w="38100">
            <a:solidFill>
              <a:srgbClr val="5A3A06"/>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990B2C25-872E-88F7-3842-6A6BAD4A95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212595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Coarse Grain.</a:t>
            </a:r>
          </a:p>
        </p:txBody>
      </p:sp>
      <p:pic>
        <p:nvPicPr>
          <p:cNvPr id="1026" name="Picture 2">
            <a:extLst>
              <a:ext uri="{FF2B5EF4-FFF2-40B4-BE49-F238E27FC236}">
                <a16:creationId xmlns:a16="http://schemas.microsoft.com/office/drawing/2014/main" id="{74429502-D2E9-4775-B012-8B878C0CF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8579" y="2252699"/>
            <a:ext cx="4788633" cy="476686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4669A8D-404E-4A60-A7C9-A9C26CEF00B4}"/>
              </a:ext>
            </a:extLst>
          </p:cNvPr>
          <p:cNvSpPr/>
          <p:nvPr/>
        </p:nvSpPr>
        <p:spPr>
          <a:xfrm>
            <a:off x="7447722" y="2994992"/>
            <a:ext cx="747373" cy="78507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Connector 6">
            <a:extLst>
              <a:ext uri="{FF2B5EF4-FFF2-40B4-BE49-F238E27FC236}">
                <a16:creationId xmlns:a16="http://schemas.microsoft.com/office/drawing/2014/main" id="{D5051AFA-CE98-4749-93C6-77A98A1EE297}"/>
              </a:ext>
            </a:extLst>
          </p:cNvPr>
          <p:cNvCxnSpPr/>
          <p:nvPr/>
        </p:nvCxnSpPr>
        <p:spPr>
          <a:xfrm flipV="1">
            <a:off x="7447722" y="317254"/>
            <a:ext cx="2005676" cy="267773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F336222-DF63-48A7-BF88-7E8881EAB9D8}"/>
              </a:ext>
            </a:extLst>
          </p:cNvPr>
          <p:cNvCxnSpPr>
            <a:cxnSpLocks/>
          </p:cNvCxnSpPr>
          <p:nvPr/>
        </p:nvCxnSpPr>
        <p:spPr>
          <a:xfrm flipV="1">
            <a:off x="8195095" y="315045"/>
            <a:ext cx="3705357" cy="267773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98646FE-1619-4974-99AF-2588B5130147}"/>
              </a:ext>
            </a:extLst>
          </p:cNvPr>
          <p:cNvCxnSpPr>
            <a:cxnSpLocks/>
          </p:cNvCxnSpPr>
          <p:nvPr/>
        </p:nvCxnSpPr>
        <p:spPr>
          <a:xfrm flipV="1">
            <a:off x="7447722" y="2782957"/>
            <a:ext cx="2005676" cy="9971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1C24735-FB6E-46BE-8FE1-B21266969D2A}"/>
              </a:ext>
            </a:extLst>
          </p:cNvPr>
          <p:cNvCxnSpPr/>
          <p:nvPr/>
        </p:nvCxnSpPr>
        <p:spPr>
          <a:xfrm flipV="1">
            <a:off x="8195095" y="2782957"/>
            <a:ext cx="3705357" cy="99710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027" name="Picture 3">
            <a:extLst>
              <a:ext uri="{FF2B5EF4-FFF2-40B4-BE49-F238E27FC236}">
                <a16:creationId xmlns:a16="http://schemas.microsoft.com/office/drawing/2014/main" id="{343B9D18-E3D5-4E4A-9A80-131F64D7A6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3763" y="225525"/>
            <a:ext cx="2566324" cy="26755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9" name="Picture 5">
            <a:extLst>
              <a:ext uri="{FF2B5EF4-FFF2-40B4-BE49-F238E27FC236}">
                <a16:creationId xmlns:a16="http://schemas.microsoft.com/office/drawing/2014/main" id="{38731D5F-4351-4BA0-B030-706695D3FC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61746" y="4185945"/>
            <a:ext cx="2072937" cy="207293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1021FC8A-0FDD-42F7-A0C8-079BF6CBBADA}"/>
              </a:ext>
            </a:extLst>
          </p:cNvPr>
          <p:cNvSpPr/>
          <p:nvPr/>
        </p:nvSpPr>
        <p:spPr>
          <a:xfrm>
            <a:off x="330676" y="1635586"/>
            <a:ext cx="4161717" cy="1938992"/>
          </a:xfrm>
          <a:prstGeom prst="rect">
            <a:avLst/>
          </a:prstGeom>
        </p:spPr>
        <p:txBody>
          <a:bodyPr wrap="square">
            <a:spAutoFit/>
          </a:bodyPr>
          <a:lstStyle/>
          <a:p>
            <a:r>
              <a:rPr lang="en-US" sz="2400" dirty="0">
                <a:solidFill>
                  <a:srgbClr val="5A3A06"/>
                </a:solidFill>
              </a:rPr>
              <a:t>Coarse grain happens when a tree grows rapidly, by doing this the annual rings are widened which also weakens the wood and gives it a coarse texture.</a:t>
            </a:r>
            <a:endParaRPr lang="en-GB" sz="2400" dirty="0"/>
          </a:p>
        </p:txBody>
      </p:sp>
      <p:cxnSp>
        <p:nvCxnSpPr>
          <p:cNvPr id="18" name="Straight Connector 17">
            <a:extLst>
              <a:ext uri="{FF2B5EF4-FFF2-40B4-BE49-F238E27FC236}">
                <a16:creationId xmlns:a16="http://schemas.microsoft.com/office/drawing/2014/main" id="{FB127B25-01AB-4582-A20F-606D748DCBD7}"/>
              </a:ext>
            </a:extLst>
          </p:cNvPr>
          <p:cNvCxnSpPr>
            <a:cxnSpLocks/>
          </p:cNvCxnSpPr>
          <p:nvPr/>
        </p:nvCxnSpPr>
        <p:spPr>
          <a:xfrm>
            <a:off x="10535478" y="1635586"/>
            <a:ext cx="384313" cy="0"/>
          </a:xfrm>
          <a:prstGeom prst="line">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9AAFE8B-8E24-40CC-8195-9059E8399E12}"/>
              </a:ext>
            </a:extLst>
          </p:cNvPr>
          <p:cNvCxnSpPr/>
          <p:nvPr/>
        </p:nvCxnSpPr>
        <p:spPr>
          <a:xfrm flipH="1" flipV="1">
            <a:off x="8693426" y="689113"/>
            <a:ext cx="2067339" cy="94647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F94D93D-B057-47A3-8D52-B04CDD3FAB2F}"/>
              </a:ext>
            </a:extLst>
          </p:cNvPr>
          <p:cNvSpPr txBox="1"/>
          <p:nvPr/>
        </p:nvSpPr>
        <p:spPr>
          <a:xfrm>
            <a:off x="7811850" y="440349"/>
            <a:ext cx="1474261" cy="646331"/>
          </a:xfrm>
          <a:prstGeom prst="rect">
            <a:avLst/>
          </a:prstGeom>
          <a:noFill/>
        </p:spPr>
        <p:txBody>
          <a:bodyPr wrap="square" rtlCol="0">
            <a:spAutoFit/>
          </a:bodyPr>
          <a:lstStyle/>
          <a:p>
            <a:r>
              <a:rPr lang="en-GB" dirty="0">
                <a:solidFill>
                  <a:srgbClr val="5A3A06"/>
                </a:solidFill>
              </a:rPr>
              <a:t>Widened annual rings</a:t>
            </a:r>
          </a:p>
        </p:txBody>
      </p:sp>
      <p:pic>
        <p:nvPicPr>
          <p:cNvPr id="2" name="Picture 1">
            <a:extLst>
              <a:ext uri="{FF2B5EF4-FFF2-40B4-BE49-F238E27FC236}">
                <a16:creationId xmlns:a16="http://schemas.microsoft.com/office/drawing/2014/main" id="{BE8FBAF6-ACFF-B4E3-94FB-4508D85A561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59540" y="317254"/>
            <a:ext cx="764328" cy="769749"/>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CB67A109-282B-BCD2-16CD-618F6C96C77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75" y="6645728"/>
            <a:ext cx="180089" cy="180000"/>
          </a:xfrm>
          <a:prstGeom prst="rect">
            <a:avLst/>
          </a:prstGeom>
        </p:spPr>
      </p:pic>
    </p:spTree>
    <p:extLst>
      <p:ext uri="{BB962C8B-B14F-4D97-AF65-F5344CB8AC3E}">
        <p14:creationId xmlns:p14="http://schemas.microsoft.com/office/powerpoint/2010/main" val="15818988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8" ma:contentTypeDescription="Create a new document." ma:contentTypeScope="" ma:versionID="1d1d531527ef5734c1dcd52322113534">
  <xsd:schema xmlns:xsd="http://www.w3.org/2001/XMLSchema" xmlns:xs="http://www.w3.org/2001/XMLSchema" xmlns:p="http://schemas.microsoft.com/office/2006/metadata/properties" xmlns:ns3="ad3c1c15-cd87-4632-9b0a-b5f8b3b18f8a" targetNamespace="http://schemas.microsoft.com/office/2006/metadata/properties" ma:root="true" ma:fieldsID="6671c8baf8ccac5e830b12121890e87c"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008DF28-2C75-4A3A-A8EC-AA1879CF06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E185DE-35C1-4E3B-9142-9663B76DC50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5F83E56-F7EA-4241-AFF1-5CE30CBAE4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6758</TotalTime>
  <Words>4528</Words>
  <Application>Microsoft Office PowerPoint</Application>
  <PresentationFormat>Widescreen</PresentationFormat>
  <Paragraphs>218</Paragraphs>
  <Slides>58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58</vt:i4>
      </vt:variant>
    </vt:vector>
  </HeadingPairs>
  <TitlesOfParts>
    <vt:vector size="64" baseType="lpstr">
      <vt:lpstr>Arial</vt:lpstr>
      <vt:lpstr>Calibri</vt:lpstr>
      <vt:lpstr>Calibri Light</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61</cp:revision>
  <dcterms:created xsi:type="dcterms:W3CDTF">2019-07-27T04:11:20Z</dcterms:created>
  <dcterms:modified xsi:type="dcterms:W3CDTF">2026-07-27T22:19:31Z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